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3.xml" ContentType="application/vnd.openxmlformats-officedocument.theme+xml"/>
  <Override PartName="/ppt/slideLayouts/slideLayout19.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9" r:id="rId2"/>
    <p:sldMasterId id="2147483694" r:id="rId3"/>
    <p:sldMasterId id="2147483705" r:id="rId4"/>
  </p:sldMasterIdLst>
  <p:notesMasterIdLst>
    <p:notesMasterId r:id="rId97"/>
  </p:notesMasterIdLst>
  <p:handoutMasterIdLst>
    <p:handoutMasterId r:id="rId98"/>
  </p:handoutMasterIdLst>
  <p:sldIdLst>
    <p:sldId id="297" r:id="rId5"/>
    <p:sldId id="1797" r:id="rId6"/>
    <p:sldId id="1792" r:id="rId7"/>
    <p:sldId id="1801" r:id="rId8"/>
    <p:sldId id="1809" r:id="rId9"/>
    <p:sldId id="1803" r:id="rId10"/>
    <p:sldId id="1804" r:id="rId11"/>
    <p:sldId id="1805" r:id="rId12"/>
    <p:sldId id="1806" r:id="rId13"/>
    <p:sldId id="1807" r:id="rId14"/>
    <p:sldId id="1808" r:id="rId15"/>
    <p:sldId id="1810" r:id="rId16"/>
    <p:sldId id="1811" r:id="rId17"/>
    <p:sldId id="1823" r:id="rId18"/>
    <p:sldId id="1812" r:id="rId19"/>
    <p:sldId id="1813" r:id="rId20"/>
    <p:sldId id="1814" r:id="rId21"/>
    <p:sldId id="1815" r:id="rId22"/>
    <p:sldId id="769" r:id="rId23"/>
    <p:sldId id="770" r:id="rId24"/>
    <p:sldId id="1816" r:id="rId25"/>
    <p:sldId id="1818" r:id="rId26"/>
    <p:sldId id="1817" r:id="rId27"/>
    <p:sldId id="1819" r:id="rId28"/>
    <p:sldId id="1820" r:id="rId29"/>
    <p:sldId id="1824" r:id="rId30"/>
    <p:sldId id="1821" r:id="rId31"/>
    <p:sldId id="1825" r:id="rId32"/>
    <p:sldId id="1826" r:id="rId33"/>
    <p:sldId id="348" r:id="rId34"/>
    <p:sldId id="340" r:id="rId35"/>
    <p:sldId id="341" r:id="rId36"/>
    <p:sldId id="342" r:id="rId37"/>
    <p:sldId id="343" r:id="rId38"/>
    <p:sldId id="344" r:id="rId39"/>
    <p:sldId id="345" r:id="rId40"/>
    <p:sldId id="346" r:id="rId41"/>
    <p:sldId id="347" r:id="rId42"/>
    <p:sldId id="1822" r:id="rId43"/>
    <p:sldId id="1827" r:id="rId44"/>
    <p:sldId id="1828" r:id="rId45"/>
    <p:sldId id="1829" r:id="rId46"/>
    <p:sldId id="1830" r:id="rId47"/>
    <p:sldId id="1831" r:id="rId48"/>
    <p:sldId id="1832" r:id="rId49"/>
    <p:sldId id="1833" r:id="rId50"/>
    <p:sldId id="1835" r:id="rId51"/>
    <p:sldId id="440" r:id="rId52"/>
    <p:sldId id="1858" r:id="rId53"/>
    <p:sldId id="441" r:id="rId54"/>
    <p:sldId id="442" r:id="rId55"/>
    <p:sldId id="443" r:id="rId56"/>
    <p:sldId id="444" r:id="rId57"/>
    <p:sldId id="445" r:id="rId58"/>
    <p:sldId id="446" r:id="rId59"/>
    <p:sldId id="447" r:id="rId60"/>
    <p:sldId id="448" r:id="rId61"/>
    <p:sldId id="449" r:id="rId62"/>
    <p:sldId id="450" r:id="rId63"/>
    <p:sldId id="451" r:id="rId64"/>
    <p:sldId id="452" r:id="rId65"/>
    <p:sldId id="453" r:id="rId66"/>
    <p:sldId id="454" r:id="rId67"/>
    <p:sldId id="1834" r:id="rId68"/>
    <p:sldId id="1857" r:id="rId69"/>
    <p:sldId id="1799" r:id="rId70"/>
    <p:sldId id="1837" r:id="rId71"/>
    <p:sldId id="1838" r:id="rId72"/>
    <p:sldId id="1839" r:id="rId73"/>
    <p:sldId id="1840" r:id="rId74"/>
    <p:sldId id="1841" r:id="rId75"/>
    <p:sldId id="1842" r:id="rId76"/>
    <p:sldId id="1845" r:id="rId77"/>
    <p:sldId id="1844" r:id="rId78"/>
    <p:sldId id="1846" r:id="rId79"/>
    <p:sldId id="1847" r:id="rId80"/>
    <p:sldId id="354" r:id="rId81"/>
    <p:sldId id="355" r:id="rId82"/>
    <p:sldId id="356" r:id="rId83"/>
    <p:sldId id="1848" r:id="rId84"/>
    <p:sldId id="1849" r:id="rId85"/>
    <p:sldId id="1850" r:id="rId86"/>
    <p:sldId id="1843" r:id="rId87"/>
    <p:sldId id="1851" r:id="rId88"/>
    <p:sldId id="1852" r:id="rId89"/>
    <p:sldId id="1853" r:id="rId90"/>
    <p:sldId id="1800" r:id="rId91"/>
    <p:sldId id="1854" r:id="rId92"/>
    <p:sldId id="1798" r:id="rId93"/>
    <p:sldId id="1855" r:id="rId94"/>
    <p:sldId id="405" r:id="rId95"/>
    <p:sldId id="1856" r:id="rId9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erry He" initials="JH" lastIdx="1" clrIdx="0">
    <p:extLst>
      <p:ext uri="{19B8F6BF-5375-455C-9EA6-DF929625EA0E}">
        <p15:presenceInfo xmlns:p15="http://schemas.microsoft.com/office/powerpoint/2012/main" userId="09cb52798bdc646a"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DC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738" autoAdjust="0"/>
    <p:restoredTop sz="91247" autoAdjust="0"/>
  </p:normalViewPr>
  <p:slideViewPr>
    <p:cSldViewPr snapToGrid="0" snapToObjects="1">
      <p:cViewPr varScale="1">
        <p:scale>
          <a:sx n="132" d="100"/>
          <a:sy n="132" d="100"/>
        </p:scale>
        <p:origin x="192" y="488"/>
      </p:cViewPr>
      <p:guideLst/>
    </p:cSldViewPr>
  </p:slideViewPr>
  <p:notesTextViewPr>
    <p:cViewPr>
      <p:scale>
        <a:sx n="1" d="1"/>
        <a:sy n="1" d="1"/>
      </p:scale>
      <p:origin x="0" y="0"/>
    </p:cViewPr>
  </p:notesTextViewPr>
  <p:notesViewPr>
    <p:cSldViewPr snapToGrid="0" snapToObjects="1">
      <p:cViewPr varScale="1">
        <p:scale>
          <a:sx n="97" d="100"/>
          <a:sy n="97" d="100"/>
        </p:scale>
        <p:origin x="4328" y="200"/>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theme" Target="theme/theme1.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103"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commentAuthors" Target="commentAuthors.xml"/><Relationship Id="rId101"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notesMaster" Target="notesMasters/notesMaster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slideMaster" Target="slideMasters/slideMaster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handoutMaster" Target="handoutMasters/handoutMaster1.xml"/><Relationship Id="rId3" Type="http://schemas.openxmlformats.org/officeDocument/2006/relationships/slideMaster" Target="slideMasters/slideMaster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2425C8D-C5AF-9F4F-9E24-5C2DC727537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7021E46C-AA4E-214A-A45C-A09C6AE0B0E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A7442EA-0DF9-924B-8435-17D563E57ACA}" type="datetimeFigureOut">
              <a:rPr lang="en-US" smtClean="0"/>
              <a:t>6/28/22</a:t>
            </a:fld>
            <a:endParaRPr lang="en-US"/>
          </a:p>
        </p:txBody>
      </p:sp>
      <p:sp>
        <p:nvSpPr>
          <p:cNvPr id="4" name="Footer Placeholder 3">
            <a:extLst>
              <a:ext uri="{FF2B5EF4-FFF2-40B4-BE49-F238E27FC236}">
                <a16:creationId xmlns:a16="http://schemas.microsoft.com/office/drawing/2014/main" id="{40AAFBB1-2BB3-DA46-A158-0722D5A3105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BA7D7EA5-B09A-264C-ABF4-E27232AD2E1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76321C2-EC5F-E04A-AFC0-A1F418A559B9}" type="slidenum">
              <a:rPr lang="en-US" smtClean="0"/>
              <a:t>‹#›</a:t>
            </a:fld>
            <a:endParaRPr lang="en-US"/>
          </a:p>
        </p:txBody>
      </p:sp>
    </p:spTree>
    <p:extLst>
      <p:ext uri="{BB962C8B-B14F-4D97-AF65-F5344CB8AC3E}">
        <p14:creationId xmlns:p14="http://schemas.microsoft.com/office/powerpoint/2010/main" val="194638142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7C955B6-3D2D-2944-B7F4-FE074C92CB41}" type="datetimeFigureOut">
              <a:rPr lang="en-US" smtClean="0"/>
              <a:t>6/28/22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246ACD0-BE8A-3D4B-8E89-B0E6ACFF594E}" type="slidenum">
              <a:rPr lang="en-US" smtClean="0"/>
              <a:t>‹#›</a:t>
            </a:fld>
            <a:endParaRPr lang="en-US"/>
          </a:p>
        </p:txBody>
      </p:sp>
    </p:spTree>
    <p:extLst>
      <p:ext uri="{BB962C8B-B14F-4D97-AF65-F5344CB8AC3E}">
        <p14:creationId xmlns:p14="http://schemas.microsoft.com/office/powerpoint/2010/main" val="38592732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246ACD0-BE8A-3D4B-8E89-B0E6ACFF594E}" type="slidenum">
              <a:rPr lang="en-US" smtClean="0"/>
              <a:t>3</a:t>
            </a:fld>
            <a:endParaRPr lang="en-US"/>
          </a:p>
        </p:txBody>
      </p:sp>
    </p:spTree>
    <p:extLst>
      <p:ext uri="{BB962C8B-B14F-4D97-AF65-F5344CB8AC3E}">
        <p14:creationId xmlns:p14="http://schemas.microsoft.com/office/powerpoint/2010/main" val="39611479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246ACD0-BE8A-3D4B-8E89-B0E6ACFF594E}" type="slidenum">
              <a:rPr lang="en-US" smtClean="0"/>
              <a:t>71</a:t>
            </a:fld>
            <a:endParaRPr lang="en-US"/>
          </a:p>
        </p:txBody>
      </p:sp>
    </p:spTree>
    <p:extLst>
      <p:ext uri="{BB962C8B-B14F-4D97-AF65-F5344CB8AC3E}">
        <p14:creationId xmlns:p14="http://schemas.microsoft.com/office/powerpoint/2010/main" val="40760823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2128C508-9378-416B-A78D-286D55287404}" type="slidenum">
              <a:rPr lang="en-US" smtClean="0"/>
              <a:pPr/>
              <a:t>77</a:t>
            </a:fld>
            <a:endParaRPr lang="en-US"/>
          </a:p>
        </p:txBody>
      </p:sp>
    </p:spTree>
    <p:extLst>
      <p:ext uri="{BB962C8B-B14F-4D97-AF65-F5344CB8AC3E}">
        <p14:creationId xmlns:p14="http://schemas.microsoft.com/office/powerpoint/2010/main" val="940352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2128C508-9378-416B-A78D-286D55287404}" type="slidenum">
              <a:rPr lang="en-US" smtClean="0"/>
              <a:pPr/>
              <a:t>78</a:t>
            </a:fld>
            <a:endParaRPr lang="en-US"/>
          </a:p>
        </p:txBody>
      </p:sp>
    </p:spTree>
    <p:extLst>
      <p:ext uri="{BB962C8B-B14F-4D97-AF65-F5344CB8AC3E}">
        <p14:creationId xmlns:p14="http://schemas.microsoft.com/office/powerpoint/2010/main" val="34532121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2128C508-9378-416B-A78D-286D55287404}" type="slidenum">
              <a:rPr lang="en-US" smtClean="0"/>
              <a:pPr/>
              <a:t>79</a:t>
            </a:fld>
            <a:endParaRPr lang="en-US"/>
          </a:p>
        </p:txBody>
      </p:sp>
    </p:spTree>
    <p:extLst>
      <p:ext uri="{BB962C8B-B14F-4D97-AF65-F5344CB8AC3E}">
        <p14:creationId xmlns:p14="http://schemas.microsoft.com/office/powerpoint/2010/main" val="30002594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246ACD0-BE8A-3D4B-8E89-B0E6ACFF594E}" type="slidenum">
              <a:rPr lang="en-US" smtClean="0"/>
              <a:t>87</a:t>
            </a:fld>
            <a:endParaRPr lang="en-US"/>
          </a:p>
        </p:txBody>
      </p:sp>
    </p:spTree>
    <p:extLst>
      <p:ext uri="{BB962C8B-B14F-4D97-AF65-F5344CB8AC3E}">
        <p14:creationId xmlns:p14="http://schemas.microsoft.com/office/powerpoint/2010/main" val="33982970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6784F4-57B7-484E-9848-E24DDB6A61BD}" type="slidenum">
              <a:rPr lang="en-US" smtClean="0"/>
              <a:t>91</a:t>
            </a:fld>
            <a:endParaRPr lang="en-US"/>
          </a:p>
        </p:txBody>
      </p:sp>
    </p:spTree>
    <p:extLst>
      <p:ext uri="{BB962C8B-B14F-4D97-AF65-F5344CB8AC3E}">
        <p14:creationId xmlns:p14="http://schemas.microsoft.com/office/powerpoint/2010/main" val="22542985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246ACD0-BE8A-3D4B-8E89-B0E6ACFF594E}" type="slidenum">
              <a:rPr lang="en-US" smtClean="0"/>
              <a:t>9</a:t>
            </a:fld>
            <a:endParaRPr lang="en-US"/>
          </a:p>
        </p:txBody>
      </p:sp>
    </p:spTree>
    <p:extLst>
      <p:ext uri="{BB962C8B-B14F-4D97-AF65-F5344CB8AC3E}">
        <p14:creationId xmlns:p14="http://schemas.microsoft.com/office/powerpoint/2010/main" val="33649177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246ACD0-BE8A-3D4B-8E89-B0E6ACFF594E}" type="slidenum">
              <a:rPr lang="en-US" smtClean="0"/>
              <a:t>13</a:t>
            </a:fld>
            <a:endParaRPr lang="en-US"/>
          </a:p>
        </p:txBody>
      </p:sp>
    </p:spTree>
    <p:extLst>
      <p:ext uri="{BB962C8B-B14F-4D97-AF65-F5344CB8AC3E}">
        <p14:creationId xmlns:p14="http://schemas.microsoft.com/office/powerpoint/2010/main" val="5948021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4FD0FE3-373A-40B2-9602-9A5BFAE1B9B4}"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Tree>
    <p:extLst>
      <p:ext uri="{BB962C8B-B14F-4D97-AF65-F5344CB8AC3E}">
        <p14:creationId xmlns:p14="http://schemas.microsoft.com/office/powerpoint/2010/main" val="20037883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4FD0FE3-373A-40B2-9602-9A5BFAE1B9B4}"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Tree>
    <p:extLst>
      <p:ext uri="{BB962C8B-B14F-4D97-AF65-F5344CB8AC3E}">
        <p14:creationId xmlns:p14="http://schemas.microsoft.com/office/powerpoint/2010/main" val="31590112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4FD0FE3-373A-40B2-9602-9A5BFAE1B9B4}"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Tree>
    <p:extLst>
      <p:ext uri="{BB962C8B-B14F-4D97-AF65-F5344CB8AC3E}">
        <p14:creationId xmlns:p14="http://schemas.microsoft.com/office/powerpoint/2010/main" val="18721648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a:t>
            </a:r>
            <a:endParaRPr lang="zh-CN" alt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4FD0FE3-373A-40B2-9602-9A5BFAE1B9B4}"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Tree>
    <p:extLst>
      <p:ext uri="{BB962C8B-B14F-4D97-AF65-F5344CB8AC3E}">
        <p14:creationId xmlns:p14="http://schemas.microsoft.com/office/powerpoint/2010/main" val="4038314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246ACD0-BE8A-3D4B-8E89-B0E6ACFF594E}" type="slidenum">
              <a:rPr lang="en-US" smtClean="0"/>
              <a:t>64</a:t>
            </a:fld>
            <a:endParaRPr lang="en-US"/>
          </a:p>
        </p:txBody>
      </p:sp>
    </p:spTree>
    <p:extLst>
      <p:ext uri="{BB962C8B-B14F-4D97-AF65-F5344CB8AC3E}">
        <p14:creationId xmlns:p14="http://schemas.microsoft.com/office/powerpoint/2010/main" val="23180470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246ACD0-BE8A-3D4B-8E89-B0E6ACFF594E}" type="slidenum">
              <a:rPr lang="en-US" smtClean="0"/>
              <a:t>66</a:t>
            </a:fld>
            <a:endParaRPr lang="en-US"/>
          </a:p>
        </p:txBody>
      </p:sp>
    </p:spTree>
    <p:extLst>
      <p:ext uri="{BB962C8B-B14F-4D97-AF65-F5344CB8AC3E}">
        <p14:creationId xmlns:p14="http://schemas.microsoft.com/office/powerpoint/2010/main" val="214958742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D52D8F1-025F-1B45-BD8A-D1664CE56EAC}"/>
              </a:ext>
            </a:extLst>
          </p:cNvPr>
          <p:cNvPicPr>
            <a:picLocks noChangeAspect="1"/>
          </p:cNvPicPr>
          <p:nvPr userDrawn="1"/>
        </p:nvPicPr>
        <p:blipFill>
          <a:blip r:embed="rId2"/>
          <a:stretch>
            <a:fillRect/>
          </a:stretch>
        </p:blipFill>
        <p:spPr>
          <a:xfrm>
            <a:off x="2273346" y="-446589"/>
            <a:ext cx="7124888" cy="7674796"/>
          </a:xfrm>
          <a:prstGeom prst="rect">
            <a:avLst/>
          </a:prstGeom>
        </p:spPr>
      </p:pic>
      <p:sp>
        <p:nvSpPr>
          <p:cNvPr id="8" name="Rectangle 7">
            <a:extLst>
              <a:ext uri="{FF2B5EF4-FFF2-40B4-BE49-F238E27FC236}">
                <a16:creationId xmlns:a16="http://schemas.microsoft.com/office/drawing/2014/main" id="{CE976E31-1EA1-274A-A1AD-5915E61D3EEC}"/>
              </a:ext>
            </a:extLst>
          </p:cNvPr>
          <p:cNvSpPr/>
          <p:nvPr userDrawn="1"/>
        </p:nvSpPr>
        <p:spPr>
          <a:xfrm>
            <a:off x="10010233" y="0"/>
            <a:ext cx="2183586" cy="6858000"/>
          </a:xfrm>
          <a:prstGeom prst="rect">
            <a:avLst/>
          </a:prstGeom>
          <a:solidFill>
            <a:srgbClr val="FFD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UNSW Sydney Logo">
            <a:extLst>
              <a:ext uri="{FF2B5EF4-FFF2-40B4-BE49-F238E27FC236}">
                <a16:creationId xmlns:a16="http://schemas.microsoft.com/office/drawing/2014/main" id="{F0BF8575-4955-BC4A-80DE-4BF637C59C7B}"/>
              </a:ext>
            </a:extLst>
          </p:cNvPr>
          <p:cNvPicPr>
            <a:picLocks noChangeAspect="1"/>
          </p:cNvPicPr>
          <p:nvPr userDrawn="1"/>
        </p:nvPicPr>
        <p:blipFill>
          <a:blip r:embed="rId3"/>
          <a:srcRect/>
          <a:stretch/>
        </p:blipFill>
        <p:spPr>
          <a:xfrm>
            <a:off x="10593240" y="522000"/>
            <a:ext cx="1188000" cy="1240241"/>
          </a:xfrm>
          <a:prstGeom prst="rect">
            <a:avLst/>
          </a:prstGeom>
        </p:spPr>
      </p:pic>
      <p:sp>
        <p:nvSpPr>
          <p:cNvPr id="10" name="Title Placeholder 1">
            <a:extLst>
              <a:ext uri="{FF2B5EF4-FFF2-40B4-BE49-F238E27FC236}">
                <a16:creationId xmlns:a16="http://schemas.microsoft.com/office/drawing/2014/main" id="{86AF8517-E0F0-4998-8AA8-25A0DD8EF33A}"/>
              </a:ext>
            </a:extLst>
          </p:cNvPr>
          <p:cNvSpPr>
            <a:spLocks noGrp="1"/>
          </p:cNvSpPr>
          <p:nvPr>
            <p:ph type="title"/>
          </p:nvPr>
        </p:nvSpPr>
        <p:spPr>
          <a:xfrm>
            <a:off x="410400" y="345600"/>
            <a:ext cx="7858800" cy="3477600"/>
          </a:xfrm>
          <a:prstGeom prst="rect">
            <a:avLst/>
          </a:prstGeom>
        </p:spPr>
        <p:txBody>
          <a:bodyPr vert="horz" lIns="91440" tIns="45720" rIns="91440" bIns="45720" rtlCol="0" anchor="t" anchorCtr="0">
            <a:noAutofit/>
          </a:bodyPr>
          <a:lstStyle/>
          <a:p>
            <a:r>
              <a:rPr lang="en-US"/>
              <a:t>Click to edit Master title style</a:t>
            </a:r>
            <a:endParaRPr lang="en-US" dirty="0"/>
          </a:p>
        </p:txBody>
      </p:sp>
      <p:sp>
        <p:nvSpPr>
          <p:cNvPr id="11" name="Text Placeholder 2">
            <a:extLst>
              <a:ext uri="{FF2B5EF4-FFF2-40B4-BE49-F238E27FC236}">
                <a16:creationId xmlns:a16="http://schemas.microsoft.com/office/drawing/2014/main" id="{D34C583A-86D7-4AD9-912C-AA86DC354559}"/>
              </a:ext>
            </a:extLst>
          </p:cNvPr>
          <p:cNvSpPr>
            <a:spLocks noGrp="1"/>
          </p:cNvSpPr>
          <p:nvPr>
            <p:ph idx="1" hasCustomPrompt="1"/>
          </p:nvPr>
        </p:nvSpPr>
        <p:spPr>
          <a:xfrm>
            <a:off x="410400" y="6289200"/>
            <a:ext cx="4730400" cy="370800"/>
          </a:xfrm>
          <a:prstGeom prst="rect">
            <a:avLst/>
          </a:prstGeom>
        </p:spPr>
        <p:txBody>
          <a:bodyPr vert="horz" lIns="91440" tIns="45720" rIns="91440" bIns="45720" rtlCol="0">
            <a:normAutofit/>
          </a:bodyPr>
          <a:lstStyle/>
          <a:p>
            <a:pPr lvl="0"/>
            <a:r>
              <a:rPr lang="en-GB" dirty="0"/>
              <a:t>Secondary details go here</a:t>
            </a:r>
          </a:p>
        </p:txBody>
      </p:sp>
    </p:spTree>
    <p:extLst>
      <p:ext uri="{BB962C8B-B14F-4D97-AF65-F5344CB8AC3E}">
        <p14:creationId xmlns:p14="http://schemas.microsoft.com/office/powerpoint/2010/main" val="33196056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normal with ref">
    <p:bg>
      <p:bgPr>
        <a:solidFill>
          <a:schemeClr val="bg1"/>
        </a:solidFill>
        <a:effectLst/>
      </p:bgPr>
    </p:bg>
    <p:spTree>
      <p:nvGrpSpPr>
        <p:cNvPr id="1" name=""/>
        <p:cNvGrpSpPr/>
        <p:nvPr/>
      </p:nvGrpSpPr>
      <p:grpSpPr>
        <a:xfrm>
          <a:off x="0" y="0"/>
          <a:ext cx="0" cy="0"/>
          <a:chOff x="0" y="0"/>
          <a:chExt cx="0" cy="0"/>
        </a:xfrm>
      </p:grpSpPr>
      <p:sp>
        <p:nvSpPr>
          <p:cNvPr id="6" name="文本框 5"/>
          <p:cNvSpPr txBox="1"/>
          <p:nvPr userDrawn="1"/>
        </p:nvSpPr>
        <p:spPr>
          <a:xfrm>
            <a:off x="208060" y="427081"/>
            <a:ext cx="758827" cy="430887"/>
          </a:xfrm>
          <a:prstGeom prst="rect">
            <a:avLst/>
          </a:prstGeom>
          <a:noFill/>
        </p:spPr>
        <p:txBody>
          <a:bodyPr wrap="square" rtlCol="0">
            <a:spAutoFit/>
          </a:bodyPr>
          <a:lstStyle/>
          <a:p>
            <a:pPr algn="ctr"/>
            <a:fld id="{FAF7D4CD-A712-E246-8520-7DB1D7C5AF13}" type="slidenum">
              <a:rPr lang="zh-CN" altLang="en-US" sz="2200" b="0" i="0" kern="100" smtClean="0">
                <a:solidFill>
                  <a:schemeClr val="accent6"/>
                </a:solidFill>
                <a:latin typeface="+mn-lt"/>
                <a:ea typeface="微软雅黑" panose="020B0503020204020204" pitchFamily="34" charset="-122"/>
                <a:cs typeface="Arial" panose="020B0604020202020204" pitchFamily="34" charset="0"/>
              </a:rPr>
              <a:t>‹#›</a:t>
            </a:fld>
            <a:endParaRPr lang="zh-CN" altLang="en-US" sz="2200" b="0" i="0" kern="100" dirty="0">
              <a:solidFill>
                <a:schemeClr val="accent6"/>
              </a:solidFill>
              <a:latin typeface="+mn-lt"/>
              <a:ea typeface="微软雅黑" panose="020B0503020204020204" pitchFamily="34" charset="-122"/>
              <a:cs typeface="Arial" panose="020B0604020202020204" pitchFamily="34" charset="0"/>
            </a:endParaRPr>
          </a:p>
        </p:txBody>
      </p:sp>
      <p:grpSp>
        <p:nvGrpSpPr>
          <p:cNvPr id="7" name="组合 6"/>
          <p:cNvGrpSpPr/>
          <p:nvPr userDrawn="1"/>
        </p:nvGrpSpPr>
        <p:grpSpPr>
          <a:xfrm>
            <a:off x="111063" y="175990"/>
            <a:ext cx="944625" cy="927986"/>
            <a:chOff x="3627746" y="1200316"/>
            <a:chExt cx="944625" cy="927986"/>
          </a:xfrm>
        </p:grpSpPr>
        <p:grpSp>
          <p:nvGrpSpPr>
            <p:cNvPr id="8" name="组合 7"/>
            <p:cNvGrpSpPr/>
            <p:nvPr/>
          </p:nvGrpSpPr>
          <p:grpSpPr>
            <a:xfrm>
              <a:off x="4339636" y="1200316"/>
              <a:ext cx="232735" cy="235114"/>
              <a:chOff x="4387704" y="1106340"/>
              <a:chExt cx="232735" cy="235114"/>
            </a:xfrm>
          </p:grpSpPr>
          <p:cxnSp>
            <p:nvCxnSpPr>
              <p:cNvPr id="12" name="直接连接符 11"/>
              <p:cNvCxnSpPr>
                <a:cxnSpLocks/>
              </p:cNvCxnSpPr>
              <p:nvPr/>
            </p:nvCxnSpPr>
            <p:spPr>
              <a:xfrm flipH="1">
                <a:off x="4387704" y="1108721"/>
                <a:ext cx="232735" cy="232733"/>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a:cxnSpLocks/>
              </p:cNvCxnSpPr>
              <p:nvPr/>
            </p:nvCxnSpPr>
            <p:spPr>
              <a:xfrm flipH="1">
                <a:off x="4425478" y="1106340"/>
                <a:ext cx="128616" cy="128617"/>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grpSp>
        <p:grpSp>
          <p:nvGrpSpPr>
            <p:cNvPr id="9" name="组合 8"/>
            <p:cNvGrpSpPr/>
            <p:nvPr/>
          </p:nvGrpSpPr>
          <p:grpSpPr>
            <a:xfrm flipH="1" flipV="1">
              <a:off x="3627746" y="1893188"/>
              <a:ext cx="232735" cy="235114"/>
              <a:chOff x="4387704" y="1106340"/>
              <a:chExt cx="232735" cy="235114"/>
            </a:xfrm>
          </p:grpSpPr>
          <p:cxnSp>
            <p:nvCxnSpPr>
              <p:cNvPr id="10" name="直接连接符 9"/>
              <p:cNvCxnSpPr>
                <a:cxnSpLocks/>
              </p:cNvCxnSpPr>
              <p:nvPr/>
            </p:nvCxnSpPr>
            <p:spPr>
              <a:xfrm flipH="1">
                <a:off x="4387704" y="1108721"/>
                <a:ext cx="232735" cy="232733"/>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a:cxnSpLocks/>
              </p:cNvCxnSpPr>
              <p:nvPr/>
            </p:nvCxnSpPr>
            <p:spPr>
              <a:xfrm flipH="1">
                <a:off x="4425478" y="1106340"/>
                <a:ext cx="128616" cy="128617"/>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grpSp>
      </p:grpSp>
      <p:cxnSp>
        <p:nvCxnSpPr>
          <p:cNvPr id="15" name="直接连接符 14"/>
          <p:cNvCxnSpPr>
            <a:cxnSpLocks/>
          </p:cNvCxnSpPr>
          <p:nvPr userDrawn="1"/>
        </p:nvCxnSpPr>
        <p:spPr>
          <a:xfrm>
            <a:off x="882824" y="924065"/>
            <a:ext cx="10434464" cy="0"/>
          </a:xfrm>
          <a:prstGeom prst="line">
            <a:avLst/>
          </a:prstGeom>
          <a:ln w="31750">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18514132"/>
      </p:ext>
    </p:extLst>
  </p:cSld>
  <p:clrMapOvr>
    <a:masterClrMapping/>
  </p:clrMapOvr>
  <p:extLst>
    <p:ext uri="{DCECCB84-F9BA-43D5-87BE-67443E8EF086}">
      <p15:sldGuideLst xmlns:p15="http://schemas.microsoft.com/office/powerpoint/2012/main">
        <p15:guide id="1" pos="551">
          <p15:clr>
            <a:srgbClr val="FBAE40"/>
          </p15:clr>
        </p15:guide>
        <p15:guide id="2" pos="7129">
          <p15:clr>
            <a:srgbClr val="FBAE40"/>
          </p15:clr>
        </p15:guide>
        <p15:guide id="3" pos="665">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Placeholder 1">
            <a:extLst>
              <a:ext uri="{FF2B5EF4-FFF2-40B4-BE49-F238E27FC236}">
                <a16:creationId xmlns:a16="http://schemas.microsoft.com/office/drawing/2014/main" id="{9AD0DEA1-02FA-ABCC-94D4-AA53DDDC95A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endParaRPr lang="en-AU" dirty="0"/>
          </a:p>
        </p:txBody>
      </p:sp>
      <p:sp>
        <p:nvSpPr>
          <p:cNvPr id="7" name="Content Placeholder 2">
            <a:extLst>
              <a:ext uri="{FF2B5EF4-FFF2-40B4-BE49-F238E27FC236}">
                <a16:creationId xmlns:a16="http://schemas.microsoft.com/office/drawing/2014/main" id="{D8E244B0-0465-F7F9-5A27-FBECA8E78618}"/>
              </a:ext>
            </a:extLst>
          </p:cNvPr>
          <p:cNvSpPr>
            <a:spLocks noGrp="1"/>
          </p:cNvSpPr>
          <p:nvPr>
            <p:ph idx="1"/>
          </p:nvPr>
        </p:nvSpPr>
        <p:spPr>
          <a:xfrm>
            <a:off x="838200" y="1691724"/>
            <a:ext cx="10515600" cy="4351338"/>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2" name="Footer Placeholder 1">
            <a:extLst>
              <a:ext uri="{FF2B5EF4-FFF2-40B4-BE49-F238E27FC236}">
                <a16:creationId xmlns:a16="http://schemas.microsoft.com/office/drawing/2014/main" id="{EFEA407A-2279-CB60-98EF-1AD86EC35090}"/>
              </a:ext>
            </a:extLst>
          </p:cNvPr>
          <p:cNvSpPr>
            <a:spLocks noGrp="1"/>
          </p:cNvSpPr>
          <p:nvPr>
            <p:ph type="ftr" sz="quarter" idx="10"/>
          </p:nvPr>
        </p:nvSpPr>
        <p:spPr/>
        <p:txBody>
          <a:bodyPr/>
          <a:lstStyle/>
          <a:p>
            <a:r>
              <a:rPr lang="en-AU"/>
              <a:t>22T2</a:t>
            </a:r>
            <a:endParaRPr lang="en-AU" dirty="0"/>
          </a:p>
        </p:txBody>
      </p:sp>
      <p:sp>
        <p:nvSpPr>
          <p:cNvPr id="3" name="Slide Number Placeholder 2">
            <a:extLst>
              <a:ext uri="{FF2B5EF4-FFF2-40B4-BE49-F238E27FC236}">
                <a16:creationId xmlns:a16="http://schemas.microsoft.com/office/drawing/2014/main" id="{DB8998FE-BFC0-F176-CE8F-EE14C96E8395}"/>
              </a:ext>
            </a:extLst>
          </p:cNvPr>
          <p:cNvSpPr>
            <a:spLocks noGrp="1"/>
          </p:cNvSpPr>
          <p:nvPr>
            <p:ph type="sldNum" sz="quarter" idx="11"/>
          </p:nvPr>
        </p:nvSpPr>
        <p:spPr/>
        <p:txBody>
          <a:bodyPr/>
          <a:lstStyle/>
          <a:p>
            <a:fld id="{009375D7-070A-4959-9224-FB5E66F2B1B3}" type="slidenum">
              <a:rPr lang="en-AU" smtClean="0"/>
              <a:pPr/>
              <a:t>‹#›</a:t>
            </a:fld>
            <a:endParaRPr lang="en-AU" dirty="0"/>
          </a:p>
        </p:txBody>
      </p:sp>
    </p:spTree>
    <p:extLst>
      <p:ext uri="{BB962C8B-B14F-4D97-AF65-F5344CB8AC3E}">
        <p14:creationId xmlns:p14="http://schemas.microsoft.com/office/powerpoint/2010/main" val="40888710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Title Slide">
    <p:bg>
      <p:bgPr>
        <a:solidFill>
          <a:schemeClr val="bg1"/>
        </a:solidFill>
        <a:effectLst/>
      </p:bgPr>
    </p:bg>
    <p:spTree>
      <p:nvGrpSpPr>
        <p:cNvPr id="1" name=""/>
        <p:cNvGrpSpPr/>
        <p:nvPr/>
      </p:nvGrpSpPr>
      <p:grpSpPr>
        <a:xfrm>
          <a:off x="0" y="0"/>
          <a:ext cx="0" cy="0"/>
          <a:chOff x="0" y="0"/>
          <a:chExt cx="0" cy="0"/>
        </a:xfrm>
      </p:grpSpPr>
      <p:sp>
        <p:nvSpPr>
          <p:cNvPr id="34" name="TextBox 33">
            <a:extLst>
              <a:ext uri="{FF2B5EF4-FFF2-40B4-BE49-F238E27FC236}">
                <a16:creationId xmlns:a16="http://schemas.microsoft.com/office/drawing/2014/main" id="{DB06D38D-E92A-6E42-B20B-3B0D4277A539}"/>
              </a:ext>
            </a:extLst>
          </p:cNvPr>
          <p:cNvSpPr txBox="1"/>
          <p:nvPr userDrawn="1"/>
        </p:nvSpPr>
        <p:spPr>
          <a:xfrm>
            <a:off x="5362466" y="2239017"/>
            <a:ext cx="1467068" cy="369332"/>
          </a:xfrm>
          <a:prstGeom prst="rect">
            <a:avLst/>
          </a:prstGeom>
          <a:noFill/>
        </p:spPr>
        <p:txBody>
          <a:bodyPr wrap="none" rtlCol="0">
            <a:spAutoFit/>
          </a:bodyPr>
          <a:lstStyle/>
          <a:p>
            <a:r>
              <a:rPr lang="en-US" altLang="zh-CN" b="1" i="1" dirty="0">
                <a:solidFill>
                  <a:schemeClr val="tx2">
                    <a:lumMod val="60000"/>
                    <a:lumOff val="40000"/>
                  </a:schemeClr>
                </a:solidFill>
                <a:latin typeface="Arial" panose="020B0604020202020204" pitchFamily="34" charset="0"/>
                <a:cs typeface="Arial" panose="020B0604020202020204" pitchFamily="34" charset="0"/>
              </a:rPr>
              <a:t>////////////////////</a:t>
            </a:r>
            <a:endParaRPr lang="en-US" b="1" i="1" dirty="0">
              <a:solidFill>
                <a:schemeClr val="tx2">
                  <a:lumMod val="60000"/>
                  <a:lumOff val="40000"/>
                </a:schemeClr>
              </a:solidFill>
              <a:latin typeface="Arial" panose="020B0604020202020204" pitchFamily="34" charset="0"/>
              <a:cs typeface="Arial" panose="020B0604020202020204" pitchFamily="34" charset="0"/>
            </a:endParaRPr>
          </a:p>
        </p:txBody>
      </p:sp>
      <p:sp>
        <p:nvSpPr>
          <p:cNvPr id="35" name="Title 4">
            <a:extLst>
              <a:ext uri="{FF2B5EF4-FFF2-40B4-BE49-F238E27FC236}">
                <a16:creationId xmlns:a16="http://schemas.microsoft.com/office/drawing/2014/main" id="{6F2DC139-468D-644D-8DFE-C182C613113A}"/>
              </a:ext>
            </a:extLst>
          </p:cNvPr>
          <p:cNvSpPr>
            <a:spLocks noGrp="1"/>
          </p:cNvSpPr>
          <p:nvPr>
            <p:ph type="title" hasCustomPrompt="1"/>
          </p:nvPr>
        </p:nvSpPr>
        <p:spPr>
          <a:xfrm>
            <a:off x="1531851" y="3032506"/>
            <a:ext cx="8986058" cy="1325563"/>
          </a:xfrm>
        </p:spPr>
        <p:txBody>
          <a:bodyPr>
            <a:normAutofit/>
          </a:bodyPr>
          <a:lstStyle>
            <a:lvl1pPr algn="ctr">
              <a:defRPr sz="3600" b="0">
                <a:latin typeface="Arial" panose="020B0604020202020204" pitchFamily="34" charset="0"/>
                <a:cs typeface="Arial" panose="020B0604020202020204" pitchFamily="34" charset="0"/>
              </a:defRPr>
            </a:lvl1pPr>
          </a:lstStyle>
          <a:p>
            <a:r>
              <a:rPr lang="en-US" dirty="0"/>
              <a:t>Click to edit</a:t>
            </a:r>
            <a:r>
              <a:rPr lang="zh-CN" altLang="en-US" dirty="0"/>
              <a:t> </a:t>
            </a:r>
            <a:r>
              <a:rPr lang="en-US" altLang="zh-CN" dirty="0"/>
              <a:t>title</a:t>
            </a:r>
            <a:endParaRPr lang="en-US" dirty="0"/>
          </a:p>
        </p:txBody>
      </p:sp>
    </p:spTree>
    <p:extLst>
      <p:ext uri="{BB962C8B-B14F-4D97-AF65-F5344CB8AC3E}">
        <p14:creationId xmlns:p14="http://schemas.microsoft.com/office/powerpoint/2010/main" val="389086669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31" name="文本框 5">
            <a:extLst>
              <a:ext uri="{FF2B5EF4-FFF2-40B4-BE49-F238E27FC236}">
                <a16:creationId xmlns:a16="http://schemas.microsoft.com/office/drawing/2014/main" id="{9967279D-587E-D545-94DE-D46C5A540E73}"/>
              </a:ext>
            </a:extLst>
          </p:cNvPr>
          <p:cNvSpPr txBox="1"/>
          <p:nvPr userDrawn="1"/>
        </p:nvSpPr>
        <p:spPr>
          <a:xfrm>
            <a:off x="208060" y="427081"/>
            <a:ext cx="806606" cy="430887"/>
          </a:xfrm>
          <a:prstGeom prst="rect">
            <a:avLst/>
          </a:prstGeom>
          <a:noFill/>
        </p:spPr>
        <p:txBody>
          <a:bodyPr wrap="square" rtlCol="0">
            <a:spAutoFit/>
          </a:bodyPr>
          <a:lstStyle/>
          <a:p>
            <a:pPr algn="ctr"/>
            <a:fld id="{FAF7D4CD-A712-E246-8520-7DB1D7C5AF13}" type="slidenum">
              <a:rPr lang="zh-CN" altLang="en-US" sz="2200" b="0" i="0" kern="100" smtClean="0">
                <a:solidFill>
                  <a:schemeClr val="tx2">
                    <a:lumMod val="60000"/>
                    <a:lumOff val="40000"/>
                  </a:schemeClr>
                </a:solidFill>
                <a:latin typeface="+mn-lt"/>
                <a:ea typeface="微软雅黑" panose="020B0503020204020204" pitchFamily="34" charset="-122"/>
                <a:cs typeface="Arial" panose="020B0604020202020204" pitchFamily="34" charset="0"/>
              </a:rPr>
              <a:t>‹#›</a:t>
            </a:fld>
            <a:endParaRPr lang="zh-CN" altLang="en-US" sz="2200" b="0" i="0" kern="100" dirty="0">
              <a:solidFill>
                <a:schemeClr val="tx2">
                  <a:lumMod val="60000"/>
                  <a:lumOff val="40000"/>
                </a:schemeClr>
              </a:solidFill>
              <a:latin typeface="+mn-lt"/>
              <a:ea typeface="微软雅黑" panose="020B0503020204020204" pitchFamily="34" charset="-122"/>
              <a:cs typeface="Arial" panose="020B0604020202020204" pitchFamily="34" charset="0"/>
            </a:endParaRPr>
          </a:p>
        </p:txBody>
      </p:sp>
      <p:grpSp>
        <p:nvGrpSpPr>
          <p:cNvPr id="32" name="组合 6">
            <a:extLst>
              <a:ext uri="{FF2B5EF4-FFF2-40B4-BE49-F238E27FC236}">
                <a16:creationId xmlns:a16="http://schemas.microsoft.com/office/drawing/2014/main" id="{D8B7C05D-15B4-FB4B-95C7-C38B5CDF7C1C}"/>
              </a:ext>
            </a:extLst>
          </p:cNvPr>
          <p:cNvGrpSpPr/>
          <p:nvPr userDrawn="1"/>
        </p:nvGrpSpPr>
        <p:grpSpPr>
          <a:xfrm>
            <a:off x="111063" y="175990"/>
            <a:ext cx="1004102" cy="927986"/>
            <a:chOff x="3627746" y="1200316"/>
            <a:chExt cx="944625" cy="927986"/>
          </a:xfrm>
        </p:grpSpPr>
        <p:grpSp>
          <p:nvGrpSpPr>
            <p:cNvPr id="33" name="组合 7">
              <a:extLst>
                <a:ext uri="{FF2B5EF4-FFF2-40B4-BE49-F238E27FC236}">
                  <a16:creationId xmlns:a16="http://schemas.microsoft.com/office/drawing/2014/main" id="{BB3A2B2C-BA9D-4149-A9AB-0F5DD2171C38}"/>
                </a:ext>
              </a:extLst>
            </p:cNvPr>
            <p:cNvGrpSpPr/>
            <p:nvPr/>
          </p:nvGrpSpPr>
          <p:grpSpPr>
            <a:xfrm>
              <a:off x="4339636" y="1200316"/>
              <a:ext cx="232735" cy="235114"/>
              <a:chOff x="4387704" y="1106340"/>
              <a:chExt cx="232735" cy="235114"/>
            </a:xfrm>
          </p:grpSpPr>
          <p:cxnSp>
            <p:nvCxnSpPr>
              <p:cNvPr id="37" name="直接连接符 11">
                <a:extLst>
                  <a:ext uri="{FF2B5EF4-FFF2-40B4-BE49-F238E27FC236}">
                    <a16:creationId xmlns:a16="http://schemas.microsoft.com/office/drawing/2014/main" id="{668FE07B-8646-204F-85F5-331A37D76297}"/>
                  </a:ext>
                </a:extLst>
              </p:cNvPr>
              <p:cNvCxnSpPr>
                <a:cxnSpLocks/>
              </p:cNvCxnSpPr>
              <p:nvPr/>
            </p:nvCxnSpPr>
            <p:spPr>
              <a:xfrm flipH="1">
                <a:off x="4387704" y="1108721"/>
                <a:ext cx="232735" cy="232733"/>
              </a:xfrm>
              <a:prstGeom prst="line">
                <a:avLst/>
              </a:prstGeom>
              <a:ln w="1905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8" name="直接连接符 12">
                <a:extLst>
                  <a:ext uri="{FF2B5EF4-FFF2-40B4-BE49-F238E27FC236}">
                    <a16:creationId xmlns:a16="http://schemas.microsoft.com/office/drawing/2014/main" id="{61ABB720-C1A3-CA4B-B260-5534B3244244}"/>
                  </a:ext>
                </a:extLst>
              </p:cNvPr>
              <p:cNvCxnSpPr>
                <a:cxnSpLocks/>
              </p:cNvCxnSpPr>
              <p:nvPr/>
            </p:nvCxnSpPr>
            <p:spPr>
              <a:xfrm flipH="1">
                <a:off x="4425478" y="1106340"/>
                <a:ext cx="128616" cy="128617"/>
              </a:xfrm>
              <a:prstGeom prst="line">
                <a:avLst/>
              </a:prstGeom>
              <a:ln w="1905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34" name="组合 8">
              <a:extLst>
                <a:ext uri="{FF2B5EF4-FFF2-40B4-BE49-F238E27FC236}">
                  <a16:creationId xmlns:a16="http://schemas.microsoft.com/office/drawing/2014/main" id="{A1B2D424-5C00-6D45-979D-4E63EE2A1183}"/>
                </a:ext>
              </a:extLst>
            </p:cNvPr>
            <p:cNvGrpSpPr/>
            <p:nvPr/>
          </p:nvGrpSpPr>
          <p:grpSpPr>
            <a:xfrm flipH="1" flipV="1">
              <a:off x="3627746" y="1893188"/>
              <a:ext cx="232735" cy="235114"/>
              <a:chOff x="4387704" y="1106340"/>
              <a:chExt cx="232735" cy="235114"/>
            </a:xfrm>
          </p:grpSpPr>
          <p:cxnSp>
            <p:nvCxnSpPr>
              <p:cNvPr id="35" name="直接连接符 9">
                <a:extLst>
                  <a:ext uri="{FF2B5EF4-FFF2-40B4-BE49-F238E27FC236}">
                    <a16:creationId xmlns:a16="http://schemas.microsoft.com/office/drawing/2014/main" id="{E8BD54E3-E72B-8B48-8589-CCFE18E8B0C8}"/>
                  </a:ext>
                </a:extLst>
              </p:cNvPr>
              <p:cNvCxnSpPr>
                <a:cxnSpLocks/>
              </p:cNvCxnSpPr>
              <p:nvPr/>
            </p:nvCxnSpPr>
            <p:spPr>
              <a:xfrm flipH="1">
                <a:off x="4387704" y="1108721"/>
                <a:ext cx="232735" cy="232733"/>
              </a:xfrm>
              <a:prstGeom prst="line">
                <a:avLst/>
              </a:prstGeom>
              <a:ln w="1905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6" name="直接连接符 10">
                <a:extLst>
                  <a:ext uri="{FF2B5EF4-FFF2-40B4-BE49-F238E27FC236}">
                    <a16:creationId xmlns:a16="http://schemas.microsoft.com/office/drawing/2014/main" id="{1A1D1A6B-834C-9F4D-9420-F1BF3E1C9598}"/>
                  </a:ext>
                </a:extLst>
              </p:cNvPr>
              <p:cNvCxnSpPr>
                <a:cxnSpLocks/>
              </p:cNvCxnSpPr>
              <p:nvPr/>
            </p:nvCxnSpPr>
            <p:spPr>
              <a:xfrm flipH="1">
                <a:off x="4425478" y="1106340"/>
                <a:ext cx="128616" cy="128617"/>
              </a:xfrm>
              <a:prstGeom prst="line">
                <a:avLst/>
              </a:prstGeom>
              <a:ln w="1905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cxnSp>
        <p:nvCxnSpPr>
          <p:cNvPr id="39" name="直接连接符 14">
            <a:extLst>
              <a:ext uri="{FF2B5EF4-FFF2-40B4-BE49-F238E27FC236}">
                <a16:creationId xmlns:a16="http://schemas.microsoft.com/office/drawing/2014/main" id="{DE3B50EB-B861-D944-9F43-2E8B2B348AF8}"/>
              </a:ext>
            </a:extLst>
          </p:cNvPr>
          <p:cNvCxnSpPr>
            <a:cxnSpLocks/>
          </p:cNvCxnSpPr>
          <p:nvPr userDrawn="1"/>
        </p:nvCxnSpPr>
        <p:spPr>
          <a:xfrm>
            <a:off x="882824" y="924065"/>
            <a:ext cx="11091460" cy="0"/>
          </a:xfrm>
          <a:prstGeom prst="line">
            <a:avLst/>
          </a:prstGeom>
          <a:ln w="3175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40" name="Text Placeholder 26">
            <a:extLst>
              <a:ext uri="{FF2B5EF4-FFF2-40B4-BE49-F238E27FC236}">
                <a16:creationId xmlns:a16="http://schemas.microsoft.com/office/drawing/2014/main" id="{09B7D29C-4C0B-8647-B53F-51DC059D5AAC}"/>
              </a:ext>
            </a:extLst>
          </p:cNvPr>
          <p:cNvSpPr>
            <a:spLocks noGrp="1"/>
          </p:cNvSpPr>
          <p:nvPr>
            <p:ph type="body" sz="quarter" idx="10" hasCustomPrompt="1"/>
          </p:nvPr>
        </p:nvSpPr>
        <p:spPr>
          <a:xfrm>
            <a:off x="1055688" y="432514"/>
            <a:ext cx="10907712" cy="481387"/>
          </a:xfrm>
        </p:spPr>
        <p:txBody>
          <a:bodyPr lIns="0" anchor="ctr" anchorCtr="0">
            <a:noAutofit/>
          </a:bodyPr>
          <a:lstStyle>
            <a:lvl1pPr marL="0" indent="0">
              <a:buNone/>
              <a:defRPr sz="3200" b="0">
                <a:latin typeface="+mj-lt"/>
                <a:cs typeface="Arial" panose="020B0604020202020204" pitchFamily="34" charset="0"/>
              </a:defRPr>
            </a:lvl1pPr>
          </a:lstStyle>
          <a:p>
            <a:pPr lvl="0"/>
            <a:r>
              <a:rPr lang="en-US" dirty="0"/>
              <a:t>Title</a:t>
            </a:r>
            <a:r>
              <a:rPr lang="zh-CN" altLang="en-US" dirty="0"/>
              <a:t> </a:t>
            </a:r>
            <a:r>
              <a:rPr lang="en-US" altLang="zh-CN" dirty="0"/>
              <a:t>of this slide</a:t>
            </a:r>
            <a:endParaRPr lang="en-US" dirty="0"/>
          </a:p>
        </p:txBody>
      </p:sp>
      <p:sp>
        <p:nvSpPr>
          <p:cNvPr id="41" name="Text Placeholder 2">
            <a:extLst>
              <a:ext uri="{FF2B5EF4-FFF2-40B4-BE49-F238E27FC236}">
                <a16:creationId xmlns:a16="http://schemas.microsoft.com/office/drawing/2014/main" id="{7656FF8D-761C-3840-AB33-743A863B6802}"/>
              </a:ext>
            </a:extLst>
          </p:cNvPr>
          <p:cNvSpPr>
            <a:spLocks noGrp="1"/>
          </p:cNvSpPr>
          <p:nvPr>
            <p:ph type="body" sz="quarter" idx="11" hasCustomPrompt="1"/>
          </p:nvPr>
        </p:nvSpPr>
        <p:spPr>
          <a:xfrm>
            <a:off x="1524474" y="5872975"/>
            <a:ext cx="9718731" cy="338554"/>
          </a:xfrm>
        </p:spPr>
        <p:txBody>
          <a:bodyPr wrap="square">
            <a:spAutoFit/>
          </a:bodyPr>
          <a:lstStyle>
            <a:lvl1pPr marL="0" indent="0" algn="ctr">
              <a:spcBef>
                <a:spcPts val="400"/>
              </a:spcBef>
              <a:buNone/>
              <a:defRPr sz="1600" i="1"/>
            </a:lvl1pPr>
          </a:lstStyle>
          <a:p>
            <a:pPr lvl="0"/>
            <a:r>
              <a:rPr lang="en-US" dirty="0"/>
              <a:t>Reference</a:t>
            </a:r>
          </a:p>
        </p:txBody>
      </p:sp>
    </p:spTree>
    <p:extLst>
      <p:ext uri="{BB962C8B-B14F-4D97-AF65-F5344CB8AC3E}">
        <p14:creationId xmlns:p14="http://schemas.microsoft.com/office/powerpoint/2010/main" val="26230323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cSld name="2_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83841" y="53752"/>
            <a:ext cx="10698559" cy="1143000"/>
          </a:xfrm>
        </p:spPr>
        <p:txBody>
          <a:bodyPr>
            <a:normAutofit/>
          </a:bodyPr>
          <a:lstStyle>
            <a:lvl1pPr algn="l">
              <a:defRPr sz="2800"/>
            </a:lvl1pPr>
          </a:lstStyle>
          <a:p>
            <a:r>
              <a:rPr lang="en-US" dirty="0"/>
              <a:t>Click to edit Master title style</a:t>
            </a:r>
            <a:endParaRPr lang="en-CA" dirty="0"/>
          </a:p>
        </p:txBody>
      </p:sp>
      <p:sp>
        <p:nvSpPr>
          <p:cNvPr id="3" name="Content Placeholder 2"/>
          <p:cNvSpPr>
            <a:spLocks noGrp="1"/>
          </p:cNvSpPr>
          <p:nvPr>
            <p:ph idx="1"/>
          </p:nvPr>
        </p:nvSpPr>
        <p:spPr/>
        <p:txBody>
          <a:bodyPr>
            <a:normAutofit/>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CA" dirty="0"/>
          </a:p>
        </p:txBody>
      </p:sp>
    </p:spTree>
    <p:extLst>
      <p:ext uri="{BB962C8B-B14F-4D97-AF65-F5344CB8AC3E}">
        <p14:creationId xmlns:p14="http://schemas.microsoft.com/office/powerpoint/2010/main" val="378683744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normal with ref">
    <p:spTree>
      <p:nvGrpSpPr>
        <p:cNvPr id="1" name=""/>
        <p:cNvGrpSpPr/>
        <p:nvPr/>
      </p:nvGrpSpPr>
      <p:grpSpPr>
        <a:xfrm>
          <a:off x="0" y="0"/>
          <a:ext cx="0" cy="0"/>
          <a:chOff x="0" y="0"/>
          <a:chExt cx="0" cy="0"/>
        </a:xfrm>
      </p:grpSpPr>
      <p:sp>
        <p:nvSpPr>
          <p:cNvPr id="6" name="文本框 5"/>
          <p:cNvSpPr txBox="1"/>
          <p:nvPr userDrawn="1"/>
        </p:nvSpPr>
        <p:spPr>
          <a:xfrm>
            <a:off x="208060" y="427081"/>
            <a:ext cx="758827" cy="430887"/>
          </a:xfrm>
          <a:prstGeom prst="rect">
            <a:avLst/>
          </a:prstGeom>
          <a:noFill/>
        </p:spPr>
        <p:txBody>
          <a:bodyPr wrap="square" rtlCol="0">
            <a:spAutoFit/>
          </a:bodyPr>
          <a:lstStyle/>
          <a:p>
            <a:pPr algn="ctr"/>
            <a:fld id="{FAF7D4CD-A712-E246-8520-7DB1D7C5AF13}" type="slidenum">
              <a:rPr lang="zh-CN" altLang="en-US" sz="2200" b="0" i="0" kern="100" smtClean="0">
                <a:solidFill>
                  <a:schemeClr val="accent6"/>
                </a:solidFill>
                <a:latin typeface="+mn-lt"/>
                <a:ea typeface="微软雅黑" panose="020B0503020204020204" pitchFamily="34" charset="-122"/>
                <a:cs typeface="Arial" panose="020B0604020202020204" pitchFamily="34" charset="0"/>
              </a:rPr>
              <a:t>‹#›</a:t>
            </a:fld>
            <a:endParaRPr lang="zh-CN" altLang="en-US" sz="2200" b="0" i="0" kern="100" dirty="0">
              <a:solidFill>
                <a:schemeClr val="accent6"/>
              </a:solidFill>
              <a:latin typeface="+mn-lt"/>
              <a:ea typeface="微软雅黑" panose="020B0503020204020204" pitchFamily="34" charset="-122"/>
              <a:cs typeface="Arial" panose="020B0604020202020204" pitchFamily="34" charset="0"/>
            </a:endParaRPr>
          </a:p>
        </p:txBody>
      </p:sp>
      <p:grpSp>
        <p:nvGrpSpPr>
          <p:cNvPr id="7" name="组合 6"/>
          <p:cNvGrpSpPr/>
          <p:nvPr userDrawn="1"/>
        </p:nvGrpSpPr>
        <p:grpSpPr>
          <a:xfrm>
            <a:off x="111063" y="175990"/>
            <a:ext cx="944625" cy="927986"/>
            <a:chOff x="3627746" y="1200316"/>
            <a:chExt cx="944625" cy="927986"/>
          </a:xfrm>
        </p:grpSpPr>
        <p:grpSp>
          <p:nvGrpSpPr>
            <p:cNvPr id="8" name="组合 7"/>
            <p:cNvGrpSpPr/>
            <p:nvPr/>
          </p:nvGrpSpPr>
          <p:grpSpPr>
            <a:xfrm>
              <a:off x="4339636" y="1200316"/>
              <a:ext cx="232735" cy="235114"/>
              <a:chOff x="4387704" y="1106340"/>
              <a:chExt cx="232735" cy="235114"/>
            </a:xfrm>
          </p:grpSpPr>
          <p:cxnSp>
            <p:nvCxnSpPr>
              <p:cNvPr id="12" name="直接连接符 11"/>
              <p:cNvCxnSpPr>
                <a:cxnSpLocks/>
              </p:cNvCxnSpPr>
              <p:nvPr/>
            </p:nvCxnSpPr>
            <p:spPr>
              <a:xfrm flipH="1">
                <a:off x="4387704" y="1108721"/>
                <a:ext cx="232735" cy="232733"/>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a:cxnSpLocks/>
              </p:cNvCxnSpPr>
              <p:nvPr/>
            </p:nvCxnSpPr>
            <p:spPr>
              <a:xfrm flipH="1">
                <a:off x="4425478" y="1106340"/>
                <a:ext cx="128616" cy="128617"/>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grpSp>
        <p:grpSp>
          <p:nvGrpSpPr>
            <p:cNvPr id="9" name="组合 8"/>
            <p:cNvGrpSpPr/>
            <p:nvPr/>
          </p:nvGrpSpPr>
          <p:grpSpPr>
            <a:xfrm flipH="1" flipV="1">
              <a:off x="3627746" y="1893188"/>
              <a:ext cx="232735" cy="235114"/>
              <a:chOff x="4387704" y="1106340"/>
              <a:chExt cx="232735" cy="235114"/>
            </a:xfrm>
          </p:grpSpPr>
          <p:cxnSp>
            <p:nvCxnSpPr>
              <p:cNvPr id="10" name="直接连接符 9"/>
              <p:cNvCxnSpPr>
                <a:cxnSpLocks/>
              </p:cNvCxnSpPr>
              <p:nvPr/>
            </p:nvCxnSpPr>
            <p:spPr>
              <a:xfrm flipH="1">
                <a:off x="4387704" y="1108721"/>
                <a:ext cx="232735" cy="232733"/>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a:cxnSpLocks/>
              </p:cNvCxnSpPr>
              <p:nvPr/>
            </p:nvCxnSpPr>
            <p:spPr>
              <a:xfrm flipH="1">
                <a:off x="4425478" y="1106340"/>
                <a:ext cx="128616" cy="128617"/>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grpSp>
      </p:grpSp>
      <p:cxnSp>
        <p:nvCxnSpPr>
          <p:cNvPr id="15" name="直接连接符 14"/>
          <p:cNvCxnSpPr>
            <a:cxnSpLocks/>
          </p:cNvCxnSpPr>
          <p:nvPr userDrawn="1"/>
        </p:nvCxnSpPr>
        <p:spPr>
          <a:xfrm>
            <a:off x="882824" y="924065"/>
            <a:ext cx="10434464" cy="0"/>
          </a:xfrm>
          <a:prstGeom prst="line">
            <a:avLst/>
          </a:prstGeom>
          <a:ln w="31750">
            <a:solidFill>
              <a:schemeClr val="accent6"/>
            </a:solidFill>
          </a:ln>
        </p:spPr>
        <p:style>
          <a:lnRef idx="1">
            <a:schemeClr val="accent1"/>
          </a:lnRef>
          <a:fillRef idx="0">
            <a:schemeClr val="accent1"/>
          </a:fillRef>
          <a:effectRef idx="0">
            <a:schemeClr val="accent1"/>
          </a:effectRef>
          <a:fontRef idx="minor">
            <a:schemeClr val="tx1"/>
          </a:fontRef>
        </p:style>
      </p:cxnSp>
      <p:sp>
        <p:nvSpPr>
          <p:cNvPr id="27" name="Text Placeholder 26">
            <a:extLst>
              <a:ext uri="{FF2B5EF4-FFF2-40B4-BE49-F238E27FC236}">
                <a16:creationId xmlns:a16="http://schemas.microsoft.com/office/drawing/2014/main" id="{2F17A2A2-CC37-0547-9B70-267781E95041}"/>
              </a:ext>
            </a:extLst>
          </p:cNvPr>
          <p:cNvSpPr>
            <a:spLocks noGrp="1"/>
          </p:cNvSpPr>
          <p:nvPr>
            <p:ph type="body" sz="quarter" idx="10" hasCustomPrompt="1"/>
          </p:nvPr>
        </p:nvSpPr>
        <p:spPr>
          <a:xfrm>
            <a:off x="1055688" y="432514"/>
            <a:ext cx="10261600" cy="481387"/>
          </a:xfrm>
          <a:prstGeom prst="rect">
            <a:avLst/>
          </a:prstGeom>
        </p:spPr>
        <p:txBody>
          <a:bodyPr lIns="0" anchor="ctr" anchorCtr="0"/>
          <a:lstStyle>
            <a:lvl1pPr marL="0" indent="0">
              <a:buNone/>
              <a:defRPr b="0">
                <a:latin typeface="Arial" panose="020B0604020202020204" pitchFamily="34" charset="0"/>
                <a:cs typeface="Arial" panose="020B0604020202020204" pitchFamily="34" charset="0"/>
              </a:defRPr>
            </a:lvl1pPr>
          </a:lstStyle>
          <a:p>
            <a:pPr lvl="0"/>
            <a:r>
              <a:rPr lang="en-US" dirty="0"/>
              <a:t>Title</a:t>
            </a:r>
            <a:r>
              <a:rPr lang="zh-CN" altLang="en-US" dirty="0"/>
              <a:t> </a:t>
            </a:r>
            <a:r>
              <a:rPr lang="en-US" altLang="zh-CN" dirty="0"/>
              <a:t>of this slide</a:t>
            </a:r>
            <a:endParaRPr lang="en-US" dirty="0"/>
          </a:p>
        </p:txBody>
      </p:sp>
      <p:sp>
        <p:nvSpPr>
          <p:cNvPr id="3" name="Text Placeholder 2">
            <a:extLst>
              <a:ext uri="{FF2B5EF4-FFF2-40B4-BE49-F238E27FC236}">
                <a16:creationId xmlns:a16="http://schemas.microsoft.com/office/drawing/2014/main" id="{C8F81C9A-B4A1-154B-A119-C737FAD3AB0C}"/>
              </a:ext>
            </a:extLst>
          </p:cNvPr>
          <p:cNvSpPr>
            <a:spLocks noGrp="1"/>
          </p:cNvSpPr>
          <p:nvPr>
            <p:ph type="body" sz="quarter" idx="11" hasCustomPrompt="1"/>
          </p:nvPr>
        </p:nvSpPr>
        <p:spPr>
          <a:xfrm>
            <a:off x="1524475" y="5872975"/>
            <a:ext cx="9143048" cy="313932"/>
          </a:xfrm>
          <a:prstGeom prst="rect">
            <a:avLst/>
          </a:prstGeom>
        </p:spPr>
        <p:txBody>
          <a:bodyPr wrap="square">
            <a:spAutoFit/>
          </a:bodyPr>
          <a:lstStyle>
            <a:lvl1pPr marL="0" indent="0" algn="ctr">
              <a:spcBef>
                <a:spcPts val="400"/>
              </a:spcBef>
              <a:buNone/>
              <a:defRPr sz="1600" i="1"/>
            </a:lvl1pPr>
          </a:lstStyle>
          <a:p>
            <a:pPr lvl="0"/>
            <a:r>
              <a:rPr lang="en-US" dirty="0"/>
              <a:t>Reference</a:t>
            </a:r>
          </a:p>
        </p:txBody>
      </p:sp>
      <p:sp>
        <p:nvSpPr>
          <p:cNvPr id="4" name="Text Placeholder 3">
            <a:extLst>
              <a:ext uri="{FF2B5EF4-FFF2-40B4-BE49-F238E27FC236}">
                <a16:creationId xmlns:a16="http://schemas.microsoft.com/office/drawing/2014/main" id="{1B5C2B91-4884-4228-B838-4E00A092E171}"/>
              </a:ext>
            </a:extLst>
          </p:cNvPr>
          <p:cNvSpPr>
            <a:spLocks noGrp="1"/>
          </p:cNvSpPr>
          <p:nvPr>
            <p:ph type="body" sz="quarter" idx="12" hasCustomPrompt="1"/>
          </p:nvPr>
        </p:nvSpPr>
        <p:spPr>
          <a:xfrm>
            <a:off x="1055688" y="1256046"/>
            <a:ext cx="10261600" cy="397032"/>
          </a:xfrm>
          <a:prstGeom prst="rect">
            <a:avLst/>
          </a:prstGeom>
        </p:spPr>
        <p:txBody>
          <a:bodyPr wrap="square">
            <a:spAutoFit/>
          </a:bodyPr>
          <a:lstStyle>
            <a:lvl1pPr marL="0" indent="0">
              <a:buNone/>
              <a:defRPr sz="2200"/>
            </a:lvl1pPr>
          </a:lstStyle>
          <a:p>
            <a:pPr lvl="0"/>
            <a:r>
              <a:rPr lang="en-US" dirty="0"/>
              <a:t>Subtitle here</a:t>
            </a:r>
            <a:endParaRPr lang="en-AU" dirty="0"/>
          </a:p>
        </p:txBody>
      </p:sp>
    </p:spTree>
    <p:extLst>
      <p:ext uri="{BB962C8B-B14F-4D97-AF65-F5344CB8AC3E}">
        <p14:creationId xmlns:p14="http://schemas.microsoft.com/office/powerpoint/2010/main" val="932443775"/>
      </p:ext>
    </p:extLst>
  </p:cSld>
  <p:clrMapOvr>
    <a:masterClrMapping/>
  </p:clrMapOvr>
  <p:extLst>
    <p:ext uri="{DCECCB84-F9BA-43D5-87BE-67443E8EF086}">
      <p15:sldGuideLst xmlns:p15="http://schemas.microsoft.com/office/powerpoint/2012/main">
        <p15:guide id="1" pos="551">
          <p15:clr>
            <a:srgbClr val="FBAE40"/>
          </p15:clr>
        </p15:guide>
        <p15:guide id="2" pos="7129">
          <p15:clr>
            <a:srgbClr val="FBAE40"/>
          </p15:clr>
        </p15:guide>
        <p15:guide id="3" pos="665">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section title">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2148078-FAF9-0F46-BF75-910E24DC1355}"/>
              </a:ext>
            </a:extLst>
          </p:cNvPr>
          <p:cNvSpPr txBox="1"/>
          <p:nvPr userDrawn="1"/>
        </p:nvSpPr>
        <p:spPr>
          <a:xfrm>
            <a:off x="5362466" y="2239017"/>
            <a:ext cx="1467068" cy="369332"/>
          </a:xfrm>
          <a:prstGeom prst="rect">
            <a:avLst/>
          </a:prstGeom>
          <a:noFill/>
        </p:spPr>
        <p:txBody>
          <a:bodyPr wrap="none" rtlCol="0">
            <a:spAutoFit/>
          </a:bodyPr>
          <a:lstStyle/>
          <a:p>
            <a:r>
              <a:rPr lang="en-US" altLang="zh-CN" b="1" i="1" dirty="0">
                <a:solidFill>
                  <a:schemeClr val="accent6"/>
                </a:solidFill>
                <a:latin typeface="Arial" panose="020B0604020202020204" pitchFamily="34" charset="0"/>
                <a:cs typeface="Arial" panose="020B0604020202020204" pitchFamily="34" charset="0"/>
              </a:rPr>
              <a:t>////////////////////</a:t>
            </a:r>
            <a:endParaRPr lang="en-US" b="1" i="1" dirty="0">
              <a:solidFill>
                <a:schemeClr val="accent6"/>
              </a:solidFill>
              <a:latin typeface="Arial" panose="020B0604020202020204" pitchFamily="34" charset="0"/>
              <a:cs typeface="Arial" panose="020B0604020202020204" pitchFamily="34" charset="0"/>
            </a:endParaRPr>
          </a:p>
        </p:txBody>
      </p:sp>
      <p:sp>
        <p:nvSpPr>
          <p:cNvPr id="5" name="Title 4">
            <a:extLst>
              <a:ext uri="{FF2B5EF4-FFF2-40B4-BE49-F238E27FC236}">
                <a16:creationId xmlns:a16="http://schemas.microsoft.com/office/drawing/2014/main" id="{C8B21E48-1F5C-9B44-8E34-77AA5822269A}"/>
              </a:ext>
            </a:extLst>
          </p:cNvPr>
          <p:cNvSpPr>
            <a:spLocks noGrp="1"/>
          </p:cNvSpPr>
          <p:nvPr>
            <p:ph type="title" hasCustomPrompt="1"/>
          </p:nvPr>
        </p:nvSpPr>
        <p:spPr>
          <a:xfrm>
            <a:off x="1602971" y="2321306"/>
            <a:ext cx="8986058" cy="1325563"/>
          </a:xfrm>
          <a:prstGeom prst="rect">
            <a:avLst/>
          </a:prstGeom>
        </p:spPr>
        <p:txBody>
          <a:bodyPr>
            <a:normAutofit/>
          </a:bodyPr>
          <a:lstStyle>
            <a:lvl1pPr algn="ctr">
              <a:defRPr sz="3600" b="0">
                <a:latin typeface="Arial" panose="020B0604020202020204" pitchFamily="34" charset="0"/>
                <a:cs typeface="Arial" panose="020B0604020202020204" pitchFamily="34" charset="0"/>
              </a:defRPr>
            </a:lvl1pPr>
          </a:lstStyle>
          <a:p>
            <a:r>
              <a:rPr lang="en-US" dirty="0"/>
              <a:t>Click to edit</a:t>
            </a:r>
            <a:r>
              <a:rPr lang="zh-CN" altLang="en-US" dirty="0"/>
              <a:t> </a:t>
            </a:r>
            <a:r>
              <a:rPr lang="en-US" altLang="zh-CN" dirty="0"/>
              <a:t>title</a:t>
            </a:r>
            <a:endParaRPr lang="en-US" dirty="0"/>
          </a:p>
        </p:txBody>
      </p:sp>
    </p:spTree>
    <p:extLst>
      <p:ext uri="{BB962C8B-B14F-4D97-AF65-F5344CB8AC3E}">
        <p14:creationId xmlns:p14="http://schemas.microsoft.com/office/powerpoint/2010/main" val="2438776763"/>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subsection title">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2148078-FAF9-0F46-BF75-910E24DC1355}"/>
              </a:ext>
            </a:extLst>
          </p:cNvPr>
          <p:cNvSpPr txBox="1"/>
          <p:nvPr userDrawn="1"/>
        </p:nvSpPr>
        <p:spPr>
          <a:xfrm>
            <a:off x="5362466" y="2239017"/>
            <a:ext cx="1467068" cy="369332"/>
          </a:xfrm>
          <a:prstGeom prst="rect">
            <a:avLst/>
          </a:prstGeom>
          <a:noFill/>
        </p:spPr>
        <p:txBody>
          <a:bodyPr wrap="none" rtlCol="0">
            <a:spAutoFit/>
          </a:bodyPr>
          <a:lstStyle/>
          <a:p>
            <a:r>
              <a:rPr lang="en-US" altLang="zh-CN" b="1" i="1" dirty="0">
                <a:solidFill>
                  <a:schemeClr val="accent6"/>
                </a:solidFill>
                <a:latin typeface="Arial" panose="020B0604020202020204" pitchFamily="34" charset="0"/>
                <a:cs typeface="Arial" panose="020B0604020202020204" pitchFamily="34" charset="0"/>
              </a:rPr>
              <a:t>////////////////////</a:t>
            </a:r>
            <a:endParaRPr lang="en-US" b="1" i="1" dirty="0">
              <a:solidFill>
                <a:schemeClr val="accent6"/>
              </a:solidFill>
              <a:latin typeface="Arial" panose="020B0604020202020204" pitchFamily="34" charset="0"/>
              <a:cs typeface="Arial" panose="020B0604020202020204" pitchFamily="34" charset="0"/>
            </a:endParaRPr>
          </a:p>
        </p:txBody>
      </p:sp>
      <p:sp>
        <p:nvSpPr>
          <p:cNvPr id="5" name="Title 4">
            <a:extLst>
              <a:ext uri="{FF2B5EF4-FFF2-40B4-BE49-F238E27FC236}">
                <a16:creationId xmlns:a16="http://schemas.microsoft.com/office/drawing/2014/main" id="{C8B21E48-1F5C-9B44-8E34-77AA5822269A}"/>
              </a:ext>
            </a:extLst>
          </p:cNvPr>
          <p:cNvSpPr>
            <a:spLocks noGrp="1"/>
          </p:cNvSpPr>
          <p:nvPr>
            <p:ph type="title" hasCustomPrompt="1"/>
          </p:nvPr>
        </p:nvSpPr>
        <p:spPr>
          <a:xfrm>
            <a:off x="1602971" y="2321306"/>
            <a:ext cx="8986058" cy="1325563"/>
          </a:xfrm>
          <a:prstGeom prst="rect">
            <a:avLst/>
          </a:prstGeom>
        </p:spPr>
        <p:txBody>
          <a:bodyPr>
            <a:normAutofit/>
          </a:bodyPr>
          <a:lstStyle>
            <a:lvl1pPr algn="ctr">
              <a:defRPr sz="3600" b="0">
                <a:latin typeface="Arial" panose="020B0604020202020204" pitchFamily="34" charset="0"/>
                <a:cs typeface="Arial" panose="020B0604020202020204" pitchFamily="34" charset="0"/>
              </a:defRPr>
            </a:lvl1pPr>
          </a:lstStyle>
          <a:p>
            <a:r>
              <a:rPr lang="en-US" dirty="0"/>
              <a:t>Click to edit</a:t>
            </a:r>
            <a:r>
              <a:rPr lang="zh-CN" altLang="en-US" dirty="0"/>
              <a:t> </a:t>
            </a:r>
            <a:r>
              <a:rPr lang="en-US" altLang="zh-CN" dirty="0"/>
              <a:t>title</a:t>
            </a:r>
            <a:endParaRPr lang="en-US" dirty="0"/>
          </a:p>
        </p:txBody>
      </p:sp>
      <p:sp>
        <p:nvSpPr>
          <p:cNvPr id="4" name="Text Placeholder 3">
            <a:extLst>
              <a:ext uri="{FF2B5EF4-FFF2-40B4-BE49-F238E27FC236}">
                <a16:creationId xmlns:a16="http://schemas.microsoft.com/office/drawing/2014/main" id="{29D6170A-47EA-4B5D-B466-9280672CD41F}"/>
              </a:ext>
            </a:extLst>
          </p:cNvPr>
          <p:cNvSpPr>
            <a:spLocks noGrp="1"/>
          </p:cNvSpPr>
          <p:nvPr>
            <p:ph type="body" sz="quarter" idx="10" hasCustomPrompt="1"/>
          </p:nvPr>
        </p:nvSpPr>
        <p:spPr>
          <a:xfrm>
            <a:off x="4108450" y="3646869"/>
            <a:ext cx="3975100" cy="744538"/>
          </a:xfrm>
          <a:prstGeom prst="rect">
            <a:avLst/>
          </a:prstGeom>
        </p:spPr>
        <p:txBody>
          <a:bodyPr>
            <a:noAutofit/>
          </a:bodyPr>
          <a:lstStyle>
            <a:lvl1pPr marL="0" indent="0" algn="ctr">
              <a:buNone/>
              <a:defRPr sz="3200"/>
            </a:lvl1pPr>
          </a:lstStyle>
          <a:p>
            <a:pPr lvl="0"/>
            <a:r>
              <a:rPr lang="en-US" dirty="0"/>
              <a:t>Subsection title</a:t>
            </a:r>
            <a:endParaRPr lang="en-AU" dirty="0"/>
          </a:p>
        </p:txBody>
      </p:sp>
    </p:spTree>
    <p:extLst>
      <p:ext uri="{BB962C8B-B14F-4D97-AF65-F5344CB8AC3E}">
        <p14:creationId xmlns:p14="http://schemas.microsoft.com/office/powerpoint/2010/main" val="1415153538"/>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69569F53-8755-A02F-00EF-22159FFDBAE4}"/>
              </a:ext>
            </a:extLst>
          </p:cNvPr>
          <p:cNvSpPr>
            <a:spLocks noGrp="1"/>
          </p:cNvSpPr>
          <p:nvPr>
            <p:ph type="ftr" sz="quarter" idx="10"/>
          </p:nvPr>
        </p:nvSpPr>
        <p:spPr/>
        <p:txBody>
          <a:bodyPr/>
          <a:lstStyle/>
          <a:p>
            <a:r>
              <a:rPr lang="en-AU"/>
              <a:t>22T2</a:t>
            </a:r>
            <a:endParaRPr lang="en-AU" dirty="0"/>
          </a:p>
        </p:txBody>
      </p:sp>
      <p:sp>
        <p:nvSpPr>
          <p:cNvPr id="4" name="Slide Number Placeholder 3">
            <a:extLst>
              <a:ext uri="{FF2B5EF4-FFF2-40B4-BE49-F238E27FC236}">
                <a16:creationId xmlns:a16="http://schemas.microsoft.com/office/drawing/2014/main" id="{9FE6C96A-BD16-53F1-BA8B-FDE8A7E392B1}"/>
              </a:ext>
            </a:extLst>
          </p:cNvPr>
          <p:cNvSpPr>
            <a:spLocks noGrp="1"/>
          </p:cNvSpPr>
          <p:nvPr>
            <p:ph type="sldNum" sz="quarter" idx="11"/>
          </p:nvPr>
        </p:nvSpPr>
        <p:spPr/>
        <p:txBody>
          <a:bodyPr/>
          <a:lstStyle/>
          <a:p>
            <a:fld id="{009375D7-070A-4959-9224-FB5E66F2B1B3}" type="slidenum">
              <a:rPr lang="en-AU" smtClean="0"/>
              <a:pPr/>
              <a:t>‹#›</a:t>
            </a:fld>
            <a:endParaRPr lang="en-AU" dirty="0"/>
          </a:p>
        </p:txBody>
      </p:sp>
    </p:spTree>
    <p:extLst>
      <p:ext uri="{BB962C8B-B14F-4D97-AF65-F5344CB8AC3E}">
        <p14:creationId xmlns:p14="http://schemas.microsoft.com/office/powerpoint/2010/main" val="241909941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Placeholder 1">
            <a:extLst>
              <a:ext uri="{FF2B5EF4-FFF2-40B4-BE49-F238E27FC236}">
                <a16:creationId xmlns:a16="http://schemas.microsoft.com/office/drawing/2014/main" id="{9AD0DEA1-02FA-ABCC-94D4-AA53DDDC95A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endParaRPr lang="en-AU" dirty="0"/>
          </a:p>
        </p:txBody>
      </p:sp>
      <p:sp>
        <p:nvSpPr>
          <p:cNvPr id="7" name="Content Placeholder 2">
            <a:extLst>
              <a:ext uri="{FF2B5EF4-FFF2-40B4-BE49-F238E27FC236}">
                <a16:creationId xmlns:a16="http://schemas.microsoft.com/office/drawing/2014/main" id="{D8E244B0-0465-F7F9-5A27-FBECA8E78618}"/>
              </a:ext>
            </a:extLst>
          </p:cNvPr>
          <p:cNvSpPr>
            <a:spLocks noGrp="1"/>
          </p:cNvSpPr>
          <p:nvPr>
            <p:ph idx="1"/>
          </p:nvPr>
        </p:nvSpPr>
        <p:spPr>
          <a:xfrm>
            <a:off x="838200" y="1691724"/>
            <a:ext cx="10515600" cy="4351338"/>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2" name="Footer Placeholder 1">
            <a:extLst>
              <a:ext uri="{FF2B5EF4-FFF2-40B4-BE49-F238E27FC236}">
                <a16:creationId xmlns:a16="http://schemas.microsoft.com/office/drawing/2014/main" id="{EFEA407A-2279-CB60-98EF-1AD86EC35090}"/>
              </a:ext>
            </a:extLst>
          </p:cNvPr>
          <p:cNvSpPr>
            <a:spLocks noGrp="1"/>
          </p:cNvSpPr>
          <p:nvPr>
            <p:ph type="ftr" sz="quarter" idx="10"/>
          </p:nvPr>
        </p:nvSpPr>
        <p:spPr/>
        <p:txBody>
          <a:bodyPr/>
          <a:lstStyle/>
          <a:p>
            <a:r>
              <a:rPr lang="en-AU"/>
              <a:t>22T2</a:t>
            </a:r>
            <a:endParaRPr lang="en-AU" dirty="0"/>
          </a:p>
        </p:txBody>
      </p:sp>
      <p:sp>
        <p:nvSpPr>
          <p:cNvPr id="3" name="Slide Number Placeholder 2">
            <a:extLst>
              <a:ext uri="{FF2B5EF4-FFF2-40B4-BE49-F238E27FC236}">
                <a16:creationId xmlns:a16="http://schemas.microsoft.com/office/drawing/2014/main" id="{DB8998FE-BFC0-F176-CE8F-EE14C96E8395}"/>
              </a:ext>
            </a:extLst>
          </p:cNvPr>
          <p:cNvSpPr>
            <a:spLocks noGrp="1"/>
          </p:cNvSpPr>
          <p:nvPr>
            <p:ph type="sldNum" sz="quarter" idx="11"/>
          </p:nvPr>
        </p:nvSpPr>
        <p:spPr/>
        <p:txBody>
          <a:bodyPr/>
          <a:lstStyle/>
          <a:p>
            <a:fld id="{009375D7-070A-4959-9224-FB5E66F2B1B3}" type="slidenum">
              <a:rPr lang="en-AU" smtClean="0"/>
              <a:pPr/>
              <a:t>‹#›</a:t>
            </a:fld>
            <a:endParaRPr lang="en-AU" dirty="0"/>
          </a:p>
        </p:txBody>
      </p:sp>
    </p:spTree>
    <p:extLst>
      <p:ext uri="{BB962C8B-B14F-4D97-AF65-F5344CB8AC3E}">
        <p14:creationId xmlns:p14="http://schemas.microsoft.com/office/powerpoint/2010/main" val="6114407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68177DF-154E-A742-8FEF-9A9493EABE44}"/>
              </a:ext>
            </a:extLst>
          </p:cNvPr>
          <p:cNvPicPr>
            <a:picLocks noChangeAspect="1"/>
          </p:cNvPicPr>
          <p:nvPr userDrawn="1"/>
        </p:nvPicPr>
        <p:blipFill>
          <a:blip r:embed="rId2"/>
          <a:stretch>
            <a:fillRect/>
          </a:stretch>
        </p:blipFill>
        <p:spPr>
          <a:xfrm rot="5635519">
            <a:off x="434031" y="-748389"/>
            <a:ext cx="7756149" cy="8354779"/>
          </a:xfrm>
          <a:prstGeom prst="rect">
            <a:avLst/>
          </a:prstGeom>
        </p:spPr>
      </p:pic>
      <p:sp>
        <p:nvSpPr>
          <p:cNvPr id="7" name="Rectangle 6">
            <a:extLst>
              <a:ext uri="{FF2B5EF4-FFF2-40B4-BE49-F238E27FC236}">
                <a16:creationId xmlns:a16="http://schemas.microsoft.com/office/drawing/2014/main" id="{8FBC9DD3-2081-9D4A-BCDD-FD7DDC635932}"/>
              </a:ext>
            </a:extLst>
          </p:cNvPr>
          <p:cNvSpPr/>
          <p:nvPr userDrawn="1"/>
        </p:nvSpPr>
        <p:spPr>
          <a:xfrm>
            <a:off x="10010233" y="0"/>
            <a:ext cx="2183586" cy="6858000"/>
          </a:xfrm>
          <a:prstGeom prst="rect">
            <a:avLst/>
          </a:prstGeom>
          <a:solidFill>
            <a:srgbClr val="FFD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Placeholder 1">
            <a:extLst>
              <a:ext uri="{FF2B5EF4-FFF2-40B4-BE49-F238E27FC236}">
                <a16:creationId xmlns:a16="http://schemas.microsoft.com/office/drawing/2014/main" id="{C5886A02-1DE7-4D1F-812D-8E48DA31D9EE}"/>
              </a:ext>
            </a:extLst>
          </p:cNvPr>
          <p:cNvSpPr>
            <a:spLocks noGrp="1"/>
          </p:cNvSpPr>
          <p:nvPr>
            <p:ph type="title"/>
          </p:nvPr>
        </p:nvSpPr>
        <p:spPr>
          <a:xfrm>
            <a:off x="410400" y="345600"/>
            <a:ext cx="7858800" cy="3477600"/>
          </a:xfrm>
          <a:prstGeom prst="rect">
            <a:avLst/>
          </a:prstGeom>
        </p:spPr>
        <p:txBody>
          <a:bodyPr vert="horz" lIns="91440" tIns="45720" rIns="91440" bIns="45720" rtlCol="0" anchor="t" anchorCtr="0">
            <a:noAutofit/>
          </a:bodyPr>
          <a:lstStyle/>
          <a:p>
            <a:r>
              <a:rPr lang="en-US"/>
              <a:t>Click to edit Master title style</a:t>
            </a:r>
            <a:endParaRPr lang="en-US" dirty="0"/>
          </a:p>
        </p:txBody>
      </p:sp>
      <p:sp>
        <p:nvSpPr>
          <p:cNvPr id="9" name="Text Placeholder 2">
            <a:extLst>
              <a:ext uri="{FF2B5EF4-FFF2-40B4-BE49-F238E27FC236}">
                <a16:creationId xmlns:a16="http://schemas.microsoft.com/office/drawing/2014/main" id="{3BBAF8E8-6BD7-44A0-90FF-4167695E26AE}"/>
              </a:ext>
            </a:extLst>
          </p:cNvPr>
          <p:cNvSpPr>
            <a:spLocks noGrp="1"/>
          </p:cNvSpPr>
          <p:nvPr>
            <p:ph idx="1" hasCustomPrompt="1"/>
          </p:nvPr>
        </p:nvSpPr>
        <p:spPr>
          <a:xfrm>
            <a:off x="410400" y="6289200"/>
            <a:ext cx="4730400" cy="370800"/>
          </a:xfrm>
          <a:prstGeom prst="rect">
            <a:avLst/>
          </a:prstGeom>
        </p:spPr>
        <p:txBody>
          <a:bodyPr vert="horz" lIns="91440" tIns="45720" rIns="91440" bIns="45720" rtlCol="0">
            <a:normAutofit/>
          </a:bodyPr>
          <a:lstStyle/>
          <a:p>
            <a:pPr lvl="0"/>
            <a:r>
              <a:rPr lang="en-GB" dirty="0"/>
              <a:t>Secondary details go here</a:t>
            </a:r>
          </a:p>
        </p:txBody>
      </p:sp>
      <p:pic>
        <p:nvPicPr>
          <p:cNvPr id="2" name="Picture 1" descr="UNSW Sydney Logo">
            <a:extLst>
              <a:ext uri="{FF2B5EF4-FFF2-40B4-BE49-F238E27FC236}">
                <a16:creationId xmlns:a16="http://schemas.microsoft.com/office/drawing/2014/main" id="{16367954-2926-486A-95D7-D57A05D0A1ED}"/>
              </a:ext>
            </a:extLst>
          </p:cNvPr>
          <p:cNvPicPr>
            <a:picLocks noChangeAspect="1"/>
          </p:cNvPicPr>
          <p:nvPr userDrawn="1"/>
        </p:nvPicPr>
        <p:blipFill>
          <a:blip r:embed="rId3"/>
          <a:srcRect/>
          <a:stretch/>
        </p:blipFill>
        <p:spPr>
          <a:xfrm>
            <a:off x="10667151" y="5261593"/>
            <a:ext cx="1188000" cy="1240241"/>
          </a:xfrm>
          <a:prstGeom prst="rect">
            <a:avLst/>
          </a:prstGeom>
        </p:spPr>
      </p:pic>
    </p:spTree>
    <p:extLst>
      <p:ext uri="{BB962C8B-B14F-4D97-AF65-F5344CB8AC3E}">
        <p14:creationId xmlns:p14="http://schemas.microsoft.com/office/powerpoint/2010/main" val="318683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F9CB962-B705-314A-93E0-7EFEF584C6D7}"/>
              </a:ext>
            </a:extLst>
          </p:cNvPr>
          <p:cNvSpPr/>
          <p:nvPr userDrawn="1"/>
        </p:nvSpPr>
        <p:spPr>
          <a:xfrm>
            <a:off x="1" y="1"/>
            <a:ext cx="5543550" cy="6858000"/>
          </a:xfrm>
          <a:prstGeom prst="rect">
            <a:avLst/>
          </a:prstGeom>
          <a:solidFill>
            <a:srgbClr val="FFD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508A4A11-68D0-0342-99AF-D474A68AB20A}"/>
              </a:ext>
            </a:extLst>
          </p:cNvPr>
          <p:cNvPicPr>
            <a:picLocks noChangeAspect="1"/>
          </p:cNvPicPr>
          <p:nvPr userDrawn="1"/>
        </p:nvPicPr>
        <p:blipFill>
          <a:blip r:embed="rId2"/>
          <a:stretch>
            <a:fillRect/>
          </a:stretch>
        </p:blipFill>
        <p:spPr>
          <a:xfrm rot="2999759">
            <a:off x="1292068" y="-612610"/>
            <a:ext cx="5135041" cy="7002330"/>
          </a:xfrm>
          <a:prstGeom prst="rect">
            <a:avLst/>
          </a:prstGeom>
        </p:spPr>
      </p:pic>
      <p:sp>
        <p:nvSpPr>
          <p:cNvPr id="5" name="Title Placeholder 1">
            <a:extLst>
              <a:ext uri="{FF2B5EF4-FFF2-40B4-BE49-F238E27FC236}">
                <a16:creationId xmlns:a16="http://schemas.microsoft.com/office/drawing/2014/main" id="{731F86E2-22A6-454C-8159-2DC19FE6F9E2}"/>
              </a:ext>
            </a:extLst>
          </p:cNvPr>
          <p:cNvSpPr>
            <a:spLocks noGrp="1"/>
          </p:cNvSpPr>
          <p:nvPr>
            <p:ph type="title"/>
          </p:nvPr>
        </p:nvSpPr>
        <p:spPr>
          <a:xfrm>
            <a:off x="410400" y="345600"/>
            <a:ext cx="4812231" cy="4956162"/>
          </a:xfrm>
          <a:prstGeom prst="rect">
            <a:avLst/>
          </a:prstGeom>
        </p:spPr>
        <p:txBody>
          <a:bodyPr vert="horz" lIns="91440" tIns="45720" rIns="91440" bIns="45720" rtlCol="0" anchor="t" anchorCtr="0">
            <a:noAutofit/>
          </a:bodyPr>
          <a:lstStyle/>
          <a:p>
            <a:r>
              <a:rPr lang="en-US"/>
              <a:t>Click to edit Master title style</a:t>
            </a:r>
            <a:endParaRPr lang="en-US" dirty="0"/>
          </a:p>
        </p:txBody>
      </p:sp>
      <p:sp>
        <p:nvSpPr>
          <p:cNvPr id="6" name="Text Placeholder 2">
            <a:extLst>
              <a:ext uri="{FF2B5EF4-FFF2-40B4-BE49-F238E27FC236}">
                <a16:creationId xmlns:a16="http://schemas.microsoft.com/office/drawing/2014/main" id="{B5638188-B406-48E0-8C3F-15ACD21F3DC5}"/>
              </a:ext>
            </a:extLst>
          </p:cNvPr>
          <p:cNvSpPr>
            <a:spLocks noGrp="1"/>
          </p:cNvSpPr>
          <p:nvPr>
            <p:ph idx="1" hasCustomPrompt="1"/>
          </p:nvPr>
        </p:nvSpPr>
        <p:spPr>
          <a:xfrm>
            <a:off x="5598000" y="5011200"/>
            <a:ext cx="4730400" cy="370800"/>
          </a:xfrm>
          <a:prstGeom prst="rect">
            <a:avLst/>
          </a:prstGeom>
        </p:spPr>
        <p:txBody>
          <a:bodyPr vert="horz" lIns="91440" tIns="45720" rIns="91440" bIns="45720" rtlCol="0">
            <a:normAutofit/>
          </a:bodyPr>
          <a:lstStyle/>
          <a:p>
            <a:pPr lvl="0"/>
            <a:r>
              <a:rPr lang="en-GB" dirty="0"/>
              <a:t>Secondary details go here</a:t>
            </a:r>
          </a:p>
        </p:txBody>
      </p:sp>
      <p:sp>
        <p:nvSpPr>
          <p:cNvPr id="3" name="Picture Placeholder 2">
            <a:extLst>
              <a:ext uri="{FF2B5EF4-FFF2-40B4-BE49-F238E27FC236}">
                <a16:creationId xmlns:a16="http://schemas.microsoft.com/office/drawing/2014/main" id="{2990D705-58F1-4621-96D0-F0B963892461}"/>
              </a:ext>
            </a:extLst>
          </p:cNvPr>
          <p:cNvSpPr>
            <a:spLocks noGrp="1"/>
          </p:cNvSpPr>
          <p:nvPr>
            <p:ph type="pic" sz="quarter" idx="10"/>
          </p:nvPr>
        </p:nvSpPr>
        <p:spPr>
          <a:xfrm>
            <a:off x="5543550" y="-1"/>
            <a:ext cx="6663600" cy="5011200"/>
          </a:xfrm>
        </p:spPr>
        <p:txBody>
          <a:bodyPr/>
          <a:lstStyle/>
          <a:p>
            <a:r>
              <a:rPr lang="en-US"/>
              <a:t>Click icon to add picture</a:t>
            </a:r>
            <a:endParaRPr lang="en-AU"/>
          </a:p>
        </p:txBody>
      </p:sp>
      <p:pic>
        <p:nvPicPr>
          <p:cNvPr id="2" name="Picture 1" descr="UNSW Sydney Logo">
            <a:extLst>
              <a:ext uri="{FF2B5EF4-FFF2-40B4-BE49-F238E27FC236}">
                <a16:creationId xmlns:a16="http://schemas.microsoft.com/office/drawing/2014/main" id="{87B7DB84-DBF6-43D5-A225-64A86E32A4E9}"/>
              </a:ext>
            </a:extLst>
          </p:cNvPr>
          <p:cNvPicPr>
            <a:picLocks noChangeAspect="1"/>
          </p:cNvPicPr>
          <p:nvPr userDrawn="1"/>
        </p:nvPicPr>
        <p:blipFill>
          <a:blip r:embed="rId3"/>
          <a:srcRect/>
          <a:stretch/>
        </p:blipFill>
        <p:spPr>
          <a:xfrm>
            <a:off x="412071" y="5320585"/>
            <a:ext cx="1188000" cy="1240241"/>
          </a:xfrm>
          <a:prstGeom prst="rect">
            <a:avLst/>
          </a:prstGeom>
        </p:spPr>
      </p:pic>
    </p:spTree>
    <p:extLst>
      <p:ext uri="{BB962C8B-B14F-4D97-AF65-F5344CB8AC3E}">
        <p14:creationId xmlns:p14="http://schemas.microsoft.com/office/powerpoint/2010/main" val="34813624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1D9F833-BA4F-E348-9506-0D3D621C75CA}"/>
              </a:ext>
            </a:extLst>
          </p:cNvPr>
          <p:cNvSpPr/>
          <p:nvPr userDrawn="1"/>
        </p:nvSpPr>
        <p:spPr>
          <a:xfrm>
            <a:off x="6740525" y="1"/>
            <a:ext cx="5453294" cy="5015750"/>
          </a:xfrm>
          <a:prstGeom prst="rect">
            <a:avLst/>
          </a:prstGeom>
          <a:solidFill>
            <a:srgbClr val="FFD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Placeholder 1">
            <a:extLst>
              <a:ext uri="{FF2B5EF4-FFF2-40B4-BE49-F238E27FC236}">
                <a16:creationId xmlns:a16="http://schemas.microsoft.com/office/drawing/2014/main" id="{A531F2A4-2E25-476F-BA2C-2F1534A5AE17}"/>
              </a:ext>
            </a:extLst>
          </p:cNvPr>
          <p:cNvSpPr>
            <a:spLocks noGrp="1"/>
          </p:cNvSpPr>
          <p:nvPr>
            <p:ph type="title"/>
          </p:nvPr>
        </p:nvSpPr>
        <p:spPr>
          <a:xfrm>
            <a:off x="6840000" y="0"/>
            <a:ext cx="5353819" cy="5015751"/>
          </a:xfrm>
          <a:prstGeom prst="rect">
            <a:avLst/>
          </a:prstGeom>
        </p:spPr>
        <p:txBody>
          <a:bodyPr vert="horz" lIns="91440" tIns="45720" rIns="91440" bIns="45720" rtlCol="0" anchor="t" anchorCtr="0">
            <a:noAutofit/>
          </a:bodyPr>
          <a:lstStyle/>
          <a:p>
            <a:r>
              <a:rPr lang="en-US"/>
              <a:t>Click to edit Master title style</a:t>
            </a:r>
            <a:endParaRPr lang="en-US" dirty="0"/>
          </a:p>
        </p:txBody>
      </p:sp>
      <p:sp>
        <p:nvSpPr>
          <p:cNvPr id="5" name="Text Placeholder 2">
            <a:extLst>
              <a:ext uri="{FF2B5EF4-FFF2-40B4-BE49-F238E27FC236}">
                <a16:creationId xmlns:a16="http://schemas.microsoft.com/office/drawing/2014/main" id="{101CB2D6-9770-4776-A129-B761AA34E3CD}"/>
              </a:ext>
            </a:extLst>
          </p:cNvPr>
          <p:cNvSpPr>
            <a:spLocks noGrp="1"/>
          </p:cNvSpPr>
          <p:nvPr>
            <p:ph idx="1" hasCustomPrompt="1"/>
          </p:nvPr>
        </p:nvSpPr>
        <p:spPr>
          <a:xfrm>
            <a:off x="205200" y="5169600"/>
            <a:ext cx="4730400" cy="370800"/>
          </a:xfrm>
          <a:prstGeom prst="rect">
            <a:avLst/>
          </a:prstGeom>
        </p:spPr>
        <p:txBody>
          <a:bodyPr vert="horz" lIns="91440" tIns="45720" rIns="91440" bIns="45720" rtlCol="0">
            <a:normAutofit/>
          </a:bodyPr>
          <a:lstStyle/>
          <a:p>
            <a:pPr lvl="0"/>
            <a:r>
              <a:rPr lang="en-GB" dirty="0"/>
              <a:t>Secondary details go here</a:t>
            </a:r>
          </a:p>
        </p:txBody>
      </p:sp>
      <p:sp>
        <p:nvSpPr>
          <p:cNvPr id="6" name="Picture Placeholder 2">
            <a:extLst>
              <a:ext uri="{FF2B5EF4-FFF2-40B4-BE49-F238E27FC236}">
                <a16:creationId xmlns:a16="http://schemas.microsoft.com/office/drawing/2014/main" id="{93161D9F-A3DE-495E-AC64-CC914469DD45}"/>
              </a:ext>
            </a:extLst>
          </p:cNvPr>
          <p:cNvSpPr>
            <a:spLocks noGrp="1"/>
          </p:cNvSpPr>
          <p:nvPr>
            <p:ph type="pic" sz="quarter" idx="10"/>
          </p:nvPr>
        </p:nvSpPr>
        <p:spPr>
          <a:xfrm>
            <a:off x="-1" y="4551"/>
            <a:ext cx="6740525" cy="5011200"/>
          </a:xfrm>
        </p:spPr>
        <p:txBody>
          <a:bodyPr/>
          <a:lstStyle/>
          <a:p>
            <a:r>
              <a:rPr lang="en-US"/>
              <a:t>Click icon to add picture</a:t>
            </a:r>
            <a:endParaRPr lang="en-AU"/>
          </a:p>
        </p:txBody>
      </p:sp>
      <p:pic>
        <p:nvPicPr>
          <p:cNvPr id="2" name="Picture 1" descr="UNSW Sydney Logo">
            <a:extLst>
              <a:ext uri="{FF2B5EF4-FFF2-40B4-BE49-F238E27FC236}">
                <a16:creationId xmlns:a16="http://schemas.microsoft.com/office/drawing/2014/main" id="{FF675AE0-8F62-485C-BF3D-6598839BADFF}"/>
              </a:ext>
            </a:extLst>
          </p:cNvPr>
          <p:cNvPicPr>
            <a:picLocks noChangeAspect="1"/>
          </p:cNvPicPr>
          <p:nvPr userDrawn="1"/>
        </p:nvPicPr>
        <p:blipFill>
          <a:blip r:embed="rId2"/>
          <a:srcRect/>
          <a:stretch/>
        </p:blipFill>
        <p:spPr>
          <a:xfrm>
            <a:off x="10735975" y="5300921"/>
            <a:ext cx="1188000" cy="1240241"/>
          </a:xfrm>
          <a:prstGeom prst="rect">
            <a:avLst/>
          </a:prstGeom>
        </p:spPr>
      </p:pic>
    </p:spTree>
    <p:extLst>
      <p:ext uri="{BB962C8B-B14F-4D97-AF65-F5344CB8AC3E}">
        <p14:creationId xmlns:p14="http://schemas.microsoft.com/office/powerpoint/2010/main" val="36194294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1E16058-FC97-C34C-A94D-1AEBA1319CEF}"/>
              </a:ext>
            </a:extLst>
          </p:cNvPr>
          <p:cNvSpPr/>
          <p:nvPr userDrawn="1"/>
        </p:nvSpPr>
        <p:spPr>
          <a:xfrm>
            <a:off x="0" y="1"/>
            <a:ext cx="12191999" cy="5000624"/>
          </a:xfrm>
          <a:prstGeom prst="rect">
            <a:avLst/>
          </a:prstGeom>
          <a:solidFill>
            <a:srgbClr val="FFD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a:extLst>
              <a:ext uri="{FF2B5EF4-FFF2-40B4-BE49-F238E27FC236}">
                <a16:creationId xmlns:a16="http://schemas.microsoft.com/office/drawing/2014/main" id="{F3731078-F8F9-874A-9D19-CFDFD455C9CE}"/>
              </a:ext>
            </a:extLst>
          </p:cNvPr>
          <p:cNvPicPr>
            <a:picLocks noChangeAspect="1"/>
          </p:cNvPicPr>
          <p:nvPr userDrawn="1"/>
        </p:nvPicPr>
        <p:blipFill>
          <a:blip r:embed="rId2"/>
          <a:stretch>
            <a:fillRect/>
          </a:stretch>
        </p:blipFill>
        <p:spPr>
          <a:xfrm rot="2597677">
            <a:off x="2348756" y="-999555"/>
            <a:ext cx="7882815" cy="9308122"/>
          </a:xfrm>
          <a:prstGeom prst="rect">
            <a:avLst/>
          </a:prstGeom>
        </p:spPr>
      </p:pic>
      <p:sp>
        <p:nvSpPr>
          <p:cNvPr id="5" name="Title Placeholder 1">
            <a:extLst>
              <a:ext uri="{FF2B5EF4-FFF2-40B4-BE49-F238E27FC236}">
                <a16:creationId xmlns:a16="http://schemas.microsoft.com/office/drawing/2014/main" id="{2D2519EB-A5E4-4600-B620-DAE568D00CAB}"/>
              </a:ext>
            </a:extLst>
          </p:cNvPr>
          <p:cNvSpPr>
            <a:spLocks noGrp="1"/>
          </p:cNvSpPr>
          <p:nvPr>
            <p:ph type="title"/>
          </p:nvPr>
        </p:nvSpPr>
        <p:spPr>
          <a:xfrm>
            <a:off x="410400" y="3211200"/>
            <a:ext cx="11268000" cy="1785600"/>
          </a:xfrm>
          <a:prstGeom prst="rect">
            <a:avLst/>
          </a:prstGeom>
        </p:spPr>
        <p:txBody>
          <a:bodyPr vert="horz" lIns="91440" tIns="45720" rIns="91440" bIns="45720" rtlCol="0" anchor="t" anchorCtr="0">
            <a:noAutofit/>
          </a:bodyPr>
          <a:lstStyle/>
          <a:p>
            <a:r>
              <a:rPr lang="en-US"/>
              <a:t>Click to edit Master title style</a:t>
            </a:r>
            <a:endParaRPr lang="en-US" dirty="0"/>
          </a:p>
        </p:txBody>
      </p:sp>
      <p:sp>
        <p:nvSpPr>
          <p:cNvPr id="6" name="Text Placeholder 2">
            <a:extLst>
              <a:ext uri="{FF2B5EF4-FFF2-40B4-BE49-F238E27FC236}">
                <a16:creationId xmlns:a16="http://schemas.microsoft.com/office/drawing/2014/main" id="{D58515C2-9BB5-4C9A-BBC5-7F4A491DD6EC}"/>
              </a:ext>
            </a:extLst>
          </p:cNvPr>
          <p:cNvSpPr>
            <a:spLocks noGrp="1"/>
          </p:cNvSpPr>
          <p:nvPr>
            <p:ph idx="1" hasCustomPrompt="1"/>
          </p:nvPr>
        </p:nvSpPr>
        <p:spPr>
          <a:xfrm>
            <a:off x="410400" y="6289200"/>
            <a:ext cx="4730400" cy="370800"/>
          </a:xfrm>
          <a:prstGeom prst="rect">
            <a:avLst/>
          </a:prstGeom>
        </p:spPr>
        <p:txBody>
          <a:bodyPr vert="horz" lIns="91440" tIns="45720" rIns="91440" bIns="45720" rtlCol="0">
            <a:normAutofit/>
          </a:bodyPr>
          <a:lstStyle/>
          <a:p>
            <a:pPr lvl="0"/>
            <a:r>
              <a:rPr lang="en-GB" dirty="0"/>
              <a:t>Secondary details go here</a:t>
            </a:r>
          </a:p>
        </p:txBody>
      </p:sp>
      <p:pic>
        <p:nvPicPr>
          <p:cNvPr id="2" name="Picture 1" descr="UNSW Sydney Logo">
            <a:extLst>
              <a:ext uri="{FF2B5EF4-FFF2-40B4-BE49-F238E27FC236}">
                <a16:creationId xmlns:a16="http://schemas.microsoft.com/office/drawing/2014/main" id="{21B83991-6CB1-46A6-A70E-59562F1A4541}"/>
              </a:ext>
            </a:extLst>
          </p:cNvPr>
          <p:cNvPicPr>
            <a:picLocks noChangeAspect="1"/>
          </p:cNvPicPr>
          <p:nvPr userDrawn="1"/>
        </p:nvPicPr>
        <p:blipFill>
          <a:blip r:embed="rId3"/>
          <a:srcRect/>
          <a:stretch/>
        </p:blipFill>
        <p:spPr>
          <a:xfrm>
            <a:off x="10735975" y="5300921"/>
            <a:ext cx="1188000" cy="1240241"/>
          </a:xfrm>
          <a:prstGeom prst="rect">
            <a:avLst/>
          </a:prstGeom>
        </p:spPr>
      </p:pic>
    </p:spTree>
    <p:extLst>
      <p:ext uri="{BB962C8B-B14F-4D97-AF65-F5344CB8AC3E}">
        <p14:creationId xmlns:p14="http://schemas.microsoft.com/office/powerpoint/2010/main" val="6786584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7558CEE-1ED1-964F-9B8D-652B718B5899}"/>
              </a:ext>
            </a:extLst>
          </p:cNvPr>
          <p:cNvPicPr>
            <a:picLocks noChangeAspect="1"/>
          </p:cNvPicPr>
          <p:nvPr userDrawn="1"/>
        </p:nvPicPr>
        <p:blipFill>
          <a:blip r:embed="rId2"/>
          <a:stretch>
            <a:fillRect/>
          </a:stretch>
        </p:blipFill>
        <p:spPr>
          <a:xfrm rot="13462306">
            <a:off x="290281" y="727049"/>
            <a:ext cx="6021559" cy="8149660"/>
          </a:xfrm>
          <a:prstGeom prst="rect">
            <a:avLst/>
          </a:prstGeom>
        </p:spPr>
      </p:pic>
      <p:sp>
        <p:nvSpPr>
          <p:cNvPr id="4" name="Title Placeholder 1">
            <a:extLst>
              <a:ext uri="{FF2B5EF4-FFF2-40B4-BE49-F238E27FC236}">
                <a16:creationId xmlns:a16="http://schemas.microsoft.com/office/drawing/2014/main" id="{9EC0BA0E-E5B8-41F6-813F-C9A458BE6C3D}"/>
              </a:ext>
            </a:extLst>
          </p:cNvPr>
          <p:cNvSpPr>
            <a:spLocks noGrp="1"/>
          </p:cNvSpPr>
          <p:nvPr>
            <p:ph type="title"/>
          </p:nvPr>
        </p:nvSpPr>
        <p:spPr>
          <a:xfrm>
            <a:off x="410400" y="2624400"/>
            <a:ext cx="6244621" cy="2556000"/>
          </a:xfrm>
          <a:prstGeom prst="rect">
            <a:avLst/>
          </a:prstGeom>
        </p:spPr>
        <p:txBody>
          <a:bodyPr vert="horz" lIns="91440" tIns="45720" rIns="91440" bIns="45720" rtlCol="0" anchor="t" anchorCtr="0">
            <a:noAutofit/>
          </a:bodyPr>
          <a:lstStyle>
            <a:lvl1pPr>
              <a:defRPr sz="8000"/>
            </a:lvl1pPr>
          </a:lstStyle>
          <a:p>
            <a:r>
              <a:rPr lang="en-US"/>
              <a:t>Click to edit Master title style</a:t>
            </a:r>
            <a:endParaRPr lang="en-US" dirty="0"/>
          </a:p>
        </p:txBody>
      </p:sp>
      <p:sp>
        <p:nvSpPr>
          <p:cNvPr id="5" name="Text Placeholder 2">
            <a:extLst>
              <a:ext uri="{FF2B5EF4-FFF2-40B4-BE49-F238E27FC236}">
                <a16:creationId xmlns:a16="http://schemas.microsoft.com/office/drawing/2014/main" id="{92413593-DCD0-42A0-AE48-665AD86AE6DD}"/>
              </a:ext>
            </a:extLst>
          </p:cNvPr>
          <p:cNvSpPr>
            <a:spLocks noGrp="1"/>
          </p:cNvSpPr>
          <p:nvPr>
            <p:ph idx="1" hasCustomPrompt="1"/>
          </p:nvPr>
        </p:nvSpPr>
        <p:spPr>
          <a:xfrm>
            <a:off x="410400" y="6289200"/>
            <a:ext cx="4730400" cy="370800"/>
          </a:xfrm>
          <a:prstGeom prst="rect">
            <a:avLst/>
          </a:prstGeom>
        </p:spPr>
        <p:txBody>
          <a:bodyPr vert="horz" lIns="91440" tIns="45720" rIns="91440" bIns="45720" rtlCol="0">
            <a:normAutofit/>
          </a:bodyPr>
          <a:lstStyle/>
          <a:p>
            <a:pPr lvl="0"/>
            <a:r>
              <a:rPr lang="en-GB" dirty="0"/>
              <a:t>Secondary details go here</a:t>
            </a:r>
          </a:p>
        </p:txBody>
      </p:sp>
      <p:sp>
        <p:nvSpPr>
          <p:cNvPr id="6" name="Picture Placeholder 2">
            <a:extLst>
              <a:ext uri="{FF2B5EF4-FFF2-40B4-BE49-F238E27FC236}">
                <a16:creationId xmlns:a16="http://schemas.microsoft.com/office/drawing/2014/main" id="{7D37E0CB-DF2A-4FFC-85FC-AD9C7ED63B74}"/>
              </a:ext>
            </a:extLst>
          </p:cNvPr>
          <p:cNvSpPr>
            <a:spLocks noGrp="1"/>
          </p:cNvSpPr>
          <p:nvPr>
            <p:ph type="pic" sz="quarter" idx="10"/>
          </p:nvPr>
        </p:nvSpPr>
        <p:spPr>
          <a:xfrm>
            <a:off x="6784800" y="-2"/>
            <a:ext cx="5407200" cy="6858001"/>
          </a:xfrm>
        </p:spPr>
        <p:txBody>
          <a:bodyPr/>
          <a:lstStyle/>
          <a:p>
            <a:r>
              <a:rPr lang="en-US"/>
              <a:t>Click icon to add picture</a:t>
            </a:r>
            <a:endParaRPr lang="en-AU"/>
          </a:p>
        </p:txBody>
      </p:sp>
      <p:pic>
        <p:nvPicPr>
          <p:cNvPr id="2" name="Picture 1" descr="UNSW Sydney Logo">
            <a:extLst>
              <a:ext uri="{FF2B5EF4-FFF2-40B4-BE49-F238E27FC236}">
                <a16:creationId xmlns:a16="http://schemas.microsoft.com/office/drawing/2014/main" id="{77E20C77-3D0A-4A35-878B-F3D37CBE0520}"/>
              </a:ext>
            </a:extLst>
          </p:cNvPr>
          <p:cNvPicPr>
            <a:picLocks noChangeAspect="1"/>
          </p:cNvPicPr>
          <p:nvPr userDrawn="1"/>
        </p:nvPicPr>
        <p:blipFill>
          <a:blip r:embed="rId3"/>
          <a:srcRect/>
          <a:stretch/>
        </p:blipFill>
        <p:spPr>
          <a:xfrm>
            <a:off x="304630" y="526455"/>
            <a:ext cx="1188000" cy="1240241"/>
          </a:xfrm>
          <a:prstGeom prst="rect">
            <a:avLst/>
          </a:prstGeom>
        </p:spPr>
      </p:pic>
    </p:spTree>
    <p:extLst>
      <p:ext uri="{BB962C8B-B14F-4D97-AF65-F5344CB8AC3E}">
        <p14:creationId xmlns:p14="http://schemas.microsoft.com/office/powerpoint/2010/main" val="40767371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1_Title Slide_v2">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E976E31-1EA1-274A-A1AD-5915E61D3EEC}"/>
              </a:ext>
            </a:extLst>
          </p:cNvPr>
          <p:cNvSpPr/>
          <p:nvPr userDrawn="1"/>
        </p:nvSpPr>
        <p:spPr>
          <a:xfrm>
            <a:off x="0" y="0"/>
            <a:ext cx="12193819" cy="6858000"/>
          </a:xfrm>
          <a:prstGeom prst="rect">
            <a:avLst/>
          </a:prstGeom>
          <a:solidFill>
            <a:srgbClr val="FFD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phic 2">
            <a:extLst>
              <a:ext uri="{FF2B5EF4-FFF2-40B4-BE49-F238E27FC236}">
                <a16:creationId xmlns:a16="http://schemas.microsoft.com/office/drawing/2014/main" id="{6665A119-7841-440B-9632-B345D524276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877587" y="-436789"/>
            <a:ext cx="6560127" cy="7731578"/>
          </a:xfrm>
          <a:prstGeom prst="rect">
            <a:avLst/>
          </a:prstGeom>
        </p:spPr>
      </p:pic>
      <p:pic>
        <p:nvPicPr>
          <p:cNvPr id="5" name="Picture 4" descr="UNSW Sydney Logo">
            <a:extLst>
              <a:ext uri="{FF2B5EF4-FFF2-40B4-BE49-F238E27FC236}">
                <a16:creationId xmlns:a16="http://schemas.microsoft.com/office/drawing/2014/main" id="{846E7131-CAF1-BC4F-A807-B1CBBFB4E87A}"/>
              </a:ext>
            </a:extLst>
          </p:cNvPr>
          <p:cNvPicPr>
            <a:picLocks noChangeAspect="1"/>
          </p:cNvPicPr>
          <p:nvPr userDrawn="1"/>
        </p:nvPicPr>
        <p:blipFill>
          <a:blip r:embed="rId4"/>
          <a:srcRect/>
          <a:stretch/>
        </p:blipFill>
        <p:spPr>
          <a:xfrm>
            <a:off x="243895" y="5356158"/>
            <a:ext cx="1188000" cy="1240241"/>
          </a:xfrm>
          <a:prstGeom prst="rect">
            <a:avLst/>
          </a:prstGeom>
        </p:spPr>
      </p:pic>
    </p:spTree>
    <p:extLst>
      <p:ext uri="{BB962C8B-B14F-4D97-AF65-F5344CB8AC3E}">
        <p14:creationId xmlns:p14="http://schemas.microsoft.com/office/powerpoint/2010/main" val="21573406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1_Title Slide">
    <p:bg>
      <p:bgPr>
        <a:solidFill>
          <a:schemeClr val="bg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2148078-FAF9-0F46-BF75-910E24DC1355}"/>
              </a:ext>
            </a:extLst>
          </p:cNvPr>
          <p:cNvSpPr txBox="1"/>
          <p:nvPr userDrawn="1"/>
        </p:nvSpPr>
        <p:spPr>
          <a:xfrm>
            <a:off x="5586887" y="1342548"/>
            <a:ext cx="1018227" cy="369332"/>
          </a:xfrm>
          <a:prstGeom prst="rect">
            <a:avLst/>
          </a:prstGeom>
          <a:noFill/>
        </p:spPr>
        <p:txBody>
          <a:bodyPr wrap="none" rtlCol="0">
            <a:spAutoFit/>
          </a:bodyPr>
          <a:lstStyle/>
          <a:p>
            <a:r>
              <a:rPr lang="en-US" altLang="zh-CN" sz="1800" b="1" i="1" dirty="0">
                <a:solidFill>
                  <a:schemeClr val="accent6"/>
                </a:solidFill>
                <a:latin typeface="Arial" panose="020B0604020202020204" pitchFamily="34" charset="0"/>
                <a:cs typeface="Arial" panose="020B0604020202020204" pitchFamily="34" charset="0"/>
              </a:rPr>
              <a:t>/////////////</a:t>
            </a:r>
            <a:endParaRPr lang="en-US" sz="1800" b="1" i="1" dirty="0">
              <a:solidFill>
                <a:schemeClr val="accent6"/>
              </a:solidFill>
              <a:latin typeface="Arial" panose="020B0604020202020204" pitchFamily="34" charset="0"/>
              <a:cs typeface="Arial" panose="020B0604020202020204" pitchFamily="34" charset="0"/>
            </a:endParaRPr>
          </a:p>
        </p:txBody>
      </p:sp>
      <p:sp>
        <p:nvSpPr>
          <p:cNvPr id="5" name="Title 4">
            <a:extLst>
              <a:ext uri="{FF2B5EF4-FFF2-40B4-BE49-F238E27FC236}">
                <a16:creationId xmlns:a16="http://schemas.microsoft.com/office/drawing/2014/main" id="{C8B21E48-1F5C-9B44-8E34-77AA5822269A}"/>
              </a:ext>
            </a:extLst>
          </p:cNvPr>
          <p:cNvSpPr>
            <a:spLocks noGrp="1"/>
          </p:cNvSpPr>
          <p:nvPr>
            <p:ph type="title" hasCustomPrompt="1"/>
          </p:nvPr>
        </p:nvSpPr>
        <p:spPr>
          <a:xfrm>
            <a:off x="1602969" y="1607340"/>
            <a:ext cx="8986059" cy="1821660"/>
          </a:xfrm>
        </p:spPr>
        <p:txBody>
          <a:bodyPr>
            <a:normAutofit/>
          </a:bodyPr>
          <a:lstStyle>
            <a:lvl1pPr algn="ctr">
              <a:defRPr sz="4050" b="0">
                <a:latin typeface="Arial" panose="020B0604020202020204" pitchFamily="34" charset="0"/>
                <a:cs typeface="Arial" panose="020B0604020202020204" pitchFamily="34" charset="0"/>
              </a:defRPr>
            </a:lvl1pPr>
          </a:lstStyle>
          <a:p>
            <a:r>
              <a:rPr lang="en-US" dirty="0"/>
              <a:t>Click to edit</a:t>
            </a:r>
            <a:r>
              <a:rPr lang="zh-CN" altLang="en-US" dirty="0"/>
              <a:t> </a:t>
            </a:r>
            <a:r>
              <a:rPr lang="en-US" altLang="zh-CN" dirty="0"/>
              <a:t>title</a:t>
            </a:r>
            <a:endParaRPr lang="en-US" dirty="0"/>
          </a:p>
        </p:txBody>
      </p:sp>
      <p:sp>
        <p:nvSpPr>
          <p:cNvPr id="4" name="Text Placeholder 3">
            <a:extLst>
              <a:ext uri="{FF2B5EF4-FFF2-40B4-BE49-F238E27FC236}">
                <a16:creationId xmlns:a16="http://schemas.microsoft.com/office/drawing/2014/main" id="{0A64D233-FB7B-4112-98CD-A2F86A895362}"/>
              </a:ext>
            </a:extLst>
          </p:cNvPr>
          <p:cNvSpPr>
            <a:spLocks noGrp="1"/>
          </p:cNvSpPr>
          <p:nvPr>
            <p:ph type="body" sz="quarter" idx="10" hasCustomPrompt="1"/>
          </p:nvPr>
        </p:nvSpPr>
        <p:spPr>
          <a:xfrm>
            <a:off x="3303585" y="3429000"/>
            <a:ext cx="5584827" cy="914400"/>
          </a:xfrm>
        </p:spPr>
        <p:txBody>
          <a:bodyPr>
            <a:normAutofit/>
          </a:bodyPr>
          <a:lstStyle>
            <a:lvl1pPr marL="0" indent="0" algn="ctr">
              <a:buNone/>
              <a:defRPr sz="1800"/>
            </a:lvl1pPr>
          </a:lstStyle>
          <a:p>
            <a:pPr lvl="0"/>
            <a:r>
              <a:rPr lang="en-US" dirty="0"/>
              <a:t>Subtitle here</a:t>
            </a:r>
            <a:endParaRPr lang="en-AU" dirty="0"/>
          </a:p>
        </p:txBody>
      </p:sp>
    </p:spTree>
    <p:extLst>
      <p:ext uri="{BB962C8B-B14F-4D97-AF65-F5344CB8AC3E}">
        <p14:creationId xmlns:p14="http://schemas.microsoft.com/office/powerpoint/2010/main" val="2388818730"/>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3B421E-C230-4985-A55F-249E4712D5D8}"/>
              </a:ext>
            </a:extLst>
          </p:cNvPr>
          <p:cNvSpPr>
            <a:spLocks noGrp="1"/>
          </p:cNvSpPr>
          <p:nvPr>
            <p:ph type="title"/>
          </p:nvPr>
        </p:nvSpPr>
        <p:spPr/>
        <p:txBody>
          <a:bodyPr/>
          <a:lstStyle/>
          <a:p>
            <a:r>
              <a:rPr lang="en-US" dirty="0"/>
              <a:t>Click to edit Master title style</a:t>
            </a:r>
            <a:endParaRPr lang="en-AU" dirty="0"/>
          </a:p>
        </p:txBody>
      </p:sp>
      <p:sp>
        <p:nvSpPr>
          <p:cNvPr id="3" name="Content Placeholder 2">
            <a:extLst>
              <a:ext uri="{FF2B5EF4-FFF2-40B4-BE49-F238E27FC236}">
                <a16:creationId xmlns:a16="http://schemas.microsoft.com/office/drawing/2014/main" id="{9F9B1106-1747-47C6-AD4D-1ED872037F93}"/>
              </a:ext>
            </a:extLst>
          </p:cNvPr>
          <p:cNvSpPr>
            <a:spLocks noGrp="1"/>
          </p:cNvSpPr>
          <p:nvPr>
            <p:ph idx="1"/>
          </p:nvPr>
        </p:nvSpPr>
        <p:spPr>
          <a:xfrm>
            <a:off x="838200" y="1691724"/>
            <a:ext cx="10515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5" name="Footer Placeholder 4">
            <a:extLst>
              <a:ext uri="{FF2B5EF4-FFF2-40B4-BE49-F238E27FC236}">
                <a16:creationId xmlns:a16="http://schemas.microsoft.com/office/drawing/2014/main" id="{39B7F1C5-E024-4AB0-B408-32F5C1A10AB0}"/>
              </a:ext>
            </a:extLst>
          </p:cNvPr>
          <p:cNvSpPr>
            <a:spLocks noGrp="1"/>
          </p:cNvSpPr>
          <p:nvPr>
            <p:ph type="ftr" sz="quarter" idx="11"/>
          </p:nvPr>
        </p:nvSpPr>
        <p:spPr>
          <a:xfrm>
            <a:off x="7239000" y="6356350"/>
            <a:ext cx="4114800" cy="365125"/>
          </a:xfrm>
        </p:spPr>
        <p:txBody>
          <a:bodyPr/>
          <a:lstStyle>
            <a:lvl1pPr algn="r">
              <a:defRPr b="1">
                <a:solidFill>
                  <a:schemeClr val="tx2"/>
                </a:solidFill>
                <a:latin typeface="+mj-lt"/>
              </a:defRPr>
            </a:lvl1pPr>
          </a:lstStyle>
          <a:p>
            <a:r>
              <a:rPr lang="en-AU"/>
              <a:t>22T2</a:t>
            </a:r>
            <a:endParaRPr lang="en-AU" dirty="0"/>
          </a:p>
        </p:txBody>
      </p:sp>
      <p:sp>
        <p:nvSpPr>
          <p:cNvPr id="6" name="Slide Number Placeholder 5">
            <a:extLst>
              <a:ext uri="{FF2B5EF4-FFF2-40B4-BE49-F238E27FC236}">
                <a16:creationId xmlns:a16="http://schemas.microsoft.com/office/drawing/2014/main" id="{59489FD8-71FE-4137-8FE6-DC2A193CC355}"/>
              </a:ext>
            </a:extLst>
          </p:cNvPr>
          <p:cNvSpPr>
            <a:spLocks noGrp="1"/>
          </p:cNvSpPr>
          <p:nvPr>
            <p:ph type="sldNum" sz="quarter" idx="12"/>
          </p:nvPr>
        </p:nvSpPr>
        <p:spPr>
          <a:xfrm>
            <a:off x="4724400" y="6356350"/>
            <a:ext cx="2743200" cy="365125"/>
          </a:xfrm>
        </p:spPr>
        <p:txBody>
          <a:bodyPr/>
          <a:lstStyle>
            <a:lvl1pPr algn="ctr">
              <a:defRPr b="1">
                <a:solidFill>
                  <a:schemeClr val="tx1"/>
                </a:solidFill>
                <a:latin typeface="+mj-lt"/>
              </a:defRPr>
            </a:lvl1pPr>
          </a:lstStyle>
          <a:p>
            <a:fld id="{009375D7-070A-4959-9224-FB5E66F2B1B3}" type="slidenum">
              <a:rPr lang="en-AU" smtClean="0"/>
              <a:pPr/>
              <a:t>‹#›</a:t>
            </a:fld>
            <a:endParaRPr lang="en-AU" dirty="0"/>
          </a:p>
        </p:txBody>
      </p:sp>
    </p:spTree>
    <p:extLst>
      <p:ext uri="{BB962C8B-B14F-4D97-AF65-F5344CB8AC3E}">
        <p14:creationId xmlns:p14="http://schemas.microsoft.com/office/powerpoint/2010/main" val="17481714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0.xml"/><Relationship Id="rId1" Type="http://schemas.openxmlformats.org/officeDocument/2006/relationships/slideLayout" Target="../slideLayouts/slideLayout9.xml"/><Relationship Id="rId4" Type="http://schemas.openxmlformats.org/officeDocument/2006/relationships/image" Target="../media/image2.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slideLayout" Target="../slideLayouts/slideLayout13.xml"/><Relationship Id="rId7" Type="http://schemas.openxmlformats.org/officeDocument/2006/relationships/slideLayout" Target="../slideLayouts/slideLayout17.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5" Type="http://schemas.openxmlformats.org/officeDocument/2006/relationships/slideLayout" Target="../slideLayouts/slideLayout15.xml"/><Relationship Id="rId10" Type="http://schemas.openxmlformats.org/officeDocument/2006/relationships/image" Target="../media/image2.png"/><Relationship Id="rId4" Type="http://schemas.openxmlformats.org/officeDocument/2006/relationships/slideLayout" Target="../slideLayouts/slideLayout14.xml"/><Relationship Id="rId9"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heme" Target="../theme/theme4.xml"/><Relationship Id="rId1"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0841D79-9C5E-1449-B506-564E0213A8CE}"/>
              </a:ext>
            </a:extLst>
          </p:cNvPr>
          <p:cNvSpPr>
            <a:spLocks noGrp="1"/>
          </p:cNvSpPr>
          <p:nvPr>
            <p:ph type="title"/>
          </p:nvPr>
        </p:nvSpPr>
        <p:spPr>
          <a:xfrm>
            <a:off x="410400" y="345600"/>
            <a:ext cx="7858800" cy="3477600"/>
          </a:xfrm>
          <a:prstGeom prst="rect">
            <a:avLst/>
          </a:prstGeom>
        </p:spPr>
        <p:txBody>
          <a:bodyPr vert="horz" lIns="91440" tIns="45720" rIns="91440" bIns="45720" rtlCol="0" anchor="t" anchorCtr="0">
            <a:noAutofit/>
          </a:bodyPr>
          <a:lstStyle/>
          <a:p>
            <a:r>
              <a:rPr lang="en-GB" dirty="0"/>
              <a:t>Title goes here</a:t>
            </a:r>
            <a:endParaRPr lang="en-US" dirty="0"/>
          </a:p>
        </p:txBody>
      </p:sp>
      <p:sp>
        <p:nvSpPr>
          <p:cNvPr id="3" name="Text Placeholder 2">
            <a:extLst>
              <a:ext uri="{FF2B5EF4-FFF2-40B4-BE49-F238E27FC236}">
                <a16:creationId xmlns:a16="http://schemas.microsoft.com/office/drawing/2014/main" id="{4A50093E-B476-CE4A-816B-226988C60D31}"/>
              </a:ext>
            </a:extLst>
          </p:cNvPr>
          <p:cNvSpPr>
            <a:spLocks noGrp="1"/>
          </p:cNvSpPr>
          <p:nvPr>
            <p:ph type="body" idx="1"/>
          </p:nvPr>
        </p:nvSpPr>
        <p:spPr>
          <a:xfrm>
            <a:off x="410400" y="6289200"/>
            <a:ext cx="4730400" cy="370800"/>
          </a:xfrm>
          <a:prstGeom prst="rect">
            <a:avLst/>
          </a:prstGeom>
        </p:spPr>
        <p:txBody>
          <a:bodyPr vert="horz" lIns="91440" tIns="45720" rIns="91440" bIns="45720" rtlCol="0">
            <a:normAutofit/>
          </a:bodyPr>
          <a:lstStyle/>
          <a:p>
            <a:pPr lvl="0"/>
            <a:r>
              <a:rPr lang="en-GB" dirty="0"/>
              <a:t>Click to edit Master text styles</a:t>
            </a:r>
          </a:p>
        </p:txBody>
      </p:sp>
    </p:spTree>
    <p:extLst>
      <p:ext uri="{BB962C8B-B14F-4D97-AF65-F5344CB8AC3E}">
        <p14:creationId xmlns:p14="http://schemas.microsoft.com/office/powerpoint/2010/main" val="1803925614"/>
      </p:ext>
    </p:extLst>
  </p:cSld>
  <p:clrMap bg1="lt1" tx1="dk1" bg2="lt2" tx2="dk2" accent1="accent1" accent2="accent2" accent3="accent3" accent4="accent4" accent5="accent5" accent6="accent6" hlink="hlink" folHlink="folHlink"/>
  <p:sldLayoutIdLst>
    <p:sldLayoutId id="2147483649" r:id="rId1"/>
    <p:sldLayoutId id="2147483654" r:id="rId2"/>
    <p:sldLayoutId id="2147483652" r:id="rId3"/>
    <p:sldLayoutId id="2147483651" r:id="rId4"/>
    <p:sldLayoutId id="2147483653" r:id="rId5"/>
    <p:sldLayoutId id="2147483650" r:id="rId6"/>
    <p:sldLayoutId id="2147483688" r:id="rId7"/>
    <p:sldLayoutId id="2147483692" r:id="rId8"/>
  </p:sldLayoutIdLst>
  <p:hf hdr="0" dt="0"/>
  <p:txStyles>
    <p:titleStyle>
      <a:lvl1pPr marL="0" indent="0" algn="l" defTabSz="914400" rtl="0" eaLnBrk="1" latinLnBrk="0" hangingPunct="1">
        <a:lnSpc>
          <a:spcPct val="100000"/>
        </a:lnSpc>
        <a:spcBef>
          <a:spcPct val="0"/>
        </a:spcBef>
        <a:buNone/>
        <a:defRPr sz="11000" kern="1200">
          <a:solidFill>
            <a:schemeClr val="tx1"/>
          </a:solidFill>
          <a:latin typeface="+mj-lt"/>
          <a:ea typeface="+mj-ea"/>
          <a:cs typeface="+mj-cs"/>
        </a:defRPr>
      </a:lvl1pPr>
    </p:titleStyle>
    <p:bodyStyle>
      <a:lvl1pPr marL="0" indent="0" algn="l" defTabSz="914400" rtl="0" eaLnBrk="1" latinLnBrk="0" hangingPunct="1">
        <a:lnSpc>
          <a:spcPct val="100000"/>
        </a:lnSpc>
        <a:spcBef>
          <a:spcPts val="0"/>
        </a:spcBef>
        <a:buFont typeface="Calibri" panose="020F050202020403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CE664CD-741D-4C8B-81A1-8F813AD1953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endParaRPr lang="en-AU" dirty="0"/>
          </a:p>
        </p:txBody>
      </p:sp>
      <p:sp>
        <p:nvSpPr>
          <p:cNvPr id="3" name="Text Placeholder 2">
            <a:extLst>
              <a:ext uri="{FF2B5EF4-FFF2-40B4-BE49-F238E27FC236}">
                <a16:creationId xmlns:a16="http://schemas.microsoft.com/office/drawing/2014/main" id="{5BC9109C-5296-411A-BFAE-02503EAE8F5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4" name="Date Placeholder 3">
            <a:extLst>
              <a:ext uri="{FF2B5EF4-FFF2-40B4-BE49-F238E27FC236}">
                <a16:creationId xmlns:a16="http://schemas.microsoft.com/office/drawing/2014/main" id="{127DF911-AF5C-4E26-A571-BA8DB3C7944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AU"/>
          </a:p>
        </p:txBody>
      </p:sp>
      <p:sp>
        <p:nvSpPr>
          <p:cNvPr id="5" name="Footer Placeholder 4">
            <a:extLst>
              <a:ext uri="{FF2B5EF4-FFF2-40B4-BE49-F238E27FC236}">
                <a16:creationId xmlns:a16="http://schemas.microsoft.com/office/drawing/2014/main" id="{28AD8E53-B55F-4650-ADAB-27193A7195A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AU"/>
              <a:t>22T2</a:t>
            </a:r>
          </a:p>
        </p:txBody>
      </p:sp>
      <p:sp>
        <p:nvSpPr>
          <p:cNvPr id="6" name="Slide Number Placeholder 5">
            <a:extLst>
              <a:ext uri="{FF2B5EF4-FFF2-40B4-BE49-F238E27FC236}">
                <a16:creationId xmlns:a16="http://schemas.microsoft.com/office/drawing/2014/main" id="{9DADCEA8-03AE-46AA-AD1B-6B051BA0545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09375D7-070A-4959-9224-FB5E66F2B1B3}" type="slidenum">
              <a:rPr lang="en-AU" smtClean="0"/>
              <a:t>‹#›</a:t>
            </a:fld>
            <a:endParaRPr lang="en-AU"/>
          </a:p>
        </p:txBody>
      </p:sp>
      <p:sp>
        <p:nvSpPr>
          <p:cNvPr id="8" name="Rectangle 7">
            <a:extLst>
              <a:ext uri="{FF2B5EF4-FFF2-40B4-BE49-F238E27FC236}">
                <a16:creationId xmlns:a16="http://schemas.microsoft.com/office/drawing/2014/main" id="{FA7CA2B4-C8AB-4F09-B260-BA7609DF079D}"/>
              </a:ext>
            </a:extLst>
          </p:cNvPr>
          <p:cNvSpPr/>
          <p:nvPr userDrawn="1"/>
        </p:nvSpPr>
        <p:spPr>
          <a:xfrm rot="5400000">
            <a:off x="5706290" y="372291"/>
            <a:ext cx="779419" cy="12192000"/>
          </a:xfrm>
          <a:prstGeom prst="rect">
            <a:avLst/>
          </a:prstGeom>
          <a:solidFill>
            <a:srgbClr val="FFD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UNSW Sydney Logo">
            <a:extLst>
              <a:ext uri="{FF2B5EF4-FFF2-40B4-BE49-F238E27FC236}">
                <a16:creationId xmlns:a16="http://schemas.microsoft.com/office/drawing/2014/main" id="{84EF7EA2-D124-438C-BF7A-68B3D6878301}"/>
              </a:ext>
            </a:extLst>
          </p:cNvPr>
          <p:cNvPicPr>
            <a:picLocks noChangeAspect="1"/>
          </p:cNvPicPr>
          <p:nvPr userDrawn="1"/>
        </p:nvPicPr>
        <p:blipFill>
          <a:blip r:embed="rId4"/>
          <a:srcRect/>
          <a:stretch/>
        </p:blipFill>
        <p:spPr>
          <a:xfrm>
            <a:off x="11526898" y="6196827"/>
            <a:ext cx="540000" cy="563746"/>
          </a:xfrm>
          <a:prstGeom prst="rect">
            <a:avLst/>
          </a:prstGeom>
        </p:spPr>
      </p:pic>
    </p:spTree>
    <p:extLst>
      <p:ext uri="{BB962C8B-B14F-4D97-AF65-F5344CB8AC3E}">
        <p14:creationId xmlns:p14="http://schemas.microsoft.com/office/powerpoint/2010/main" val="3623885719"/>
      </p:ext>
    </p:extLst>
  </p:cSld>
  <p:clrMap bg1="lt1" tx1="dk1" bg2="lt2" tx2="dk2" accent1="accent1" accent2="accent2" accent3="accent3" accent4="accent4" accent5="accent5" accent6="accent6" hlink="hlink" folHlink="folHlink"/>
  <p:sldLayoutIdLst>
    <p:sldLayoutId id="2147483671" r:id="rId1"/>
    <p:sldLayoutId id="2147483691" r:id="rId2"/>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0" indent="0" algn="l" defTabSz="914400" rtl="0" eaLnBrk="1" latinLnBrk="0" hangingPunct="1">
        <a:lnSpc>
          <a:spcPct val="90000"/>
        </a:lnSpc>
        <a:spcBef>
          <a:spcPts val="1000"/>
        </a:spcBef>
        <a:buFont typeface="Calibri" panose="020F0502020204030204" pitchFamily="34" charset="0"/>
        <a:buChar char="﻿"/>
        <a:defRPr sz="2800" kern="1200">
          <a:solidFill>
            <a:schemeClr val="tx1"/>
          </a:solidFill>
          <a:latin typeface="+mn-lt"/>
          <a:ea typeface="+mn-ea"/>
          <a:cs typeface="+mn-cs"/>
        </a:defRPr>
      </a:lvl1pPr>
      <a:lvl2pPr marL="230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6876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144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1602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7FD9B66-E5D8-458F-B15F-FCAE5CAD781F}"/>
              </a:ext>
            </a:extLst>
          </p:cNvPr>
          <p:cNvSpPr/>
          <p:nvPr userDrawn="1"/>
        </p:nvSpPr>
        <p:spPr>
          <a:xfrm rot="5400000">
            <a:off x="8353696" y="3019698"/>
            <a:ext cx="6858002" cy="818606"/>
          </a:xfrm>
          <a:prstGeom prst="rect">
            <a:avLst/>
          </a:prstGeom>
          <a:solidFill>
            <a:srgbClr val="FFD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UNSW Sydney Logo">
            <a:extLst>
              <a:ext uri="{FF2B5EF4-FFF2-40B4-BE49-F238E27FC236}">
                <a16:creationId xmlns:a16="http://schemas.microsoft.com/office/drawing/2014/main" id="{725B2B7F-7BA2-426B-BEF7-9C26ECD9179C}"/>
              </a:ext>
            </a:extLst>
          </p:cNvPr>
          <p:cNvPicPr>
            <a:picLocks noChangeAspect="1"/>
          </p:cNvPicPr>
          <p:nvPr userDrawn="1"/>
        </p:nvPicPr>
        <p:blipFill>
          <a:blip r:embed="rId10"/>
          <a:srcRect/>
          <a:stretch/>
        </p:blipFill>
        <p:spPr>
          <a:xfrm>
            <a:off x="11526898" y="6196827"/>
            <a:ext cx="540000" cy="563746"/>
          </a:xfrm>
          <a:prstGeom prst="rect">
            <a:avLst/>
          </a:prstGeom>
        </p:spPr>
      </p:pic>
      <p:sp>
        <p:nvSpPr>
          <p:cNvPr id="21" name="Footer Placeholder 4">
            <a:extLst>
              <a:ext uri="{FF2B5EF4-FFF2-40B4-BE49-F238E27FC236}">
                <a16:creationId xmlns:a16="http://schemas.microsoft.com/office/drawing/2014/main" id="{26A50593-43F0-96AF-FD9D-380B27A7AF64}"/>
              </a:ext>
            </a:extLst>
          </p:cNvPr>
          <p:cNvSpPr>
            <a:spLocks noGrp="1"/>
          </p:cNvSpPr>
          <p:nvPr>
            <p:ph type="ftr" sz="quarter" idx="3"/>
          </p:nvPr>
        </p:nvSpPr>
        <p:spPr>
          <a:xfrm>
            <a:off x="7239000" y="6356350"/>
            <a:ext cx="4114800" cy="365125"/>
          </a:xfrm>
          <a:prstGeom prst="rect">
            <a:avLst/>
          </a:prstGeom>
        </p:spPr>
        <p:txBody>
          <a:bodyPr anchor="ctr"/>
          <a:lstStyle>
            <a:lvl1pPr algn="r">
              <a:defRPr sz="1200" b="1">
                <a:solidFill>
                  <a:schemeClr val="tx2"/>
                </a:solidFill>
                <a:latin typeface="+mj-lt"/>
              </a:defRPr>
            </a:lvl1pPr>
          </a:lstStyle>
          <a:p>
            <a:r>
              <a:rPr lang="en-AU" dirty="0"/>
              <a:t>22T2</a:t>
            </a:r>
          </a:p>
        </p:txBody>
      </p:sp>
      <p:sp>
        <p:nvSpPr>
          <p:cNvPr id="22" name="Slide Number Placeholder 5">
            <a:extLst>
              <a:ext uri="{FF2B5EF4-FFF2-40B4-BE49-F238E27FC236}">
                <a16:creationId xmlns:a16="http://schemas.microsoft.com/office/drawing/2014/main" id="{C0AF1D01-58C9-2952-D90B-46497F88501E}"/>
              </a:ext>
            </a:extLst>
          </p:cNvPr>
          <p:cNvSpPr>
            <a:spLocks noGrp="1"/>
          </p:cNvSpPr>
          <p:nvPr>
            <p:ph type="sldNum" sz="quarter" idx="4"/>
          </p:nvPr>
        </p:nvSpPr>
        <p:spPr>
          <a:xfrm>
            <a:off x="4724400" y="6356350"/>
            <a:ext cx="2743200" cy="365125"/>
          </a:xfrm>
          <a:prstGeom prst="rect">
            <a:avLst/>
          </a:prstGeom>
        </p:spPr>
        <p:txBody>
          <a:bodyPr anchor="ctr"/>
          <a:lstStyle>
            <a:lvl1pPr algn="ctr">
              <a:defRPr sz="1200" b="1">
                <a:solidFill>
                  <a:schemeClr val="tx1"/>
                </a:solidFill>
                <a:latin typeface="+mj-lt"/>
              </a:defRPr>
            </a:lvl1pPr>
          </a:lstStyle>
          <a:p>
            <a:fld id="{009375D7-070A-4959-9224-FB5E66F2B1B3}" type="slidenum">
              <a:rPr lang="en-AU" smtClean="0"/>
              <a:pPr/>
              <a:t>‹#›</a:t>
            </a:fld>
            <a:endParaRPr lang="en-AU" dirty="0"/>
          </a:p>
        </p:txBody>
      </p:sp>
    </p:spTree>
    <p:extLst>
      <p:ext uri="{BB962C8B-B14F-4D97-AF65-F5344CB8AC3E}">
        <p14:creationId xmlns:p14="http://schemas.microsoft.com/office/powerpoint/2010/main" val="451936099"/>
      </p:ext>
    </p:extLst>
  </p:cSld>
  <p:clrMap bg1="lt1" tx1="dk1" bg2="lt2" tx2="dk2" accent1="accent1" accent2="accent2" accent3="accent3" accent4="accent4" accent5="accent5" accent6="accent6" hlink="hlink" folHlink="folHlink"/>
  <p:sldLayoutIdLst>
    <p:sldLayoutId id="2147483695" r:id="rId1"/>
    <p:sldLayoutId id="2147483697" r:id="rId2"/>
    <p:sldLayoutId id="2147483698" r:id="rId3"/>
    <p:sldLayoutId id="2147483699" r:id="rId4"/>
    <p:sldLayoutId id="2147483701" r:id="rId5"/>
    <p:sldLayoutId id="2147483702" r:id="rId6"/>
    <p:sldLayoutId id="2147483703" r:id="rId7"/>
    <p:sldLayoutId id="2147483707" r:id="rId8"/>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0" indent="0" algn="l" defTabSz="914400" rtl="0" eaLnBrk="1" latinLnBrk="0" hangingPunct="1">
        <a:lnSpc>
          <a:spcPct val="90000"/>
        </a:lnSpc>
        <a:spcBef>
          <a:spcPts val="1000"/>
        </a:spcBef>
        <a:buFont typeface="Calibri" panose="020F0502020204030204" pitchFamily="34" charset="0"/>
        <a:buChar char="﻿"/>
        <a:defRPr sz="2800" kern="1200">
          <a:solidFill>
            <a:schemeClr val="tx1"/>
          </a:solidFill>
          <a:latin typeface="+mn-lt"/>
          <a:ea typeface="+mn-ea"/>
          <a:cs typeface="+mn-cs"/>
        </a:defRPr>
      </a:lvl1pPr>
      <a:lvl2pPr marL="230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6876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144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1602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descr="UNSW Sydney Logo">
            <a:extLst>
              <a:ext uri="{FF2B5EF4-FFF2-40B4-BE49-F238E27FC236}">
                <a16:creationId xmlns:a16="http://schemas.microsoft.com/office/drawing/2014/main" id="{725B2B7F-7BA2-426B-BEF7-9C26ECD9179C}"/>
              </a:ext>
            </a:extLst>
          </p:cNvPr>
          <p:cNvPicPr>
            <a:picLocks noChangeAspect="1"/>
          </p:cNvPicPr>
          <p:nvPr userDrawn="1"/>
        </p:nvPicPr>
        <p:blipFill>
          <a:blip r:embed="rId3"/>
          <a:srcRect/>
          <a:stretch/>
        </p:blipFill>
        <p:spPr>
          <a:xfrm>
            <a:off x="11526898" y="6196827"/>
            <a:ext cx="540000" cy="563746"/>
          </a:xfrm>
          <a:prstGeom prst="rect">
            <a:avLst/>
          </a:prstGeom>
        </p:spPr>
      </p:pic>
      <p:sp>
        <p:nvSpPr>
          <p:cNvPr id="21" name="Footer Placeholder 4">
            <a:extLst>
              <a:ext uri="{FF2B5EF4-FFF2-40B4-BE49-F238E27FC236}">
                <a16:creationId xmlns:a16="http://schemas.microsoft.com/office/drawing/2014/main" id="{26A50593-43F0-96AF-FD9D-380B27A7AF64}"/>
              </a:ext>
            </a:extLst>
          </p:cNvPr>
          <p:cNvSpPr>
            <a:spLocks noGrp="1"/>
          </p:cNvSpPr>
          <p:nvPr>
            <p:ph type="ftr" sz="quarter" idx="3"/>
          </p:nvPr>
        </p:nvSpPr>
        <p:spPr>
          <a:xfrm>
            <a:off x="7239000" y="6356350"/>
            <a:ext cx="4114800" cy="365125"/>
          </a:xfrm>
          <a:prstGeom prst="rect">
            <a:avLst/>
          </a:prstGeom>
        </p:spPr>
        <p:txBody>
          <a:bodyPr anchor="ctr"/>
          <a:lstStyle>
            <a:lvl1pPr algn="r">
              <a:defRPr sz="1200" b="1">
                <a:solidFill>
                  <a:schemeClr val="tx2"/>
                </a:solidFill>
                <a:latin typeface="+mj-lt"/>
              </a:defRPr>
            </a:lvl1pPr>
          </a:lstStyle>
          <a:p>
            <a:r>
              <a:rPr lang="en-AU" dirty="0"/>
              <a:t>22T2</a:t>
            </a:r>
          </a:p>
        </p:txBody>
      </p:sp>
      <p:sp>
        <p:nvSpPr>
          <p:cNvPr id="22" name="Slide Number Placeholder 5">
            <a:extLst>
              <a:ext uri="{FF2B5EF4-FFF2-40B4-BE49-F238E27FC236}">
                <a16:creationId xmlns:a16="http://schemas.microsoft.com/office/drawing/2014/main" id="{C0AF1D01-58C9-2952-D90B-46497F88501E}"/>
              </a:ext>
            </a:extLst>
          </p:cNvPr>
          <p:cNvSpPr>
            <a:spLocks noGrp="1"/>
          </p:cNvSpPr>
          <p:nvPr>
            <p:ph type="sldNum" sz="quarter" idx="4"/>
          </p:nvPr>
        </p:nvSpPr>
        <p:spPr>
          <a:xfrm>
            <a:off x="4724400" y="6356350"/>
            <a:ext cx="2743200" cy="365125"/>
          </a:xfrm>
          <a:prstGeom prst="rect">
            <a:avLst/>
          </a:prstGeom>
        </p:spPr>
        <p:txBody>
          <a:bodyPr anchor="ctr"/>
          <a:lstStyle>
            <a:lvl1pPr algn="ctr">
              <a:defRPr sz="1200" b="1">
                <a:solidFill>
                  <a:schemeClr val="tx1"/>
                </a:solidFill>
                <a:latin typeface="+mj-lt"/>
              </a:defRPr>
            </a:lvl1pPr>
          </a:lstStyle>
          <a:p>
            <a:fld id="{009375D7-070A-4959-9224-FB5E66F2B1B3}" type="slidenum">
              <a:rPr lang="en-AU" smtClean="0"/>
              <a:pPr/>
              <a:t>‹#›</a:t>
            </a:fld>
            <a:endParaRPr lang="en-AU" dirty="0"/>
          </a:p>
        </p:txBody>
      </p:sp>
    </p:spTree>
    <p:extLst>
      <p:ext uri="{BB962C8B-B14F-4D97-AF65-F5344CB8AC3E}">
        <p14:creationId xmlns:p14="http://schemas.microsoft.com/office/powerpoint/2010/main" val="2229598258"/>
      </p:ext>
    </p:extLst>
  </p:cSld>
  <p:clrMap bg1="lt1" tx1="dk1" bg2="lt2" tx2="dk2" accent1="accent1" accent2="accent2" accent3="accent3" accent4="accent4" accent5="accent5" accent6="accent6" hlink="hlink" folHlink="folHlink"/>
  <p:sldLayoutIdLst>
    <p:sldLayoutId id="2147483706" r:id="rId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0" indent="0" algn="l" defTabSz="914400" rtl="0" eaLnBrk="1" latinLnBrk="0" hangingPunct="1">
        <a:lnSpc>
          <a:spcPct val="90000"/>
        </a:lnSpc>
        <a:spcBef>
          <a:spcPts val="1000"/>
        </a:spcBef>
        <a:buFont typeface="Calibri" panose="020F0502020204030204" pitchFamily="34" charset="0"/>
        <a:buChar char="﻿"/>
        <a:defRPr sz="2800" kern="1200">
          <a:solidFill>
            <a:schemeClr val="tx1"/>
          </a:solidFill>
          <a:latin typeface="+mn-lt"/>
          <a:ea typeface="+mn-ea"/>
          <a:cs typeface="+mn-cs"/>
        </a:defRPr>
      </a:lvl1pPr>
      <a:lvl2pPr marL="230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6876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144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1602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9.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research.google/pubs/pub62/" TargetMode="External"/><Relationship Id="rId1" Type="http://schemas.openxmlformats.org/officeDocument/2006/relationships/slideLayout" Target="../slideLayouts/slideLayout11.xml"/><Relationship Id="rId4" Type="http://schemas.openxmlformats.org/officeDocument/2006/relationships/image" Target="../media/image12.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7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9.xml"/></Relationships>
</file>

<file path=ppt/slides/_rels/slide7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1.xml"/></Relationships>
</file>

<file path=ppt/slides/_rels/slide7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9.xml"/></Relationships>
</file>

<file path=ppt/slides/_rels/slide7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9.xml"/></Relationships>
</file>

<file path=ppt/slides/_rels/slide7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9.xml"/></Relationships>
</file>

<file path=ppt/slides/_rels/slide7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7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2.xml"/><Relationship Id="rId1" Type="http://schemas.openxmlformats.org/officeDocument/2006/relationships/slideLayout" Target="../slideLayouts/slideLayout19.xml"/><Relationship Id="rId4" Type="http://schemas.openxmlformats.org/officeDocument/2006/relationships/image" Target="../media/image36.png"/></Relationships>
</file>

<file path=ppt/slides/_rels/slide7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3.xml"/><Relationship Id="rId1" Type="http://schemas.openxmlformats.org/officeDocument/2006/relationships/slideLayout" Target="../slideLayouts/slideLayout11.xml"/><Relationship Id="rId4" Type="http://schemas.openxmlformats.org/officeDocument/2006/relationships/image" Target="../media/image3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1.xml"/><Relationship Id="rId4" Type="http://schemas.openxmlformats.org/officeDocument/2006/relationships/image" Target="../media/image41.png"/></Relationships>
</file>

<file path=ppt/slides/_rels/slide8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1.xml"/><Relationship Id="rId4" Type="http://schemas.openxmlformats.org/officeDocument/2006/relationships/image" Target="../media/image41.png"/></Relationships>
</file>

<file path=ppt/slides/_rels/slide8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11.xml"/><Relationship Id="rId4" Type="http://schemas.openxmlformats.org/officeDocument/2006/relationships/image" Target="../media/image41.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9.xml"/><Relationship Id="rId4" Type="http://schemas.openxmlformats.org/officeDocument/2006/relationships/image" Target="../media/image48.png"/></Relationships>
</file>

<file path=ppt/slides/_rels/slide8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6.png"/><Relationship Id="rId1" Type="http://schemas.openxmlformats.org/officeDocument/2006/relationships/slideLayout" Target="../slideLayouts/slideLayout9.xml"/></Relationships>
</file>

<file path=ppt/slides/_rels/slide8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9.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2" Type="http://schemas.openxmlformats.org/officeDocument/2006/relationships/hyperlink" Target="https://web.eecs.umich.edu/~dkoutra/tut/sdm14.html" TargetMode="External"/><Relationship Id="rId1" Type="http://schemas.openxmlformats.org/officeDocument/2006/relationships/slideLayout" Target="../slideLayouts/slideLayout11.xml"/></Relationships>
</file>

<file path=ppt/slides/_rels/slide89.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90.xml.rels><?xml version="1.0" encoding="UTF-8" standalone="yes"?>
<Relationships xmlns="http://schemas.openxmlformats.org/package/2006/relationships"><Relationship Id="rId2" Type="http://schemas.openxmlformats.org/officeDocument/2006/relationships/image" Target="../media/image53.emf"/><Relationship Id="rId1" Type="http://schemas.openxmlformats.org/officeDocument/2006/relationships/slideLayout" Target="../slideLayouts/slideLayout11.xml"/></Relationships>
</file>

<file path=ppt/slides/_rels/slide91.xml.rels><?xml version="1.0" encoding="UTF-8" standalone="yes"?>
<Relationships xmlns="http://schemas.openxmlformats.org/package/2006/relationships"><Relationship Id="rId8" Type="http://schemas.openxmlformats.org/officeDocument/2006/relationships/image" Target="../media/image59.svg"/><Relationship Id="rId13" Type="http://schemas.openxmlformats.org/officeDocument/2006/relationships/image" Target="../media/image64.png"/><Relationship Id="rId18" Type="http://schemas.openxmlformats.org/officeDocument/2006/relationships/image" Target="../media/image69.svg"/><Relationship Id="rId3" Type="http://schemas.openxmlformats.org/officeDocument/2006/relationships/image" Target="../media/image54.png"/><Relationship Id="rId7" Type="http://schemas.openxmlformats.org/officeDocument/2006/relationships/image" Target="../media/image58.png"/><Relationship Id="rId12" Type="http://schemas.openxmlformats.org/officeDocument/2006/relationships/image" Target="../media/image63.svg"/><Relationship Id="rId17" Type="http://schemas.openxmlformats.org/officeDocument/2006/relationships/image" Target="../media/image68.png"/><Relationship Id="rId2" Type="http://schemas.openxmlformats.org/officeDocument/2006/relationships/notesSlide" Target="../notesSlides/notesSlide15.xml"/><Relationship Id="rId16" Type="http://schemas.openxmlformats.org/officeDocument/2006/relationships/image" Target="../media/image67.svg"/><Relationship Id="rId1" Type="http://schemas.openxmlformats.org/officeDocument/2006/relationships/slideLayout" Target="../slideLayouts/slideLayout19.xml"/><Relationship Id="rId6" Type="http://schemas.openxmlformats.org/officeDocument/2006/relationships/image" Target="../media/image57.svg"/><Relationship Id="rId11" Type="http://schemas.openxmlformats.org/officeDocument/2006/relationships/image" Target="../media/image62.png"/><Relationship Id="rId5" Type="http://schemas.openxmlformats.org/officeDocument/2006/relationships/image" Target="../media/image56.png"/><Relationship Id="rId15" Type="http://schemas.openxmlformats.org/officeDocument/2006/relationships/image" Target="../media/image66.png"/><Relationship Id="rId10" Type="http://schemas.openxmlformats.org/officeDocument/2006/relationships/image" Target="../media/image61.svg"/><Relationship Id="rId4" Type="http://schemas.openxmlformats.org/officeDocument/2006/relationships/image" Target="../media/image55.svg"/><Relationship Id="rId9" Type="http://schemas.openxmlformats.org/officeDocument/2006/relationships/image" Target="../media/image60.png"/><Relationship Id="rId14" Type="http://schemas.openxmlformats.org/officeDocument/2006/relationships/image" Target="../media/image65.sv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B162F43-9BC3-88C7-024B-A8308EF7CB36}"/>
              </a:ext>
            </a:extLst>
          </p:cNvPr>
          <p:cNvSpPr txBox="1"/>
          <p:nvPr/>
        </p:nvSpPr>
        <p:spPr>
          <a:xfrm>
            <a:off x="310055" y="2105561"/>
            <a:ext cx="10364572" cy="1323439"/>
          </a:xfrm>
          <a:prstGeom prst="rect">
            <a:avLst/>
          </a:prstGeom>
          <a:noFill/>
        </p:spPr>
        <p:txBody>
          <a:bodyPr wrap="square" rtlCol="0">
            <a:spAutoFit/>
          </a:bodyPr>
          <a:lstStyle/>
          <a:p>
            <a:r>
              <a:rPr lang="en-US" sz="8000" dirty="0">
                <a:latin typeface="+mj-lt"/>
                <a:cs typeface="Arial" panose="020B0604020202020204" pitchFamily="34" charset="0"/>
              </a:rPr>
              <a:t>Big Graph Analysis</a:t>
            </a:r>
          </a:p>
        </p:txBody>
      </p:sp>
      <p:sp>
        <p:nvSpPr>
          <p:cNvPr id="4" name="TextBox 3">
            <a:extLst>
              <a:ext uri="{FF2B5EF4-FFF2-40B4-BE49-F238E27FC236}">
                <a16:creationId xmlns:a16="http://schemas.microsoft.com/office/drawing/2014/main" id="{2481AC27-9413-0C51-B721-B70699922FA6}"/>
              </a:ext>
            </a:extLst>
          </p:cNvPr>
          <p:cNvSpPr txBox="1"/>
          <p:nvPr/>
        </p:nvSpPr>
        <p:spPr>
          <a:xfrm>
            <a:off x="310055" y="4510276"/>
            <a:ext cx="2530658" cy="506292"/>
          </a:xfrm>
          <a:prstGeom prst="rect">
            <a:avLst/>
          </a:prstGeom>
          <a:noFill/>
        </p:spPr>
        <p:txBody>
          <a:bodyPr wrap="square" rtlCol="0">
            <a:spAutoFit/>
          </a:bodyPr>
          <a:lstStyle/>
          <a:p>
            <a:pPr>
              <a:lnSpc>
                <a:spcPct val="150000"/>
              </a:lnSpc>
            </a:pPr>
            <a:r>
              <a:rPr lang="en-US" sz="2000" b="1" dirty="0">
                <a:latin typeface="+mj-lt"/>
                <a:ea typeface="Roboto" panose="02000000000000000000" pitchFamily="2" charset="0"/>
                <a:cs typeface="Arial" panose="020B0604020202020204" pitchFamily="34" charset="0"/>
              </a:rPr>
              <a:t>COMP9312_22T2</a:t>
            </a:r>
          </a:p>
        </p:txBody>
      </p:sp>
    </p:spTree>
    <p:extLst>
      <p:ext uri="{BB962C8B-B14F-4D97-AF65-F5344CB8AC3E}">
        <p14:creationId xmlns:p14="http://schemas.microsoft.com/office/powerpoint/2010/main" val="10618626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DF18F2-8747-BB29-9297-79641DAC998F}"/>
              </a:ext>
            </a:extLst>
          </p:cNvPr>
          <p:cNvSpPr>
            <a:spLocks noGrp="1"/>
          </p:cNvSpPr>
          <p:nvPr>
            <p:ph type="title"/>
          </p:nvPr>
        </p:nvSpPr>
        <p:spPr/>
        <p:txBody>
          <a:bodyPr/>
          <a:lstStyle/>
          <a:p>
            <a:r>
              <a:rPr lang="en-US" dirty="0"/>
              <a:t>MapReduce Data Flow in Hadoop</a:t>
            </a:r>
          </a:p>
        </p:txBody>
      </p:sp>
      <p:sp>
        <p:nvSpPr>
          <p:cNvPr id="3" name="Content Placeholder 2">
            <a:extLst>
              <a:ext uri="{FF2B5EF4-FFF2-40B4-BE49-F238E27FC236}">
                <a16:creationId xmlns:a16="http://schemas.microsoft.com/office/drawing/2014/main" id="{345F5628-D031-91FA-DA3E-D15D3B8696E2}"/>
              </a:ext>
            </a:extLst>
          </p:cNvPr>
          <p:cNvSpPr>
            <a:spLocks noGrp="1"/>
          </p:cNvSpPr>
          <p:nvPr>
            <p:ph idx="1"/>
          </p:nvPr>
        </p:nvSpPr>
        <p:spPr/>
        <p:txBody>
          <a:bodyPr/>
          <a:lstStyle/>
          <a:p>
            <a:r>
              <a:rPr lang="en-GB" altLang="en-US" sz="2000" dirty="0"/>
              <a:t>1. Mappers read from HDFS</a:t>
            </a:r>
          </a:p>
          <a:p>
            <a:r>
              <a:rPr lang="en-GB" altLang="en-US" sz="2000" dirty="0"/>
              <a:t>2. Map output is partitioned by key and sent to Reducers</a:t>
            </a:r>
          </a:p>
          <a:p>
            <a:r>
              <a:rPr lang="en-GB" altLang="en-US" sz="2000" dirty="0"/>
              <a:t>3. Reducers sort input by key</a:t>
            </a:r>
          </a:p>
          <a:p>
            <a:r>
              <a:rPr lang="en-GB" altLang="en-US" sz="2000" dirty="0"/>
              <a:t>4. Reduce output is written to HDFS</a:t>
            </a:r>
          </a:p>
          <a:p>
            <a:r>
              <a:rPr lang="en-AU" altLang="en-US" sz="2000" dirty="0"/>
              <a:t>Intermediate results are stored on local FS of Map and Reduce workers</a:t>
            </a:r>
          </a:p>
          <a:p>
            <a:pPr>
              <a:buNone/>
            </a:pPr>
            <a:endParaRPr lang="en-GB" altLang="en-US" sz="2000" dirty="0"/>
          </a:p>
        </p:txBody>
      </p:sp>
      <p:sp>
        <p:nvSpPr>
          <p:cNvPr id="4" name="Footer Placeholder 3">
            <a:extLst>
              <a:ext uri="{FF2B5EF4-FFF2-40B4-BE49-F238E27FC236}">
                <a16:creationId xmlns:a16="http://schemas.microsoft.com/office/drawing/2014/main" id="{3AFB1585-A418-192F-77C5-774F24D18E60}"/>
              </a:ext>
            </a:extLst>
          </p:cNvPr>
          <p:cNvSpPr>
            <a:spLocks noGrp="1"/>
          </p:cNvSpPr>
          <p:nvPr>
            <p:ph type="ftr" sz="quarter" idx="10"/>
          </p:nvPr>
        </p:nvSpPr>
        <p:spPr/>
        <p:txBody>
          <a:bodyPr/>
          <a:lstStyle/>
          <a:p>
            <a:r>
              <a:rPr lang="en-AU"/>
              <a:t>22T2</a:t>
            </a:r>
            <a:endParaRPr lang="en-AU" dirty="0"/>
          </a:p>
        </p:txBody>
      </p:sp>
      <p:sp>
        <p:nvSpPr>
          <p:cNvPr id="5" name="Slide Number Placeholder 4">
            <a:extLst>
              <a:ext uri="{FF2B5EF4-FFF2-40B4-BE49-F238E27FC236}">
                <a16:creationId xmlns:a16="http://schemas.microsoft.com/office/drawing/2014/main" id="{FFB0895F-0F8A-07B7-6831-BA417EFCB180}"/>
              </a:ext>
            </a:extLst>
          </p:cNvPr>
          <p:cNvSpPr>
            <a:spLocks noGrp="1"/>
          </p:cNvSpPr>
          <p:nvPr>
            <p:ph type="sldNum" sz="quarter" idx="11"/>
          </p:nvPr>
        </p:nvSpPr>
        <p:spPr/>
        <p:txBody>
          <a:bodyPr/>
          <a:lstStyle/>
          <a:p>
            <a:fld id="{009375D7-070A-4959-9224-FB5E66F2B1B3}" type="slidenum">
              <a:rPr lang="en-AU" smtClean="0"/>
              <a:pPr/>
              <a:t>10</a:t>
            </a:fld>
            <a:endParaRPr lang="en-AU" dirty="0"/>
          </a:p>
        </p:txBody>
      </p:sp>
      <p:pic>
        <p:nvPicPr>
          <p:cNvPr id="6" name="Picture 3">
            <a:extLst>
              <a:ext uri="{FF2B5EF4-FFF2-40B4-BE49-F238E27FC236}">
                <a16:creationId xmlns:a16="http://schemas.microsoft.com/office/drawing/2014/main" id="{DDF047FD-34D6-D1E6-4845-66E0E1BC5D9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38200" y="3697322"/>
            <a:ext cx="7197725" cy="25777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653025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BA74ED-7AB4-88DF-A47A-1C2F36CC9576}"/>
              </a:ext>
            </a:extLst>
          </p:cNvPr>
          <p:cNvSpPr>
            <a:spLocks noGrp="1"/>
          </p:cNvSpPr>
          <p:nvPr>
            <p:ph type="title"/>
          </p:nvPr>
        </p:nvSpPr>
        <p:spPr/>
        <p:txBody>
          <a:bodyPr/>
          <a:lstStyle/>
          <a:p>
            <a:r>
              <a:rPr lang="en-AU" dirty="0"/>
              <a:t>MapReduce Example - </a:t>
            </a:r>
            <a:r>
              <a:rPr lang="en-AU" dirty="0" err="1"/>
              <a:t>WordCount</a:t>
            </a:r>
            <a:endParaRPr lang="en-US" dirty="0"/>
          </a:p>
        </p:txBody>
      </p:sp>
      <p:sp>
        <p:nvSpPr>
          <p:cNvPr id="4" name="Footer Placeholder 3">
            <a:extLst>
              <a:ext uri="{FF2B5EF4-FFF2-40B4-BE49-F238E27FC236}">
                <a16:creationId xmlns:a16="http://schemas.microsoft.com/office/drawing/2014/main" id="{4E7D9AE4-3EF4-A376-0759-ABEFA58474F1}"/>
              </a:ext>
            </a:extLst>
          </p:cNvPr>
          <p:cNvSpPr>
            <a:spLocks noGrp="1"/>
          </p:cNvSpPr>
          <p:nvPr>
            <p:ph type="ftr" sz="quarter" idx="10"/>
          </p:nvPr>
        </p:nvSpPr>
        <p:spPr/>
        <p:txBody>
          <a:bodyPr/>
          <a:lstStyle/>
          <a:p>
            <a:r>
              <a:rPr lang="en-AU"/>
              <a:t>22T2</a:t>
            </a:r>
            <a:endParaRPr lang="en-AU" dirty="0"/>
          </a:p>
        </p:txBody>
      </p:sp>
      <p:sp>
        <p:nvSpPr>
          <p:cNvPr id="5" name="Slide Number Placeholder 4">
            <a:extLst>
              <a:ext uri="{FF2B5EF4-FFF2-40B4-BE49-F238E27FC236}">
                <a16:creationId xmlns:a16="http://schemas.microsoft.com/office/drawing/2014/main" id="{C112FAA2-5CDC-7115-2EC3-F97DEEC691AE}"/>
              </a:ext>
            </a:extLst>
          </p:cNvPr>
          <p:cNvSpPr>
            <a:spLocks noGrp="1"/>
          </p:cNvSpPr>
          <p:nvPr>
            <p:ph type="sldNum" sz="quarter" idx="11"/>
          </p:nvPr>
        </p:nvSpPr>
        <p:spPr/>
        <p:txBody>
          <a:bodyPr/>
          <a:lstStyle/>
          <a:p>
            <a:fld id="{009375D7-070A-4959-9224-FB5E66F2B1B3}" type="slidenum">
              <a:rPr lang="en-AU" smtClean="0"/>
              <a:pPr/>
              <a:t>11</a:t>
            </a:fld>
            <a:endParaRPr lang="en-AU" dirty="0"/>
          </a:p>
        </p:txBody>
      </p:sp>
      <p:pic>
        <p:nvPicPr>
          <p:cNvPr id="6" name="Picture 2" descr="Screen Shot 2013-04-18 at 5.43.12 PM.png">
            <a:extLst>
              <a:ext uri="{FF2B5EF4-FFF2-40B4-BE49-F238E27FC236}">
                <a16:creationId xmlns:a16="http://schemas.microsoft.com/office/drawing/2014/main" id="{9436FAEA-E580-9040-3AF9-918ED835571E}"/>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013401" y="1590675"/>
            <a:ext cx="9677517"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465444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51CEE3-848E-D9E9-EB6E-B6577330FA27}"/>
              </a:ext>
            </a:extLst>
          </p:cNvPr>
          <p:cNvSpPr>
            <a:spLocks noGrp="1"/>
          </p:cNvSpPr>
          <p:nvPr>
            <p:ph type="title"/>
          </p:nvPr>
        </p:nvSpPr>
        <p:spPr/>
        <p:txBody>
          <a:bodyPr/>
          <a:lstStyle/>
          <a:p>
            <a:r>
              <a:rPr lang="en-US" dirty="0"/>
              <a:t>BFS (SSSP for Unweighted Graphs)</a:t>
            </a:r>
          </a:p>
        </p:txBody>
      </p:sp>
      <p:sp>
        <p:nvSpPr>
          <p:cNvPr id="4" name="Footer Placeholder 3">
            <a:extLst>
              <a:ext uri="{FF2B5EF4-FFF2-40B4-BE49-F238E27FC236}">
                <a16:creationId xmlns:a16="http://schemas.microsoft.com/office/drawing/2014/main" id="{00C588DE-B08D-8A16-4BB4-9CB9F9B83C73}"/>
              </a:ext>
            </a:extLst>
          </p:cNvPr>
          <p:cNvSpPr>
            <a:spLocks noGrp="1"/>
          </p:cNvSpPr>
          <p:nvPr>
            <p:ph type="ftr" sz="quarter" idx="10"/>
          </p:nvPr>
        </p:nvSpPr>
        <p:spPr/>
        <p:txBody>
          <a:bodyPr/>
          <a:lstStyle/>
          <a:p>
            <a:r>
              <a:rPr lang="en-AU"/>
              <a:t>22T2</a:t>
            </a:r>
            <a:endParaRPr lang="en-AU" dirty="0"/>
          </a:p>
        </p:txBody>
      </p:sp>
      <p:sp>
        <p:nvSpPr>
          <p:cNvPr id="5" name="Slide Number Placeholder 4">
            <a:extLst>
              <a:ext uri="{FF2B5EF4-FFF2-40B4-BE49-F238E27FC236}">
                <a16:creationId xmlns:a16="http://schemas.microsoft.com/office/drawing/2014/main" id="{EB4C27C9-21C1-3A71-6AFD-3C5E58042B94}"/>
              </a:ext>
            </a:extLst>
          </p:cNvPr>
          <p:cNvSpPr>
            <a:spLocks noGrp="1"/>
          </p:cNvSpPr>
          <p:nvPr>
            <p:ph type="sldNum" sz="quarter" idx="11"/>
          </p:nvPr>
        </p:nvSpPr>
        <p:spPr/>
        <p:txBody>
          <a:bodyPr/>
          <a:lstStyle/>
          <a:p>
            <a:fld id="{009375D7-070A-4959-9224-FB5E66F2B1B3}" type="slidenum">
              <a:rPr lang="en-AU" smtClean="0"/>
              <a:pPr/>
              <a:t>12</a:t>
            </a:fld>
            <a:endParaRPr lang="en-AU" dirty="0"/>
          </a:p>
        </p:txBody>
      </p:sp>
      <p:pic>
        <p:nvPicPr>
          <p:cNvPr id="8" name="Content Placeholder 7" descr="Text&#10;&#10;Description automatically generated">
            <a:extLst>
              <a:ext uri="{FF2B5EF4-FFF2-40B4-BE49-F238E27FC236}">
                <a16:creationId xmlns:a16="http://schemas.microsoft.com/office/drawing/2014/main" id="{ECE6D23A-B9A3-0025-BAAD-588B9D101647}"/>
              </a:ext>
            </a:extLst>
          </p:cNvPr>
          <p:cNvPicPr>
            <a:picLocks noGrp="1" noChangeAspect="1"/>
          </p:cNvPicPr>
          <p:nvPr>
            <p:ph idx="1"/>
          </p:nvPr>
        </p:nvPicPr>
        <p:blipFill>
          <a:blip r:embed="rId2"/>
          <a:stretch>
            <a:fillRect/>
          </a:stretch>
        </p:blipFill>
        <p:spPr>
          <a:xfrm>
            <a:off x="3665933" y="1692275"/>
            <a:ext cx="4860133" cy="4351338"/>
          </a:xfrm>
          <a:prstGeom prst="rect">
            <a:avLst/>
          </a:prstGeom>
        </p:spPr>
      </p:pic>
    </p:spTree>
    <p:extLst>
      <p:ext uri="{BB962C8B-B14F-4D97-AF65-F5344CB8AC3E}">
        <p14:creationId xmlns:p14="http://schemas.microsoft.com/office/powerpoint/2010/main" val="4129165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4DF2A2-4DAC-E4DE-8783-1C891338D4FF}"/>
              </a:ext>
            </a:extLst>
          </p:cNvPr>
          <p:cNvSpPr>
            <a:spLocks noGrp="1"/>
          </p:cNvSpPr>
          <p:nvPr>
            <p:ph type="title"/>
          </p:nvPr>
        </p:nvSpPr>
        <p:spPr/>
        <p:txBody>
          <a:bodyPr/>
          <a:lstStyle/>
          <a:p>
            <a:r>
              <a:rPr lang="en-US" dirty="0"/>
              <a:t>Intuition for parallel BFS</a:t>
            </a:r>
          </a:p>
        </p:txBody>
      </p:sp>
      <p:sp>
        <p:nvSpPr>
          <p:cNvPr id="3" name="Content Placeholder 2">
            <a:extLst>
              <a:ext uri="{FF2B5EF4-FFF2-40B4-BE49-F238E27FC236}">
                <a16:creationId xmlns:a16="http://schemas.microsoft.com/office/drawing/2014/main" id="{3FBB531C-6E96-A709-FD07-95C16605279B}"/>
              </a:ext>
            </a:extLst>
          </p:cNvPr>
          <p:cNvSpPr>
            <a:spLocks noGrp="1"/>
          </p:cNvSpPr>
          <p:nvPr>
            <p:ph idx="1"/>
          </p:nvPr>
        </p:nvSpPr>
        <p:spPr/>
        <p:txBody>
          <a:bodyPr/>
          <a:lstStyle/>
          <a:p>
            <a:r>
              <a:rPr lang="en-GB" sz="2000">
                <a:solidFill>
                  <a:schemeClr val="accent2"/>
                </a:solidFill>
              </a:rPr>
              <a:t>We consider unweighted graphs (BFS) below for simplicity.</a:t>
            </a:r>
          </a:p>
          <a:p>
            <a:r>
              <a:rPr lang="en-GB" sz="2000"/>
              <a:t>Solution </a:t>
            </a:r>
            <a:r>
              <a:rPr lang="en-GB" sz="2000" dirty="0"/>
              <a:t>to the problem can be defined inductively</a:t>
            </a:r>
          </a:p>
          <a:p>
            <a:r>
              <a:rPr lang="en-GB" sz="2000" dirty="0"/>
              <a:t>Here’s the intuition:</a:t>
            </a:r>
          </a:p>
          <a:p>
            <a:pPr lvl="2"/>
            <a:r>
              <a:rPr lang="en-GB" sz="1800" cap="small" dirty="0" err="1"/>
              <a:t>DistanceTo</a:t>
            </a:r>
            <a:r>
              <a:rPr lang="en-GB" sz="1800" dirty="0"/>
              <a:t>(</a:t>
            </a:r>
            <a:r>
              <a:rPr lang="en-GB" sz="1800" i="1" dirty="0"/>
              <a:t>s</a:t>
            </a:r>
            <a:r>
              <a:rPr lang="en-GB" sz="1800" dirty="0"/>
              <a:t>) = 0</a:t>
            </a:r>
          </a:p>
          <a:p>
            <a:pPr marL="459000" lvl="2" indent="0">
              <a:buNone/>
            </a:pPr>
            <a:endParaRPr lang="en-GB" sz="1800" dirty="0"/>
          </a:p>
          <a:p>
            <a:pPr lvl="2"/>
            <a:r>
              <a:rPr lang="en-GB" sz="1800" dirty="0"/>
              <a:t>For all </a:t>
            </a:r>
            <a:r>
              <a:rPr lang="en-GB" sz="1800" dirty="0" err="1"/>
              <a:t>neighbors</a:t>
            </a:r>
            <a:r>
              <a:rPr lang="en-GB" sz="1800" dirty="0"/>
              <a:t> </a:t>
            </a:r>
            <a:r>
              <a:rPr lang="en-GB" sz="1800" i="1" dirty="0"/>
              <a:t>p</a:t>
            </a:r>
            <a:r>
              <a:rPr lang="en-GB" sz="1800" dirty="0"/>
              <a:t> of </a:t>
            </a:r>
            <a:r>
              <a:rPr lang="en-GB" sz="1800" i="1" dirty="0"/>
              <a:t>s</a:t>
            </a:r>
            <a:r>
              <a:rPr lang="en-GB" sz="1800" dirty="0"/>
              <a:t>, </a:t>
            </a:r>
            <a:br>
              <a:rPr lang="en-GB" sz="1800" dirty="0"/>
            </a:br>
            <a:r>
              <a:rPr lang="en-GB" sz="1800" cap="small" dirty="0" err="1"/>
              <a:t>DistanceTo</a:t>
            </a:r>
            <a:r>
              <a:rPr lang="en-GB" sz="1800" dirty="0"/>
              <a:t>(</a:t>
            </a:r>
            <a:r>
              <a:rPr lang="en-GB" sz="1800" i="1" dirty="0"/>
              <a:t>p</a:t>
            </a:r>
            <a:r>
              <a:rPr lang="en-GB" sz="1800" dirty="0"/>
              <a:t>) = 1</a:t>
            </a:r>
          </a:p>
          <a:p>
            <a:pPr marL="459000" lvl="2" indent="0">
              <a:buNone/>
            </a:pPr>
            <a:endParaRPr lang="en-GB" sz="1800" dirty="0"/>
          </a:p>
          <a:p>
            <a:pPr lvl="2"/>
            <a:r>
              <a:rPr lang="en-GB" sz="1800" dirty="0"/>
              <a:t>For every node </a:t>
            </a:r>
            <a:r>
              <a:rPr lang="en-GB" sz="1800" i="1" dirty="0"/>
              <a:t>u</a:t>
            </a:r>
            <a:r>
              <a:rPr lang="en-GB" sz="1800" dirty="0"/>
              <a:t> which is the </a:t>
            </a:r>
            <a:r>
              <a:rPr lang="en-GB" sz="1800" dirty="0" err="1"/>
              <a:t>neighbor</a:t>
            </a:r>
            <a:r>
              <a:rPr lang="en-GB" sz="1800" dirty="0"/>
              <a:t> of some other set of nodes </a:t>
            </a:r>
            <a:r>
              <a:rPr lang="en-GB" sz="1800" i="1" dirty="0"/>
              <a:t>M</a:t>
            </a:r>
            <a:r>
              <a:rPr lang="en-GB" sz="1800" dirty="0"/>
              <a:t>, </a:t>
            </a:r>
            <a:r>
              <a:rPr lang="en-GB" sz="1800" cap="small" dirty="0" err="1"/>
              <a:t>DistanceTo</a:t>
            </a:r>
            <a:r>
              <a:rPr lang="en-GB" sz="1800" dirty="0"/>
              <a:t>(</a:t>
            </a:r>
            <a:r>
              <a:rPr lang="en-GB" sz="1800" i="1" dirty="0"/>
              <a:t>u</a:t>
            </a:r>
            <a:r>
              <a:rPr lang="en-GB" sz="1800" dirty="0"/>
              <a:t>) = 1 + min(</a:t>
            </a:r>
            <a:r>
              <a:rPr lang="en-GB" sz="1800" cap="small" dirty="0" err="1"/>
              <a:t>DistanceTo</a:t>
            </a:r>
            <a:r>
              <a:rPr lang="en-GB" sz="1800" dirty="0"/>
              <a:t>(</a:t>
            </a:r>
            <a:r>
              <a:rPr lang="en-GB" sz="1800" i="1" dirty="0"/>
              <a:t>m</a:t>
            </a:r>
            <a:r>
              <a:rPr lang="en-GB" sz="1800" dirty="0"/>
              <a:t>), </a:t>
            </a:r>
            <a:r>
              <a:rPr lang="en-GB" sz="1800" i="1" dirty="0"/>
              <a:t>m</a:t>
            </a:r>
            <a:r>
              <a:rPr lang="en-GB" sz="1800" dirty="0"/>
              <a:t> </a:t>
            </a:r>
            <a:r>
              <a:rPr lang="en-GB" sz="1800" dirty="0">
                <a:sym typeface="Symbol" pitchFamily="18" charset="2"/>
              </a:rPr>
              <a:t></a:t>
            </a:r>
            <a:r>
              <a:rPr lang="en-GB" sz="1800" dirty="0"/>
              <a:t> </a:t>
            </a:r>
            <a:r>
              <a:rPr lang="en-GB" sz="1800" i="1" dirty="0"/>
              <a:t>M</a:t>
            </a:r>
            <a:r>
              <a:rPr lang="en-GB" sz="1800" dirty="0"/>
              <a:t>)</a:t>
            </a:r>
          </a:p>
          <a:p>
            <a:pPr lvl="2"/>
            <a:endParaRPr lang="en-GB" sz="1800" dirty="0"/>
          </a:p>
          <a:p>
            <a:pPr marL="459000" lvl="2" indent="0">
              <a:buNone/>
            </a:pPr>
            <a:endParaRPr lang="en-GB" sz="1800" dirty="0"/>
          </a:p>
          <a:p>
            <a:endParaRPr lang="en-US" sz="2000" dirty="0"/>
          </a:p>
        </p:txBody>
      </p:sp>
      <p:sp>
        <p:nvSpPr>
          <p:cNvPr id="4" name="Footer Placeholder 3">
            <a:extLst>
              <a:ext uri="{FF2B5EF4-FFF2-40B4-BE49-F238E27FC236}">
                <a16:creationId xmlns:a16="http://schemas.microsoft.com/office/drawing/2014/main" id="{12D911E3-0B1A-B0BB-86BF-FE108F99ADB1}"/>
              </a:ext>
            </a:extLst>
          </p:cNvPr>
          <p:cNvSpPr>
            <a:spLocks noGrp="1"/>
          </p:cNvSpPr>
          <p:nvPr>
            <p:ph type="ftr" sz="quarter" idx="10"/>
          </p:nvPr>
        </p:nvSpPr>
        <p:spPr/>
        <p:txBody>
          <a:bodyPr/>
          <a:lstStyle/>
          <a:p>
            <a:r>
              <a:rPr lang="en-AU" dirty="0"/>
              <a:t>22T2</a:t>
            </a:r>
          </a:p>
        </p:txBody>
      </p:sp>
      <p:sp>
        <p:nvSpPr>
          <p:cNvPr id="5" name="Slide Number Placeholder 4">
            <a:extLst>
              <a:ext uri="{FF2B5EF4-FFF2-40B4-BE49-F238E27FC236}">
                <a16:creationId xmlns:a16="http://schemas.microsoft.com/office/drawing/2014/main" id="{2FDFD796-6388-6572-E1F1-7CAC509B16C6}"/>
              </a:ext>
            </a:extLst>
          </p:cNvPr>
          <p:cNvSpPr>
            <a:spLocks noGrp="1"/>
          </p:cNvSpPr>
          <p:nvPr>
            <p:ph type="sldNum" sz="quarter" idx="11"/>
          </p:nvPr>
        </p:nvSpPr>
        <p:spPr/>
        <p:txBody>
          <a:bodyPr/>
          <a:lstStyle/>
          <a:p>
            <a:fld id="{009375D7-070A-4959-9224-FB5E66F2B1B3}" type="slidenum">
              <a:rPr lang="en-AU" smtClean="0"/>
              <a:pPr/>
              <a:t>13</a:t>
            </a:fld>
            <a:endParaRPr lang="en-AU" dirty="0"/>
          </a:p>
        </p:txBody>
      </p:sp>
      <p:sp>
        <p:nvSpPr>
          <p:cNvPr id="6" name="Oval 4">
            <a:extLst>
              <a:ext uri="{FF2B5EF4-FFF2-40B4-BE49-F238E27FC236}">
                <a16:creationId xmlns:a16="http://schemas.microsoft.com/office/drawing/2014/main" id="{4B2117DF-F8A9-6468-1049-747E6703BD45}"/>
              </a:ext>
            </a:extLst>
          </p:cNvPr>
          <p:cNvSpPr>
            <a:spLocks noChangeArrowheads="1"/>
          </p:cNvSpPr>
          <p:nvPr/>
        </p:nvSpPr>
        <p:spPr bwMode="auto">
          <a:xfrm>
            <a:off x="4076700" y="5394876"/>
            <a:ext cx="381000" cy="381000"/>
          </a:xfrm>
          <a:prstGeom prst="ellipse">
            <a:avLst/>
          </a:prstGeom>
          <a:ln>
            <a:headEnd/>
            <a:tailEnd/>
          </a:ln>
        </p:spPr>
        <p:style>
          <a:lnRef idx="0">
            <a:schemeClr val="accent1"/>
          </a:lnRef>
          <a:fillRef idx="3">
            <a:schemeClr val="accent1"/>
          </a:fillRef>
          <a:effectRef idx="3">
            <a:schemeClr val="accent1"/>
          </a:effectRef>
          <a:fontRef idx="minor">
            <a:schemeClr val="lt1"/>
          </a:fontRef>
        </p:style>
        <p:txBody>
          <a:bodyPr lIns="0" tIns="0" rIns="0" bIns="0" anchor="ctr" anchorCtr="1"/>
          <a:lstStyle/>
          <a:p>
            <a:pPr defTabSz="914400" eaLnBrk="0" fontAlgn="base" hangingPunct="0">
              <a:spcBef>
                <a:spcPct val="0"/>
              </a:spcBef>
              <a:spcAft>
                <a:spcPct val="0"/>
              </a:spcAft>
            </a:pPr>
            <a:r>
              <a:rPr lang="en-US" sz="1600" i="1" dirty="0">
                <a:solidFill>
                  <a:srgbClr val="000000"/>
                </a:solidFill>
                <a:latin typeface="Arial"/>
              </a:rPr>
              <a:t>s</a:t>
            </a:r>
          </a:p>
        </p:txBody>
      </p:sp>
      <p:sp>
        <p:nvSpPr>
          <p:cNvPr id="7" name="Oval 5">
            <a:extLst>
              <a:ext uri="{FF2B5EF4-FFF2-40B4-BE49-F238E27FC236}">
                <a16:creationId xmlns:a16="http://schemas.microsoft.com/office/drawing/2014/main" id="{C73A3D3C-E889-4B35-DD7D-247409160532}"/>
              </a:ext>
            </a:extLst>
          </p:cNvPr>
          <p:cNvSpPr>
            <a:spLocks noChangeArrowheads="1"/>
          </p:cNvSpPr>
          <p:nvPr/>
        </p:nvSpPr>
        <p:spPr bwMode="auto">
          <a:xfrm>
            <a:off x="7124700" y="6233076"/>
            <a:ext cx="381000" cy="381000"/>
          </a:xfrm>
          <a:prstGeom prst="ellipse">
            <a:avLst/>
          </a:prstGeom>
          <a:ln>
            <a:headEnd/>
            <a:tailEnd/>
          </a:ln>
        </p:spPr>
        <p:style>
          <a:lnRef idx="0">
            <a:schemeClr val="accent3"/>
          </a:lnRef>
          <a:fillRef idx="3">
            <a:schemeClr val="accent3"/>
          </a:fillRef>
          <a:effectRef idx="3">
            <a:schemeClr val="accent3"/>
          </a:effectRef>
          <a:fontRef idx="minor">
            <a:schemeClr val="lt1"/>
          </a:fontRef>
        </p:style>
        <p:txBody>
          <a:bodyPr lIns="0" tIns="0" rIns="0" bIns="0" anchor="ctr" anchorCtr="1"/>
          <a:lstStyle/>
          <a:p>
            <a:pPr algn="ctr" defTabSz="914400" eaLnBrk="0" fontAlgn="base" hangingPunct="0">
              <a:spcBef>
                <a:spcPct val="0"/>
              </a:spcBef>
              <a:spcAft>
                <a:spcPct val="0"/>
              </a:spcAft>
            </a:pPr>
            <a:r>
              <a:rPr lang="en-US" sz="1200" i="1" dirty="0">
                <a:solidFill>
                  <a:schemeClr val="bg1"/>
                </a:solidFill>
                <a:latin typeface="Arial"/>
              </a:rPr>
              <a:t>m</a:t>
            </a:r>
            <a:r>
              <a:rPr lang="en-US" sz="1200" i="1" baseline="-25000" dirty="0">
                <a:solidFill>
                  <a:schemeClr val="bg1"/>
                </a:solidFill>
                <a:latin typeface="Arial"/>
              </a:rPr>
              <a:t>3</a:t>
            </a:r>
            <a:endParaRPr lang="en-US" sz="1400" i="1" baseline="-25000" dirty="0">
              <a:solidFill>
                <a:schemeClr val="bg1"/>
              </a:solidFill>
              <a:latin typeface="Arial"/>
            </a:endParaRPr>
          </a:p>
        </p:txBody>
      </p:sp>
      <p:sp>
        <p:nvSpPr>
          <p:cNvPr id="8" name="Oval 6">
            <a:extLst>
              <a:ext uri="{FF2B5EF4-FFF2-40B4-BE49-F238E27FC236}">
                <a16:creationId xmlns:a16="http://schemas.microsoft.com/office/drawing/2014/main" id="{8124C2D0-75AA-5EC0-C413-C2F3253BEAD3}"/>
              </a:ext>
            </a:extLst>
          </p:cNvPr>
          <p:cNvSpPr>
            <a:spLocks noChangeArrowheads="1"/>
          </p:cNvSpPr>
          <p:nvPr/>
        </p:nvSpPr>
        <p:spPr bwMode="auto">
          <a:xfrm>
            <a:off x="6362700" y="5547276"/>
            <a:ext cx="381000" cy="381000"/>
          </a:xfrm>
          <a:prstGeom prst="ellipse">
            <a:avLst/>
          </a:prstGeom>
          <a:ln>
            <a:headEnd/>
            <a:tailEnd/>
          </a:ln>
        </p:spPr>
        <p:style>
          <a:lnRef idx="0">
            <a:schemeClr val="accent3"/>
          </a:lnRef>
          <a:fillRef idx="3">
            <a:schemeClr val="accent3"/>
          </a:fillRef>
          <a:effectRef idx="3">
            <a:schemeClr val="accent3"/>
          </a:effectRef>
          <a:fontRef idx="minor">
            <a:schemeClr val="lt1"/>
          </a:fontRef>
        </p:style>
        <p:txBody>
          <a:bodyPr lIns="0" tIns="0" rIns="0" bIns="0" anchor="ctr" anchorCtr="1"/>
          <a:lstStyle/>
          <a:p>
            <a:pPr algn="ctr" defTabSz="914400" eaLnBrk="0" fontAlgn="base" hangingPunct="0">
              <a:spcBef>
                <a:spcPct val="0"/>
              </a:spcBef>
              <a:spcAft>
                <a:spcPct val="0"/>
              </a:spcAft>
            </a:pPr>
            <a:r>
              <a:rPr lang="en-US" sz="1200" i="1" dirty="0">
                <a:solidFill>
                  <a:schemeClr val="bg1"/>
                </a:solidFill>
                <a:latin typeface="Arial"/>
              </a:rPr>
              <a:t>m</a:t>
            </a:r>
            <a:r>
              <a:rPr lang="en-US" sz="1200" i="1" baseline="-25000" dirty="0">
                <a:solidFill>
                  <a:schemeClr val="bg1"/>
                </a:solidFill>
                <a:latin typeface="Arial"/>
              </a:rPr>
              <a:t>2</a:t>
            </a:r>
          </a:p>
        </p:txBody>
      </p:sp>
      <p:sp>
        <p:nvSpPr>
          <p:cNvPr id="9" name="Oval 7">
            <a:extLst>
              <a:ext uri="{FF2B5EF4-FFF2-40B4-BE49-F238E27FC236}">
                <a16:creationId xmlns:a16="http://schemas.microsoft.com/office/drawing/2014/main" id="{8B7CC762-E21C-113B-6E7B-0FE50579E9B7}"/>
              </a:ext>
            </a:extLst>
          </p:cNvPr>
          <p:cNvSpPr>
            <a:spLocks noChangeArrowheads="1"/>
          </p:cNvSpPr>
          <p:nvPr/>
        </p:nvSpPr>
        <p:spPr bwMode="auto">
          <a:xfrm>
            <a:off x="7048500" y="4785276"/>
            <a:ext cx="381000" cy="381000"/>
          </a:xfrm>
          <a:prstGeom prst="ellipse">
            <a:avLst/>
          </a:prstGeom>
          <a:ln>
            <a:headEnd/>
            <a:tailEnd/>
          </a:ln>
        </p:spPr>
        <p:style>
          <a:lnRef idx="0">
            <a:schemeClr val="accent3"/>
          </a:lnRef>
          <a:fillRef idx="3">
            <a:schemeClr val="accent3"/>
          </a:fillRef>
          <a:effectRef idx="3">
            <a:schemeClr val="accent3"/>
          </a:effectRef>
          <a:fontRef idx="minor">
            <a:schemeClr val="lt1"/>
          </a:fontRef>
        </p:style>
        <p:txBody>
          <a:bodyPr lIns="0" tIns="0" rIns="0" bIns="0" anchor="ctr" anchorCtr="1"/>
          <a:lstStyle/>
          <a:p>
            <a:pPr algn="ctr" defTabSz="914400" eaLnBrk="0" fontAlgn="base" hangingPunct="0">
              <a:spcBef>
                <a:spcPct val="0"/>
              </a:spcBef>
              <a:spcAft>
                <a:spcPct val="0"/>
              </a:spcAft>
            </a:pPr>
            <a:r>
              <a:rPr lang="en-US" sz="1200" i="1" dirty="0">
                <a:solidFill>
                  <a:schemeClr val="bg1"/>
                </a:solidFill>
                <a:latin typeface="Arial"/>
              </a:rPr>
              <a:t>m</a:t>
            </a:r>
            <a:r>
              <a:rPr lang="en-US" sz="1200" i="1" baseline="-25000" dirty="0">
                <a:solidFill>
                  <a:schemeClr val="bg1"/>
                </a:solidFill>
                <a:latin typeface="Arial"/>
              </a:rPr>
              <a:t>1</a:t>
            </a:r>
            <a:endParaRPr lang="en-US" sz="1400" i="1" baseline="-25000" dirty="0">
              <a:solidFill>
                <a:schemeClr val="bg1"/>
              </a:solidFill>
              <a:latin typeface="Arial"/>
            </a:endParaRPr>
          </a:p>
        </p:txBody>
      </p:sp>
      <p:sp>
        <p:nvSpPr>
          <p:cNvPr id="10" name="Oval 10">
            <a:extLst>
              <a:ext uri="{FF2B5EF4-FFF2-40B4-BE49-F238E27FC236}">
                <a16:creationId xmlns:a16="http://schemas.microsoft.com/office/drawing/2014/main" id="{3A8BC761-E17E-55ED-CF0A-7368A2A06C34}"/>
              </a:ext>
            </a:extLst>
          </p:cNvPr>
          <p:cNvSpPr>
            <a:spLocks noChangeArrowheads="1"/>
          </p:cNvSpPr>
          <p:nvPr/>
        </p:nvSpPr>
        <p:spPr bwMode="auto">
          <a:xfrm>
            <a:off x="7734300" y="5394876"/>
            <a:ext cx="381000" cy="381000"/>
          </a:xfrm>
          <a:prstGeom prst="ellipse">
            <a:avLst/>
          </a:prstGeom>
          <a:ln>
            <a:headEnd/>
            <a:tailEnd/>
          </a:ln>
        </p:spPr>
        <p:style>
          <a:lnRef idx="0">
            <a:schemeClr val="accent2"/>
          </a:lnRef>
          <a:fillRef idx="3">
            <a:schemeClr val="accent2"/>
          </a:fillRef>
          <a:effectRef idx="3">
            <a:schemeClr val="accent2"/>
          </a:effectRef>
          <a:fontRef idx="minor">
            <a:schemeClr val="lt1"/>
          </a:fontRef>
        </p:style>
        <p:txBody>
          <a:bodyPr lIns="0" tIns="0" rIns="0" bIns="0" anchor="ctr" anchorCtr="1"/>
          <a:lstStyle/>
          <a:p>
            <a:pPr algn="ctr" defTabSz="914400" eaLnBrk="0" fontAlgn="base" hangingPunct="0">
              <a:spcBef>
                <a:spcPct val="0"/>
              </a:spcBef>
              <a:spcAft>
                <a:spcPct val="0"/>
              </a:spcAft>
            </a:pPr>
            <a:r>
              <a:rPr lang="en-US" sz="1400" i="1" dirty="0">
                <a:solidFill>
                  <a:srgbClr val="000000"/>
                </a:solidFill>
                <a:latin typeface="Arial"/>
              </a:rPr>
              <a:t>n</a:t>
            </a:r>
          </a:p>
        </p:txBody>
      </p:sp>
      <p:cxnSp>
        <p:nvCxnSpPr>
          <p:cNvPr id="11" name="Straight Connector 10">
            <a:extLst>
              <a:ext uri="{FF2B5EF4-FFF2-40B4-BE49-F238E27FC236}">
                <a16:creationId xmlns:a16="http://schemas.microsoft.com/office/drawing/2014/main" id="{9ED8EB23-B1C1-8DAB-E795-67C91217E6E7}"/>
              </a:ext>
            </a:extLst>
          </p:cNvPr>
          <p:cNvCxnSpPr>
            <a:stCxn id="9" idx="5"/>
            <a:endCxn id="10" idx="1"/>
          </p:cNvCxnSpPr>
          <p:nvPr/>
        </p:nvCxnSpPr>
        <p:spPr bwMode="auto">
          <a:xfrm rot="16200000" flipH="1">
            <a:off x="7411804" y="5072380"/>
            <a:ext cx="340192" cy="416392"/>
          </a:xfrm>
          <a:prstGeom prst="line">
            <a:avLst/>
          </a:prstGeom>
          <a:solidFill>
            <a:schemeClr val="accent1"/>
          </a:solidFill>
          <a:ln w="15875" cap="flat" cmpd="sng" algn="ctr">
            <a:solidFill>
              <a:schemeClr val="tx1"/>
            </a:solidFill>
            <a:prstDash val="solid"/>
            <a:round/>
            <a:headEnd type="none" w="med" len="med"/>
            <a:tailEnd type="triangle" w="med" len="med"/>
          </a:ln>
          <a:effectLst/>
        </p:spPr>
      </p:cxnSp>
      <p:cxnSp>
        <p:nvCxnSpPr>
          <p:cNvPr id="12" name="Straight Connector 11">
            <a:extLst>
              <a:ext uri="{FF2B5EF4-FFF2-40B4-BE49-F238E27FC236}">
                <a16:creationId xmlns:a16="http://schemas.microsoft.com/office/drawing/2014/main" id="{32D041CA-DE4A-323E-6847-68594B6434AF}"/>
              </a:ext>
            </a:extLst>
          </p:cNvPr>
          <p:cNvCxnSpPr>
            <a:stCxn id="8" idx="6"/>
            <a:endCxn id="10" idx="2"/>
          </p:cNvCxnSpPr>
          <p:nvPr/>
        </p:nvCxnSpPr>
        <p:spPr bwMode="auto">
          <a:xfrm flipV="1">
            <a:off x="6743700" y="5585376"/>
            <a:ext cx="990600" cy="152400"/>
          </a:xfrm>
          <a:prstGeom prst="line">
            <a:avLst/>
          </a:prstGeom>
          <a:solidFill>
            <a:schemeClr val="accent1"/>
          </a:solidFill>
          <a:ln w="15875" cap="flat" cmpd="sng" algn="ctr">
            <a:solidFill>
              <a:schemeClr val="tx1"/>
            </a:solidFill>
            <a:prstDash val="solid"/>
            <a:round/>
            <a:headEnd type="none" w="med" len="med"/>
            <a:tailEnd type="triangle" w="med" len="med"/>
          </a:ln>
          <a:effectLst/>
        </p:spPr>
      </p:cxnSp>
      <p:cxnSp>
        <p:nvCxnSpPr>
          <p:cNvPr id="13" name="Straight Connector 12">
            <a:extLst>
              <a:ext uri="{FF2B5EF4-FFF2-40B4-BE49-F238E27FC236}">
                <a16:creationId xmlns:a16="http://schemas.microsoft.com/office/drawing/2014/main" id="{7AD5DF1B-6EEC-5DA1-8814-B27B1921F0D3}"/>
              </a:ext>
            </a:extLst>
          </p:cNvPr>
          <p:cNvCxnSpPr>
            <a:endCxn id="10" idx="3"/>
          </p:cNvCxnSpPr>
          <p:nvPr/>
        </p:nvCxnSpPr>
        <p:spPr bwMode="auto">
          <a:xfrm rot="5400000" flipH="1" flipV="1">
            <a:off x="7353300" y="5796280"/>
            <a:ext cx="512996" cy="360596"/>
          </a:xfrm>
          <a:prstGeom prst="line">
            <a:avLst/>
          </a:prstGeom>
          <a:solidFill>
            <a:schemeClr val="accent1"/>
          </a:solidFill>
          <a:ln w="15875" cap="flat" cmpd="sng" algn="ctr">
            <a:solidFill>
              <a:schemeClr val="tx1"/>
            </a:solidFill>
            <a:prstDash val="solid"/>
            <a:round/>
            <a:headEnd type="none" w="med" len="med"/>
            <a:tailEnd type="triangle" w="med" len="med"/>
          </a:ln>
          <a:effectLst/>
        </p:spPr>
      </p:cxnSp>
      <p:cxnSp>
        <p:nvCxnSpPr>
          <p:cNvPr id="14" name="Straight Connector 13">
            <a:extLst>
              <a:ext uri="{FF2B5EF4-FFF2-40B4-BE49-F238E27FC236}">
                <a16:creationId xmlns:a16="http://schemas.microsoft.com/office/drawing/2014/main" id="{59BF0E64-7805-32CC-4C6A-BA1A8B04DC31}"/>
              </a:ext>
            </a:extLst>
          </p:cNvPr>
          <p:cNvCxnSpPr>
            <a:stCxn id="6" idx="7"/>
          </p:cNvCxnSpPr>
          <p:nvPr/>
        </p:nvCxnSpPr>
        <p:spPr bwMode="auto">
          <a:xfrm rot="5400000" flipH="1" flipV="1">
            <a:off x="4516204" y="5204376"/>
            <a:ext cx="131996" cy="360596"/>
          </a:xfrm>
          <a:prstGeom prst="line">
            <a:avLst/>
          </a:prstGeom>
          <a:ln w="15875">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15" name="Straight Connector 14">
            <a:extLst>
              <a:ext uri="{FF2B5EF4-FFF2-40B4-BE49-F238E27FC236}">
                <a16:creationId xmlns:a16="http://schemas.microsoft.com/office/drawing/2014/main" id="{C316BA0E-0322-6AD5-5F84-46D9B89B1ECF}"/>
              </a:ext>
            </a:extLst>
          </p:cNvPr>
          <p:cNvCxnSpPr>
            <a:stCxn id="6" idx="6"/>
          </p:cNvCxnSpPr>
          <p:nvPr/>
        </p:nvCxnSpPr>
        <p:spPr bwMode="auto">
          <a:xfrm>
            <a:off x="4457700" y="5585376"/>
            <a:ext cx="990600" cy="38100"/>
          </a:xfrm>
          <a:prstGeom prst="line">
            <a:avLst/>
          </a:prstGeom>
          <a:ln w="15875">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16" name="Straight Connector 15">
            <a:extLst>
              <a:ext uri="{FF2B5EF4-FFF2-40B4-BE49-F238E27FC236}">
                <a16:creationId xmlns:a16="http://schemas.microsoft.com/office/drawing/2014/main" id="{5673CA96-0746-ADCA-2E10-AAD5DA384A7B}"/>
              </a:ext>
            </a:extLst>
          </p:cNvPr>
          <p:cNvCxnSpPr>
            <a:stCxn id="6" idx="5"/>
          </p:cNvCxnSpPr>
          <p:nvPr/>
        </p:nvCxnSpPr>
        <p:spPr bwMode="auto">
          <a:xfrm rot="16200000" flipH="1">
            <a:off x="4516204" y="5605780"/>
            <a:ext cx="436796" cy="665396"/>
          </a:xfrm>
          <a:prstGeom prst="line">
            <a:avLst/>
          </a:prstGeom>
          <a:ln w="15875">
            <a:headEnd type="none" w="med" len="med"/>
            <a:tailEnd type="triangle" w="med" len="med"/>
          </a:ln>
        </p:spPr>
        <p:style>
          <a:lnRef idx="2">
            <a:schemeClr val="dk1"/>
          </a:lnRef>
          <a:fillRef idx="0">
            <a:schemeClr val="dk1"/>
          </a:fillRef>
          <a:effectRef idx="1">
            <a:schemeClr val="dk1"/>
          </a:effectRef>
          <a:fontRef idx="minor">
            <a:schemeClr val="tx1"/>
          </a:fontRef>
        </p:style>
      </p:cxnSp>
      <p:sp>
        <p:nvSpPr>
          <p:cNvPr id="17" name="TextBox 16">
            <a:extLst>
              <a:ext uri="{FF2B5EF4-FFF2-40B4-BE49-F238E27FC236}">
                <a16:creationId xmlns:a16="http://schemas.microsoft.com/office/drawing/2014/main" id="{016F38F8-50AC-E3B6-016D-CBEF7D927920}"/>
              </a:ext>
            </a:extLst>
          </p:cNvPr>
          <p:cNvSpPr txBox="1"/>
          <p:nvPr/>
        </p:nvSpPr>
        <p:spPr>
          <a:xfrm>
            <a:off x="4991100" y="4937676"/>
            <a:ext cx="389850" cy="338554"/>
          </a:xfrm>
          <a:prstGeom prst="rect">
            <a:avLst/>
          </a:prstGeom>
          <a:noFill/>
        </p:spPr>
        <p:txBody>
          <a:bodyPr wrap="none" rtlCol="0">
            <a:spAutoFit/>
          </a:bodyPr>
          <a:lstStyle/>
          <a:p>
            <a:pPr defTabSz="914400" eaLnBrk="0" fontAlgn="base" hangingPunct="0">
              <a:spcBef>
                <a:spcPct val="0"/>
              </a:spcBef>
              <a:spcAft>
                <a:spcPct val="0"/>
              </a:spcAft>
            </a:pPr>
            <a:r>
              <a:rPr lang="en-US" sz="1600" b="1" dirty="0">
                <a:solidFill>
                  <a:srgbClr val="000000"/>
                </a:solidFill>
                <a:latin typeface="Arial" charset="0"/>
              </a:rPr>
              <a:t>…</a:t>
            </a:r>
          </a:p>
        </p:txBody>
      </p:sp>
      <p:sp>
        <p:nvSpPr>
          <p:cNvPr id="18" name="TextBox 17">
            <a:extLst>
              <a:ext uri="{FF2B5EF4-FFF2-40B4-BE49-F238E27FC236}">
                <a16:creationId xmlns:a16="http://schemas.microsoft.com/office/drawing/2014/main" id="{8F2EFA5D-D7FD-5702-F094-4EDC6BEA799A}"/>
              </a:ext>
            </a:extLst>
          </p:cNvPr>
          <p:cNvSpPr txBox="1"/>
          <p:nvPr/>
        </p:nvSpPr>
        <p:spPr>
          <a:xfrm>
            <a:off x="5591850" y="5437322"/>
            <a:ext cx="389850" cy="338554"/>
          </a:xfrm>
          <a:prstGeom prst="rect">
            <a:avLst/>
          </a:prstGeom>
          <a:noFill/>
        </p:spPr>
        <p:txBody>
          <a:bodyPr wrap="none" rtlCol="0">
            <a:spAutoFit/>
          </a:bodyPr>
          <a:lstStyle/>
          <a:p>
            <a:pPr defTabSz="914400" eaLnBrk="0" fontAlgn="base" hangingPunct="0">
              <a:spcBef>
                <a:spcPct val="0"/>
              </a:spcBef>
              <a:spcAft>
                <a:spcPct val="0"/>
              </a:spcAft>
            </a:pPr>
            <a:r>
              <a:rPr lang="en-US" sz="1600" b="1" dirty="0">
                <a:solidFill>
                  <a:srgbClr val="000000"/>
                </a:solidFill>
                <a:latin typeface="Arial" charset="0"/>
              </a:rPr>
              <a:t>…</a:t>
            </a:r>
          </a:p>
        </p:txBody>
      </p:sp>
      <p:sp>
        <p:nvSpPr>
          <p:cNvPr id="19" name="TextBox 18">
            <a:extLst>
              <a:ext uri="{FF2B5EF4-FFF2-40B4-BE49-F238E27FC236}">
                <a16:creationId xmlns:a16="http://schemas.microsoft.com/office/drawing/2014/main" id="{4E7FAFAB-26DB-DCF2-0913-4FC25377F6DF}"/>
              </a:ext>
            </a:extLst>
          </p:cNvPr>
          <p:cNvSpPr txBox="1"/>
          <p:nvPr/>
        </p:nvSpPr>
        <p:spPr>
          <a:xfrm>
            <a:off x="5219700" y="6046922"/>
            <a:ext cx="389850" cy="338554"/>
          </a:xfrm>
          <a:prstGeom prst="rect">
            <a:avLst/>
          </a:prstGeom>
          <a:noFill/>
        </p:spPr>
        <p:txBody>
          <a:bodyPr wrap="none" rtlCol="0">
            <a:spAutoFit/>
          </a:bodyPr>
          <a:lstStyle/>
          <a:p>
            <a:pPr defTabSz="914400" eaLnBrk="0" fontAlgn="base" hangingPunct="0">
              <a:spcBef>
                <a:spcPct val="0"/>
              </a:spcBef>
              <a:spcAft>
                <a:spcPct val="0"/>
              </a:spcAft>
            </a:pPr>
            <a:r>
              <a:rPr lang="en-US" sz="1600" b="1" dirty="0">
                <a:solidFill>
                  <a:srgbClr val="000000"/>
                </a:solidFill>
                <a:latin typeface="Arial" charset="0"/>
              </a:rPr>
              <a:t>…</a:t>
            </a:r>
          </a:p>
        </p:txBody>
      </p:sp>
      <p:sp>
        <p:nvSpPr>
          <p:cNvPr id="20" name="TextBox 19">
            <a:extLst>
              <a:ext uri="{FF2B5EF4-FFF2-40B4-BE49-F238E27FC236}">
                <a16:creationId xmlns:a16="http://schemas.microsoft.com/office/drawing/2014/main" id="{A99F86FA-B8E5-DB4D-05F4-4257D7BB8E50}"/>
              </a:ext>
            </a:extLst>
          </p:cNvPr>
          <p:cNvSpPr txBox="1"/>
          <p:nvPr/>
        </p:nvSpPr>
        <p:spPr>
          <a:xfrm>
            <a:off x="6743700" y="4785276"/>
            <a:ext cx="351378" cy="307777"/>
          </a:xfrm>
          <a:prstGeom prst="rect">
            <a:avLst/>
          </a:prstGeom>
          <a:noFill/>
        </p:spPr>
        <p:txBody>
          <a:bodyPr wrap="none" rtlCol="0">
            <a:spAutoFit/>
          </a:bodyPr>
          <a:lstStyle/>
          <a:p>
            <a:pPr defTabSz="914400" eaLnBrk="0" fontAlgn="base" hangingPunct="0">
              <a:spcBef>
                <a:spcPct val="0"/>
              </a:spcBef>
              <a:spcAft>
                <a:spcPct val="0"/>
              </a:spcAft>
            </a:pPr>
            <a:r>
              <a:rPr lang="en-US" sz="1400" i="1" dirty="0">
                <a:solidFill>
                  <a:srgbClr val="000000"/>
                </a:solidFill>
                <a:latin typeface="Arial" charset="0"/>
              </a:rPr>
              <a:t>d</a:t>
            </a:r>
            <a:r>
              <a:rPr lang="en-US" sz="1400" i="1" baseline="-25000" dirty="0">
                <a:solidFill>
                  <a:srgbClr val="000000"/>
                </a:solidFill>
                <a:latin typeface="Arial" charset="0"/>
              </a:rPr>
              <a:t>1</a:t>
            </a:r>
          </a:p>
        </p:txBody>
      </p:sp>
      <p:sp>
        <p:nvSpPr>
          <p:cNvPr id="21" name="TextBox 20">
            <a:extLst>
              <a:ext uri="{FF2B5EF4-FFF2-40B4-BE49-F238E27FC236}">
                <a16:creationId xmlns:a16="http://schemas.microsoft.com/office/drawing/2014/main" id="{5D076C5D-946B-FD6C-E874-8A81847E4BEE}"/>
              </a:ext>
            </a:extLst>
          </p:cNvPr>
          <p:cNvSpPr txBox="1"/>
          <p:nvPr/>
        </p:nvSpPr>
        <p:spPr>
          <a:xfrm>
            <a:off x="6239922" y="5242476"/>
            <a:ext cx="351378" cy="307777"/>
          </a:xfrm>
          <a:prstGeom prst="rect">
            <a:avLst/>
          </a:prstGeom>
          <a:noFill/>
        </p:spPr>
        <p:txBody>
          <a:bodyPr wrap="none" rtlCol="0">
            <a:spAutoFit/>
          </a:bodyPr>
          <a:lstStyle/>
          <a:p>
            <a:pPr defTabSz="914400" eaLnBrk="0" fontAlgn="base" hangingPunct="0">
              <a:spcBef>
                <a:spcPct val="0"/>
              </a:spcBef>
              <a:spcAft>
                <a:spcPct val="0"/>
              </a:spcAft>
            </a:pPr>
            <a:r>
              <a:rPr lang="en-US" sz="1400" i="1" dirty="0">
                <a:solidFill>
                  <a:srgbClr val="000000"/>
                </a:solidFill>
                <a:latin typeface="Arial" charset="0"/>
              </a:rPr>
              <a:t>d</a:t>
            </a:r>
            <a:r>
              <a:rPr lang="en-US" sz="1400" i="1" baseline="-25000" dirty="0">
                <a:solidFill>
                  <a:srgbClr val="000000"/>
                </a:solidFill>
                <a:latin typeface="Arial" charset="0"/>
              </a:rPr>
              <a:t>2</a:t>
            </a:r>
          </a:p>
        </p:txBody>
      </p:sp>
      <p:sp>
        <p:nvSpPr>
          <p:cNvPr id="22" name="TextBox 21">
            <a:extLst>
              <a:ext uri="{FF2B5EF4-FFF2-40B4-BE49-F238E27FC236}">
                <a16:creationId xmlns:a16="http://schemas.microsoft.com/office/drawing/2014/main" id="{E775578D-6EF4-316A-E5B0-FD7FCB85EE2D}"/>
              </a:ext>
            </a:extLst>
          </p:cNvPr>
          <p:cNvSpPr txBox="1"/>
          <p:nvPr/>
        </p:nvSpPr>
        <p:spPr>
          <a:xfrm>
            <a:off x="6819900" y="6153899"/>
            <a:ext cx="351378" cy="307777"/>
          </a:xfrm>
          <a:prstGeom prst="rect">
            <a:avLst/>
          </a:prstGeom>
          <a:noFill/>
        </p:spPr>
        <p:txBody>
          <a:bodyPr wrap="none" rtlCol="0">
            <a:spAutoFit/>
          </a:bodyPr>
          <a:lstStyle/>
          <a:p>
            <a:pPr defTabSz="914400" eaLnBrk="0" fontAlgn="base" hangingPunct="0">
              <a:spcBef>
                <a:spcPct val="0"/>
              </a:spcBef>
              <a:spcAft>
                <a:spcPct val="0"/>
              </a:spcAft>
            </a:pPr>
            <a:r>
              <a:rPr lang="en-US" sz="1400" i="1" dirty="0">
                <a:solidFill>
                  <a:srgbClr val="000000"/>
                </a:solidFill>
                <a:latin typeface="Arial" charset="0"/>
              </a:rPr>
              <a:t>d</a:t>
            </a:r>
            <a:r>
              <a:rPr lang="en-US" sz="1400" i="1" baseline="-25000" dirty="0">
                <a:solidFill>
                  <a:srgbClr val="000000"/>
                </a:solidFill>
                <a:latin typeface="Arial" charset="0"/>
              </a:rPr>
              <a:t>3</a:t>
            </a:r>
          </a:p>
        </p:txBody>
      </p:sp>
    </p:spTree>
    <p:extLst>
      <p:ext uri="{BB962C8B-B14F-4D97-AF65-F5344CB8AC3E}">
        <p14:creationId xmlns:p14="http://schemas.microsoft.com/office/powerpoint/2010/main" val="37882307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D68624-8105-8416-5B22-E8549F213764}"/>
              </a:ext>
            </a:extLst>
          </p:cNvPr>
          <p:cNvSpPr>
            <a:spLocks noGrp="1"/>
          </p:cNvSpPr>
          <p:nvPr>
            <p:ph type="title"/>
          </p:nvPr>
        </p:nvSpPr>
        <p:spPr/>
        <p:txBody>
          <a:bodyPr/>
          <a:lstStyle/>
          <a:p>
            <a:r>
              <a:rPr lang="en-GB" dirty="0"/>
              <a:t>Visualizing Parallel BFS</a:t>
            </a:r>
            <a:endParaRPr lang="en-US" dirty="0"/>
          </a:p>
        </p:txBody>
      </p:sp>
      <p:sp>
        <p:nvSpPr>
          <p:cNvPr id="4" name="Footer Placeholder 3">
            <a:extLst>
              <a:ext uri="{FF2B5EF4-FFF2-40B4-BE49-F238E27FC236}">
                <a16:creationId xmlns:a16="http://schemas.microsoft.com/office/drawing/2014/main" id="{25B134B2-D710-A356-C98B-82A4034BA3C9}"/>
              </a:ext>
            </a:extLst>
          </p:cNvPr>
          <p:cNvSpPr>
            <a:spLocks noGrp="1"/>
          </p:cNvSpPr>
          <p:nvPr>
            <p:ph type="ftr" sz="quarter" idx="10"/>
          </p:nvPr>
        </p:nvSpPr>
        <p:spPr/>
        <p:txBody>
          <a:bodyPr/>
          <a:lstStyle/>
          <a:p>
            <a:r>
              <a:rPr lang="en-AU"/>
              <a:t>22T2</a:t>
            </a:r>
            <a:endParaRPr lang="en-AU" dirty="0"/>
          </a:p>
        </p:txBody>
      </p:sp>
      <p:sp>
        <p:nvSpPr>
          <p:cNvPr id="5" name="Slide Number Placeholder 4">
            <a:extLst>
              <a:ext uri="{FF2B5EF4-FFF2-40B4-BE49-F238E27FC236}">
                <a16:creationId xmlns:a16="http://schemas.microsoft.com/office/drawing/2014/main" id="{C7C6FE43-FD6F-4B70-9FDD-21560900710E}"/>
              </a:ext>
            </a:extLst>
          </p:cNvPr>
          <p:cNvSpPr>
            <a:spLocks noGrp="1"/>
          </p:cNvSpPr>
          <p:nvPr>
            <p:ph type="sldNum" sz="quarter" idx="11"/>
          </p:nvPr>
        </p:nvSpPr>
        <p:spPr/>
        <p:txBody>
          <a:bodyPr/>
          <a:lstStyle/>
          <a:p>
            <a:fld id="{009375D7-070A-4959-9224-FB5E66F2B1B3}" type="slidenum">
              <a:rPr lang="en-AU" smtClean="0"/>
              <a:pPr/>
              <a:t>14</a:t>
            </a:fld>
            <a:endParaRPr lang="en-AU" dirty="0"/>
          </a:p>
        </p:txBody>
      </p:sp>
      <p:sp>
        <p:nvSpPr>
          <p:cNvPr id="6" name="Oval 4">
            <a:extLst>
              <a:ext uri="{FF2B5EF4-FFF2-40B4-BE49-F238E27FC236}">
                <a16:creationId xmlns:a16="http://schemas.microsoft.com/office/drawing/2014/main" id="{A6D249FA-6E2B-F9CD-324B-0751839FCB08}"/>
              </a:ext>
            </a:extLst>
          </p:cNvPr>
          <p:cNvSpPr>
            <a:spLocks noChangeArrowheads="1"/>
          </p:cNvSpPr>
          <p:nvPr/>
        </p:nvSpPr>
        <p:spPr bwMode="auto">
          <a:xfrm>
            <a:off x="3262313" y="1875905"/>
            <a:ext cx="685800" cy="685800"/>
          </a:xfrm>
          <a:prstGeom prst="ellipse">
            <a:avLst/>
          </a:prstGeom>
          <a:ln>
            <a:headEnd/>
            <a:tailEnd/>
          </a:ln>
        </p:spPr>
        <p:style>
          <a:lnRef idx="0">
            <a:schemeClr val="accent1"/>
          </a:lnRef>
          <a:fillRef idx="3">
            <a:schemeClr val="accent1"/>
          </a:fillRef>
          <a:effectRef idx="3">
            <a:schemeClr val="accent1"/>
          </a:effectRef>
          <a:fontRef idx="minor">
            <a:schemeClr val="lt1"/>
          </a:fontRef>
        </p:style>
        <p:txBody>
          <a:bodyPr anchor="ctr" anchorCtr="1"/>
          <a:lstStyle/>
          <a:p>
            <a:pPr defTabSz="914400" eaLnBrk="0" fontAlgn="base" hangingPunct="0">
              <a:spcBef>
                <a:spcPct val="0"/>
              </a:spcBef>
              <a:spcAft>
                <a:spcPct val="0"/>
              </a:spcAft>
            </a:pPr>
            <a:r>
              <a:rPr lang="en-US" sz="1600" b="1" i="1" dirty="0">
                <a:solidFill>
                  <a:srgbClr val="000000"/>
                </a:solidFill>
                <a:latin typeface="Arial"/>
              </a:rPr>
              <a:t>n</a:t>
            </a:r>
            <a:r>
              <a:rPr lang="en-US" sz="1600" b="1" i="1" baseline="-25000" dirty="0">
                <a:solidFill>
                  <a:srgbClr val="000000"/>
                </a:solidFill>
                <a:latin typeface="Arial"/>
              </a:rPr>
              <a:t>0</a:t>
            </a:r>
          </a:p>
        </p:txBody>
      </p:sp>
      <p:sp>
        <p:nvSpPr>
          <p:cNvPr id="7" name="Oval 5">
            <a:extLst>
              <a:ext uri="{FF2B5EF4-FFF2-40B4-BE49-F238E27FC236}">
                <a16:creationId xmlns:a16="http://schemas.microsoft.com/office/drawing/2014/main" id="{DB8B1C29-55E2-F5EF-70C8-A85CA8543E18}"/>
              </a:ext>
            </a:extLst>
          </p:cNvPr>
          <p:cNvSpPr>
            <a:spLocks noChangeArrowheads="1"/>
          </p:cNvSpPr>
          <p:nvPr/>
        </p:nvSpPr>
        <p:spPr bwMode="auto">
          <a:xfrm>
            <a:off x="2652713" y="3095105"/>
            <a:ext cx="685800" cy="685800"/>
          </a:xfrm>
          <a:prstGeom prst="ellipse">
            <a:avLst/>
          </a:prstGeom>
          <a:ln>
            <a:headEnd/>
            <a:tailEnd/>
          </a:ln>
        </p:spPr>
        <p:style>
          <a:lnRef idx="0">
            <a:schemeClr val="accent3"/>
          </a:lnRef>
          <a:fillRef idx="3">
            <a:schemeClr val="accent3"/>
          </a:fillRef>
          <a:effectRef idx="3">
            <a:schemeClr val="accent3"/>
          </a:effectRef>
          <a:fontRef idx="minor">
            <a:schemeClr val="lt1"/>
          </a:fontRef>
        </p:style>
        <p:txBody>
          <a:bodyPr anchor="ctr" anchorCtr="1"/>
          <a:lstStyle/>
          <a:p>
            <a:pPr defTabSz="914400" eaLnBrk="0" fontAlgn="base" hangingPunct="0">
              <a:spcBef>
                <a:spcPct val="0"/>
              </a:spcBef>
              <a:spcAft>
                <a:spcPct val="0"/>
              </a:spcAft>
            </a:pPr>
            <a:r>
              <a:rPr lang="en-US" sz="1600" b="1" i="1" dirty="0">
                <a:solidFill>
                  <a:schemeClr val="bg1"/>
                </a:solidFill>
                <a:latin typeface="Arial"/>
              </a:rPr>
              <a:t>n</a:t>
            </a:r>
            <a:r>
              <a:rPr lang="en-US" sz="1600" b="1" i="1" baseline="-25000" dirty="0">
                <a:solidFill>
                  <a:schemeClr val="bg1"/>
                </a:solidFill>
                <a:latin typeface="Arial"/>
              </a:rPr>
              <a:t>3</a:t>
            </a:r>
          </a:p>
        </p:txBody>
      </p:sp>
      <p:sp>
        <p:nvSpPr>
          <p:cNvPr id="8" name="Oval 6">
            <a:extLst>
              <a:ext uri="{FF2B5EF4-FFF2-40B4-BE49-F238E27FC236}">
                <a16:creationId xmlns:a16="http://schemas.microsoft.com/office/drawing/2014/main" id="{28854AB0-9741-9806-2147-E45FE217ACFC}"/>
              </a:ext>
            </a:extLst>
          </p:cNvPr>
          <p:cNvSpPr>
            <a:spLocks noChangeArrowheads="1"/>
          </p:cNvSpPr>
          <p:nvPr/>
        </p:nvSpPr>
        <p:spPr bwMode="auto">
          <a:xfrm>
            <a:off x="4176713" y="3018905"/>
            <a:ext cx="685800" cy="685800"/>
          </a:xfrm>
          <a:prstGeom prst="ellipse">
            <a:avLst/>
          </a:prstGeom>
          <a:ln>
            <a:headEnd/>
            <a:tailEnd/>
          </a:ln>
        </p:spPr>
        <p:style>
          <a:lnRef idx="0">
            <a:schemeClr val="accent3"/>
          </a:lnRef>
          <a:fillRef idx="3">
            <a:schemeClr val="accent3"/>
          </a:fillRef>
          <a:effectRef idx="3">
            <a:schemeClr val="accent3"/>
          </a:effectRef>
          <a:fontRef idx="minor">
            <a:schemeClr val="lt1"/>
          </a:fontRef>
        </p:style>
        <p:txBody>
          <a:bodyPr anchor="ctr" anchorCtr="1"/>
          <a:lstStyle/>
          <a:p>
            <a:pPr defTabSz="914400" eaLnBrk="0" fontAlgn="base" hangingPunct="0">
              <a:spcBef>
                <a:spcPct val="0"/>
              </a:spcBef>
              <a:spcAft>
                <a:spcPct val="0"/>
              </a:spcAft>
            </a:pPr>
            <a:r>
              <a:rPr lang="en-US" sz="1600" b="1" i="1" dirty="0">
                <a:solidFill>
                  <a:schemeClr val="bg1"/>
                </a:solidFill>
                <a:latin typeface="Arial"/>
              </a:rPr>
              <a:t>n</a:t>
            </a:r>
            <a:r>
              <a:rPr lang="en-US" sz="1600" b="1" i="1" baseline="-25000" dirty="0">
                <a:solidFill>
                  <a:schemeClr val="bg1"/>
                </a:solidFill>
                <a:latin typeface="Arial"/>
              </a:rPr>
              <a:t>2</a:t>
            </a:r>
          </a:p>
        </p:txBody>
      </p:sp>
      <p:sp>
        <p:nvSpPr>
          <p:cNvPr id="9" name="Oval 7">
            <a:extLst>
              <a:ext uri="{FF2B5EF4-FFF2-40B4-BE49-F238E27FC236}">
                <a16:creationId xmlns:a16="http://schemas.microsoft.com/office/drawing/2014/main" id="{CD6E6D92-224F-8C44-4D0C-72B51A9DA262}"/>
              </a:ext>
            </a:extLst>
          </p:cNvPr>
          <p:cNvSpPr>
            <a:spLocks noChangeArrowheads="1"/>
          </p:cNvSpPr>
          <p:nvPr/>
        </p:nvSpPr>
        <p:spPr bwMode="auto">
          <a:xfrm>
            <a:off x="5091113" y="1952105"/>
            <a:ext cx="685800" cy="685800"/>
          </a:xfrm>
          <a:prstGeom prst="ellipse">
            <a:avLst/>
          </a:prstGeom>
          <a:ln>
            <a:headEnd/>
            <a:tailEnd/>
          </a:ln>
        </p:spPr>
        <p:style>
          <a:lnRef idx="0">
            <a:schemeClr val="accent3"/>
          </a:lnRef>
          <a:fillRef idx="3">
            <a:schemeClr val="accent3"/>
          </a:fillRef>
          <a:effectRef idx="3">
            <a:schemeClr val="accent3"/>
          </a:effectRef>
          <a:fontRef idx="minor">
            <a:schemeClr val="lt1"/>
          </a:fontRef>
        </p:style>
        <p:txBody>
          <a:bodyPr anchor="ctr" anchorCtr="1"/>
          <a:lstStyle/>
          <a:p>
            <a:pPr defTabSz="914400" eaLnBrk="0" fontAlgn="base" hangingPunct="0">
              <a:spcBef>
                <a:spcPct val="0"/>
              </a:spcBef>
              <a:spcAft>
                <a:spcPct val="0"/>
              </a:spcAft>
            </a:pPr>
            <a:r>
              <a:rPr lang="en-US" sz="1600" b="1" i="1" dirty="0">
                <a:solidFill>
                  <a:schemeClr val="bg1"/>
                </a:solidFill>
                <a:latin typeface="Arial"/>
              </a:rPr>
              <a:t>n</a:t>
            </a:r>
            <a:r>
              <a:rPr lang="en-US" sz="1600" b="1" i="1" baseline="-25000" dirty="0">
                <a:solidFill>
                  <a:schemeClr val="bg1"/>
                </a:solidFill>
                <a:latin typeface="Arial"/>
              </a:rPr>
              <a:t>1</a:t>
            </a:r>
          </a:p>
        </p:txBody>
      </p:sp>
      <p:sp>
        <p:nvSpPr>
          <p:cNvPr id="10" name="Oval 8">
            <a:extLst>
              <a:ext uri="{FF2B5EF4-FFF2-40B4-BE49-F238E27FC236}">
                <a16:creationId xmlns:a16="http://schemas.microsoft.com/office/drawing/2014/main" id="{54F0492D-29BA-91D5-C00E-B14C31C185D0}"/>
              </a:ext>
            </a:extLst>
          </p:cNvPr>
          <p:cNvSpPr>
            <a:spLocks noChangeArrowheads="1"/>
          </p:cNvSpPr>
          <p:nvPr/>
        </p:nvSpPr>
        <p:spPr bwMode="auto">
          <a:xfrm>
            <a:off x="6843713" y="1647305"/>
            <a:ext cx="685800" cy="685800"/>
          </a:xfrm>
          <a:prstGeom prst="ellipse">
            <a:avLst/>
          </a:prstGeom>
          <a:ln>
            <a:headEnd/>
            <a:tailEnd/>
          </a:ln>
        </p:spPr>
        <p:style>
          <a:lnRef idx="0">
            <a:schemeClr val="accent2"/>
          </a:lnRef>
          <a:fillRef idx="3">
            <a:schemeClr val="accent2"/>
          </a:fillRef>
          <a:effectRef idx="3">
            <a:schemeClr val="accent2"/>
          </a:effectRef>
          <a:fontRef idx="minor">
            <a:schemeClr val="lt1"/>
          </a:fontRef>
        </p:style>
        <p:txBody>
          <a:bodyPr anchor="ctr" anchorCtr="1"/>
          <a:lstStyle/>
          <a:p>
            <a:pPr defTabSz="914400" eaLnBrk="0" fontAlgn="base" hangingPunct="0">
              <a:spcBef>
                <a:spcPct val="0"/>
              </a:spcBef>
              <a:spcAft>
                <a:spcPct val="0"/>
              </a:spcAft>
            </a:pPr>
            <a:r>
              <a:rPr lang="en-US" sz="1600" b="1" i="1" dirty="0">
                <a:solidFill>
                  <a:srgbClr val="000000"/>
                </a:solidFill>
                <a:latin typeface="Arial"/>
              </a:rPr>
              <a:t>n</a:t>
            </a:r>
            <a:r>
              <a:rPr lang="en-US" sz="1600" b="1" i="1" baseline="-25000" dirty="0">
                <a:solidFill>
                  <a:srgbClr val="000000"/>
                </a:solidFill>
                <a:latin typeface="Arial"/>
              </a:rPr>
              <a:t>7</a:t>
            </a:r>
          </a:p>
        </p:txBody>
      </p:sp>
      <p:sp>
        <p:nvSpPr>
          <p:cNvPr id="11" name="Oval 9">
            <a:extLst>
              <a:ext uri="{FF2B5EF4-FFF2-40B4-BE49-F238E27FC236}">
                <a16:creationId xmlns:a16="http://schemas.microsoft.com/office/drawing/2014/main" id="{B4FE618A-0CD7-B713-4C3A-759B06DB7FA8}"/>
              </a:ext>
            </a:extLst>
          </p:cNvPr>
          <p:cNvSpPr>
            <a:spLocks noChangeArrowheads="1"/>
          </p:cNvSpPr>
          <p:nvPr/>
        </p:nvSpPr>
        <p:spPr bwMode="auto">
          <a:xfrm>
            <a:off x="5853113" y="3247505"/>
            <a:ext cx="685800" cy="685800"/>
          </a:xfrm>
          <a:prstGeom prst="ellipse">
            <a:avLst/>
          </a:prstGeom>
          <a:ln>
            <a:headEnd/>
            <a:tailEnd/>
          </a:ln>
        </p:spPr>
        <p:style>
          <a:lnRef idx="0">
            <a:schemeClr val="accent2"/>
          </a:lnRef>
          <a:fillRef idx="3">
            <a:schemeClr val="accent2"/>
          </a:fillRef>
          <a:effectRef idx="3">
            <a:schemeClr val="accent2"/>
          </a:effectRef>
          <a:fontRef idx="minor">
            <a:schemeClr val="lt1"/>
          </a:fontRef>
        </p:style>
        <p:txBody>
          <a:bodyPr anchor="ctr" anchorCtr="1"/>
          <a:lstStyle/>
          <a:p>
            <a:pPr defTabSz="914400" eaLnBrk="0" fontAlgn="base" hangingPunct="0">
              <a:spcBef>
                <a:spcPct val="0"/>
              </a:spcBef>
              <a:spcAft>
                <a:spcPct val="0"/>
              </a:spcAft>
            </a:pPr>
            <a:r>
              <a:rPr lang="en-US" sz="1600" b="1" i="1" dirty="0">
                <a:solidFill>
                  <a:srgbClr val="000000"/>
                </a:solidFill>
                <a:latin typeface="Arial"/>
              </a:rPr>
              <a:t>n</a:t>
            </a:r>
            <a:r>
              <a:rPr lang="en-US" sz="1600" b="1" i="1" baseline="-25000" dirty="0">
                <a:solidFill>
                  <a:srgbClr val="000000"/>
                </a:solidFill>
                <a:latin typeface="Arial"/>
              </a:rPr>
              <a:t>6</a:t>
            </a:r>
          </a:p>
        </p:txBody>
      </p:sp>
      <p:sp>
        <p:nvSpPr>
          <p:cNvPr id="12" name="Oval 10">
            <a:extLst>
              <a:ext uri="{FF2B5EF4-FFF2-40B4-BE49-F238E27FC236}">
                <a16:creationId xmlns:a16="http://schemas.microsoft.com/office/drawing/2014/main" id="{BDDC5DD6-83D5-2B8C-123D-968DB84D4673}"/>
              </a:ext>
            </a:extLst>
          </p:cNvPr>
          <p:cNvSpPr>
            <a:spLocks noChangeArrowheads="1"/>
          </p:cNvSpPr>
          <p:nvPr/>
        </p:nvSpPr>
        <p:spPr bwMode="auto">
          <a:xfrm>
            <a:off x="4329113" y="4238105"/>
            <a:ext cx="685800" cy="685800"/>
          </a:xfrm>
          <a:prstGeom prst="ellipse">
            <a:avLst/>
          </a:prstGeom>
          <a:ln>
            <a:headEnd/>
            <a:tailEnd/>
          </a:ln>
        </p:spPr>
        <p:style>
          <a:lnRef idx="0">
            <a:schemeClr val="accent2"/>
          </a:lnRef>
          <a:fillRef idx="3">
            <a:schemeClr val="accent2"/>
          </a:fillRef>
          <a:effectRef idx="3">
            <a:schemeClr val="accent2"/>
          </a:effectRef>
          <a:fontRef idx="minor">
            <a:schemeClr val="lt1"/>
          </a:fontRef>
        </p:style>
        <p:txBody>
          <a:bodyPr anchor="ctr" anchorCtr="1"/>
          <a:lstStyle/>
          <a:p>
            <a:pPr defTabSz="914400" eaLnBrk="0" fontAlgn="base" hangingPunct="0">
              <a:spcBef>
                <a:spcPct val="0"/>
              </a:spcBef>
              <a:spcAft>
                <a:spcPct val="0"/>
              </a:spcAft>
            </a:pPr>
            <a:r>
              <a:rPr lang="en-US" sz="1600" b="1" i="1" dirty="0">
                <a:solidFill>
                  <a:srgbClr val="000000"/>
                </a:solidFill>
                <a:latin typeface="Arial"/>
              </a:rPr>
              <a:t>n</a:t>
            </a:r>
            <a:r>
              <a:rPr lang="en-US" sz="1600" b="1" i="1" baseline="-25000" dirty="0">
                <a:solidFill>
                  <a:srgbClr val="000000"/>
                </a:solidFill>
                <a:latin typeface="Arial"/>
              </a:rPr>
              <a:t>5</a:t>
            </a:r>
          </a:p>
        </p:txBody>
      </p:sp>
      <p:sp>
        <p:nvSpPr>
          <p:cNvPr id="13" name="Oval 11">
            <a:extLst>
              <a:ext uri="{FF2B5EF4-FFF2-40B4-BE49-F238E27FC236}">
                <a16:creationId xmlns:a16="http://schemas.microsoft.com/office/drawing/2014/main" id="{441EAC78-D76B-F723-FFCB-B8712FDEBC53}"/>
              </a:ext>
            </a:extLst>
          </p:cNvPr>
          <p:cNvSpPr>
            <a:spLocks noChangeArrowheads="1"/>
          </p:cNvSpPr>
          <p:nvPr/>
        </p:nvSpPr>
        <p:spPr bwMode="auto">
          <a:xfrm>
            <a:off x="3033713" y="4542905"/>
            <a:ext cx="685800" cy="685800"/>
          </a:xfrm>
          <a:prstGeom prst="ellipse">
            <a:avLst/>
          </a:prstGeom>
          <a:ln>
            <a:headEnd/>
            <a:tailEnd/>
          </a:ln>
        </p:spPr>
        <p:style>
          <a:lnRef idx="0">
            <a:schemeClr val="accent2"/>
          </a:lnRef>
          <a:fillRef idx="3">
            <a:schemeClr val="accent2"/>
          </a:fillRef>
          <a:effectRef idx="3">
            <a:schemeClr val="accent2"/>
          </a:effectRef>
          <a:fontRef idx="minor">
            <a:schemeClr val="lt1"/>
          </a:fontRef>
        </p:style>
        <p:txBody>
          <a:bodyPr anchor="ctr" anchorCtr="1"/>
          <a:lstStyle/>
          <a:p>
            <a:pPr defTabSz="914400" eaLnBrk="0" fontAlgn="base" hangingPunct="0">
              <a:spcBef>
                <a:spcPct val="0"/>
              </a:spcBef>
              <a:spcAft>
                <a:spcPct val="0"/>
              </a:spcAft>
            </a:pPr>
            <a:r>
              <a:rPr lang="en-US" sz="1600" b="1" i="1" dirty="0">
                <a:solidFill>
                  <a:srgbClr val="000000"/>
                </a:solidFill>
                <a:latin typeface="Arial"/>
              </a:rPr>
              <a:t>n</a:t>
            </a:r>
            <a:r>
              <a:rPr lang="en-US" sz="1600" b="1" i="1" baseline="-25000" dirty="0">
                <a:solidFill>
                  <a:srgbClr val="000000"/>
                </a:solidFill>
                <a:latin typeface="Arial"/>
              </a:rPr>
              <a:t>4</a:t>
            </a:r>
          </a:p>
        </p:txBody>
      </p:sp>
      <p:sp>
        <p:nvSpPr>
          <p:cNvPr id="14" name="Oval 12">
            <a:extLst>
              <a:ext uri="{FF2B5EF4-FFF2-40B4-BE49-F238E27FC236}">
                <a16:creationId xmlns:a16="http://schemas.microsoft.com/office/drawing/2014/main" id="{D66ABFDA-5381-029C-E993-E0A4D12E4535}"/>
              </a:ext>
            </a:extLst>
          </p:cNvPr>
          <p:cNvSpPr>
            <a:spLocks noChangeArrowheads="1"/>
          </p:cNvSpPr>
          <p:nvPr/>
        </p:nvSpPr>
        <p:spPr bwMode="auto">
          <a:xfrm>
            <a:off x="3948113" y="5762105"/>
            <a:ext cx="685800" cy="685800"/>
          </a:xfrm>
          <a:prstGeom prst="ellipse">
            <a:avLst/>
          </a:prstGeom>
          <a:gradFill>
            <a:gsLst>
              <a:gs pos="0">
                <a:schemeClr val="tx2">
                  <a:lumMod val="20000"/>
                  <a:lumOff val="80000"/>
                </a:schemeClr>
              </a:gs>
              <a:gs pos="100000">
                <a:schemeClr val="tx2">
                  <a:lumMod val="20000"/>
                  <a:lumOff val="80000"/>
                </a:schemeClr>
              </a:gs>
              <a:gs pos="100000">
                <a:schemeClr val="accent4">
                  <a:shade val="94000"/>
                  <a:satMod val="135000"/>
                </a:schemeClr>
              </a:gs>
            </a:gsLst>
            <a:lin ang="16200000" scaled="0"/>
          </a:gradFill>
          <a:ln>
            <a:headEnd/>
            <a:tailEnd/>
          </a:ln>
        </p:spPr>
        <p:style>
          <a:lnRef idx="0">
            <a:schemeClr val="accent4"/>
          </a:lnRef>
          <a:fillRef idx="3">
            <a:schemeClr val="accent4"/>
          </a:fillRef>
          <a:effectRef idx="3">
            <a:schemeClr val="accent4"/>
          </a:effectRef>
          <a:fontRef idx="minor">
            <a:schemeClr val="lt1"/>
          </a:fontRef>
        </p:style>
        <p:txBody>
          <a:bodyPr anchor="ctr" anchorCtr="1"/>
          <a:lstStyle/>
          <a:p>
            <a:pPr defTabSz="914400" eaLnBrk="0" fontAlgn="base" hangingPunct="0">
              <a:spcBef>
                <a:spcPct val="0"/>
              </a:spcBef>
              <a:spcAft>
                <a:spcPct val="0"/>
              </a:spcAft>
            </a:pPr>
            <a:r>
              <a:rPr lang="en-US" sz="1600" b="1" i="1" dirty="0">
                <a:solidFill>
                  <a:srgbClr val="000000"/>
                </a:solidFill>
                <a:latin typeface="Arial"/>
              </a:rPr>
              <a:t>n</a:t>
            </a:r>
            <a:r>
              <a:rPr lang="en-US" sz="1600" b="1" i="1" baseline="-25000" dirty="0">
                <a:solidFill>
                  <a:srgbClr val="000000"/>
                </a:solidFill>
                <a:latin typeface="Arial"/>
              </a:rPr>
              <a:t>9</a:t>
            </a:r>
          </a:p>
        </p:txBody>
      </p:sp>
      <p:sp>
        <p:nvSpPr>
          <p:cNvPr id="15" name="Oval 13">
            <a:extLst>
              <a:ext uri="{FF2B5EF4-FFF2-40B4-BE49-F238E27FC236}">
                <a16:creationId xmlns:a16="http://schemas.microsoft.com/office/drawing/2014/main" id="{826C71D1-E9FE-6C1B-FE13-292234606F45}"/>
              </a:ext>
            </a:extLst>
          </p:cNvPr>
          <p:cNvSpPr>
            <a:spLocks noChangeArrowheads="1"/>
          </p:cNvSpPr>
          <p:nvPr/>
        </p:nvSpPr>
        <p:spPr bwMode="auto">
          <a:xfrm>
            <a:off x="6310313" y="4695305"/>
            <a:ext cx="685800" cy="685800"/>
          </a:xfrm>
          <a:prstGeom prst="ellipse">
            <a:avLst/>
          </a:prstGeom>
          <a:gradFill>
            <a:gsLst>
              <a:gs pos="0">
                <a:schemeClr val="tx2">
                  <a:lumMod val="20000"/>
                  <a:lumOff val="80000"/>
                </a:schemeClr>
              </a:gs>
              <a:gs pos="100000">
                <a:schemeClr val="tx2">
                  <a:lumMod val="20000"/>
                  <a:lumOff val="80000"/>
                </a:schemeClr>
              </a:gs>
              <a:gs pos="100000">
                <a:schemeClr val="accent4">
                  <a:shade val="94000"/>
                  <a:satMod val="135000"/>
                </a:schemeClr>
              </a:gs>
            </a:gsLst>
            <a:lin ang="16200000" scaled="0"/>
          </a:gradFill>
          <a:ln>
            <a:headEnd/>
            <a:tailEnd/>
          </a:ln>
        </p:spPr>
        <p:style>
          <a:lnRef idx="0">
            <a:schemeClr val="accent4"/>
          </a:lnRef>
          <a:fillRef idx="3">
            <a:schemeClr val="accent4"/>
          </a:fillRef>
          <a:effectRef idx="3">
            <a:schemeClr val="accent4"/>
          </a:effectRef>
          <a:fontRef idx="minor">
            <a:schemeClr val="lt1"/>
          </a:fontRef>
        </p:style>
        <p:txBody>
          <a:bodyPr anchor="ctr" anchorCtr="1"/>
          <a:lstStyle/>
          <a:p>
            <a:pPr defTabSz="914400" eaLnBrk="0" fontAlgn="base" hangingPunct="0">
              <a:spcBef>
                <a:spcPct val="0"/>
              </a:spcBef>
              <a:spcAft>
                <a:spcPct val="0"/>
              </a:spcAft>
            </a:pPr>
            <a:r>
              <a:rPr lang="en-US" sz="1600" b="1" i="1" dirty="0">
                <a:solidFill>
                  <a:srgbClr val="000000"/>
                </a:solidFill>
                <a:latin typeface="Arial"/>
              </a:rPr>
              <a:t>n</a:t>
            </a:r>
            <a:r>
              <a:rPr lang="en-US" sz="1600" b="1" i="1" baseline="-25000" dirty="0">
                <a:solidFill>
                  <a:srgbClr val="000000"/>
                </a:solidFill>
                <a:latin typeface="Arial"/>
              </a:rPr>
              <a:t>8</a:t>
            </a:r>
          </a:p>
        </p:txBody>
      </p:sp>
      <p:cxnSp>
        <p:nvCxnSpPr>
          <p:cNvPr id="16" name="Straight Arrow Connector 15">
            <a:extLst>
              <a:ext uri="{FF2B5EF4-FFF2-40B4-BE49-F238E27FC236}">
                <a16:creationId xmlns:a16="http://schemas.microsoft.com/office/drawing/2014/main" id="{2DF4AACA-DDE1-473A-5B70-0AF10DDC855F}"/>
              </a:ext>
            </a:extLst>
          </p:cNvPr>
          <p:cNvCxnSpPr>
            <a:cxnSpLocks noChangeShapeType="1"/>
            <a:stCxn id="6" idx="3"/>
            <a:endCxn id="7" idx="0"/>
          </p:cNvCxnSpPr>
          <p:nvPr/>
        </p:nvCxnSpPr>
        <p:spPr bwMode="auto">
          <a:xfrm rot="5400000">
            <a:off x="2862264" y="2595042"/>
            <a:ext cx="633412" cy="366713"/>
          </a:xfrm>
          <a:prstGeom prst="straightConnector1">
            <a:avLst/>
          </a:prstGeom>
          <a:ln w="15875">
            <a:headEnd/>
            <a:tailEnd type="arrow" w="med" len="med"/>
          </a:ln>
        </p:spPr>
        <p:style>
          <a:lnRef idx="2">
            <a:schemeClr val="dk1"/>
          </a:lnRef>
          <a:fillRef idx="0">
            <a:schemeClr val="dk1"/>
          </a:fillRef>
          <a:effectRef idx="1">
            <a:schemeClr val="dk1"/>
          </a:effectRef>
          <a:fontRef idx="minor">
            <a:schemeClr val="tx1"/>
          </a:fontRef>
        </p:style>
      </p:cxnSp>
      <p:cxnSp>
        <p:nvCxnSpPr>
          <p:cNvPr id="17" name="Straight Arrow Connector 16">
            <a:extLst>
              <a:ext uri="{FF2B5EF4-FFF2-40B4-BE49-F238E27FC236}">
                <a16:creationId xmlns:a16="http://schemas.microsoft.com/office/drawing/2014/main" id="{547B69EA-F412-F4C0-0341-E0ECA1D7AE7D}"/>
              </a:ext>
            </a:extLst>
          </p:cNvPr>
          <p:cNvCxnSpPr>
            <a:cxnSpLocks noChangeShapeType="1"/>
            <a:stCxn id="6" idx="5"/>
            <a:endCxn id="8" idx="1"/>
          </p:cNvCxnSpPr>
          <p:nvPr/>
        </p:nvCxnSpPr>
        <p:spPr bwMode="auto">
          <a:xfrm rot="16200000" flipH="1">
            <a:off x="3733801" y="2575993"/>
            <a:ext cx="657225" cy="428625"/>
          </a:xfrm>
          <a:prstGeom prst="straightConnector1">
            <a:avLst/>
          </a:prstGeom>
          <a:ln w="15875">
            <a:headEnd/>
            <a:tailEnd type="arrow" w="med" len="med"/>
          </a:ln>
        </p:spPr>
        <p:style>
          <a:lnRef idx="2">
            <a:schemeClr val="dk1"/>
          </a:lnRef>
          <a:fillRef idx="0">
            <a:schemeClr val="dk1"/>
          </a:fillRef>
          <a:effectRef idx="1">
            <a:schemeClr val="dk1"/>
          </a:effectRef>
          <a:fontRef idx="minor">
            <a:schemeClr val="tx1"/>
          </a:fontRef>
        </p:style>
      </p:cxnSp>
      <p:cxnSp>
        <p:nvCxnSpPr>
          <p:cNvPr id="18" name="Straight Arrow Connector 19">
            <a:extLst>
              <a:ext uri="{FF2B5EF4-FFF2-40B4-BE49-F238E27FC236}">
                <a16:creationId xmlns:a16="http://schemas.microsoft.com/office/drawing/2014/main" id="{760BB7DE-687B-03CF-BAD5-8FF50E2F9522}"/>
              </a:ext>
            </a:extLst>
          </p:cNvPr>
          <p:cNvCxnSpPr>
            <a:cxnSpLocks noChangeShapeType="1"/>
            <a:stCxn id="6" idx="6"/>
            <a:endCxn id="9" idx="2"/>
          </p:cNvCxnSpPr>
          <p:nvPr/>
        </p:nvCxnSpPr>
        <p:spPr bwMode="auto">
          <a:xfrm>
            <a:off x="3948113" y="2218805"/>
            <a:ext cx="1143000" cy="76200"/>
          </a:xfrm>
          <a:prstGeom prst="straightConnector1">
            <a:avLst/>
          </a:prstGeom>
          <a:ln w="15875">
            <a:headEnd/>
            <a:tailEnd type="arrow" w="med" len="med"/>
          </a:ln>
        </p:spPr>
        <p:style>
          <a:lnRef idx="2">
            <a:schemeClr val="dk1"/>
          </a:lnRef>
          <a:fillRef idx="0">
            <a:schemeClr val="dk1"/>
          </a:fillRef>
          <a:effectRef idx="1">
            <a:schemeClr val="dk1"/>
          </a:effectRef>
          <a:fontRef idx="minor">
            <a:schemeClr val="tx1"/>
          </a:fontRef>
        </p:style>
      </p:cxnSp>
      <p:cxnSp>
        <p:nvCxnSpPr>
          <p:cNvPr id="19" name="Straight Arrow Connector 23">
            <a:extLst>
              <a:ext uri="{FF2B5EF4-FFF2-40B4-BE49-F238E27FC236}">
                <a16:creationId xmlns:a16="http://schemas.microsoft.com/office/drawing/2014/main" id="{5E874754-B392-8FED-42D8-8F895DE5DB3A}"/>
              </a:ext>
            </a:extLst>
          </p:cNvPr>
          <p:cNvCxnSpPr>
            <a:cxnSpLocks noChangeShapeType="1"/>
            <a:stCxn id="9" idx="6"/>
            <a:endCxn id="10" idx="2"/>
          </p:cNvCxnSpPr>
          <p:nvPr/>
        </p:nvCxnSpPr>
        <p:spPr bwMode="auto">
          <a:xfrm flipV="1">
            <a:off x="5776913" y="1990205"/>
            <a:ext cx="1066800" cy="304800"/>
          </a:xfrm>
          <a:prstGeom prst="straightConnector1">
            <a:avLst/>
          </a:prstGeom>
          <a:ln w="15875">
            <a:headEnd/>
            <a:tailEnd type="arrow" w="med" len="med"/>
          </a:ln>
        </p:spPr>
        <p:style>
          <a:lnRef idx="2">
            <a:schemeClr val="dk1"/>
          </a:lnRef>
          <a:fillRef idx="0">
            <a:schemeClr val="dk1"/>
          </a:fillRef>
          <a:effectRef idx="1">
            <a:schemeClr val="dk1"/>
          </a:effectRef>
          <a:fontRef idx="minor">
            <a:schemeClr val="tx1"/>
          </a:fontRef>
        </p:style>
      </p:cxnSp>
      <p:cxnSp>
        <p:nvCxnSpPr>
          <p:cNvPr id="20" name="Straight Arrow Connector 26">
            <a:extLst>
              <a:ext uri="{FF2B5EF4-FFF2-40B4-BE49-F238E27FC236}">
                <a16:creationId xmlns:a16="http://schemas.microsoft.com/office/drawing/2014/main" id="{112C3C71-ED02-3536-5685-1DAD82ED9D32}"/>
              </a:ext>
            </a:extLst>
          </p:cNvPr>
          <p:cNvCxnSpPr>
            <a:cxnSpLocks noChangeShapeType="1"/>
            <a:stCxn id="15" idx="0"/>
            <a:endCxn id="10" idx="4"/>
          </p:cNvCxnSpPr>
          <p:nvPr/>
        </p:nvCxnSpPr>
        <p:spPr bwMode="auto">
          <a:xfrm rot="5400000" flipH="1" flipV="1">
            <a:off x="5738813" y="3247505"/>
            <a:ext cx="2362200" cy="533400"/>
          </a:xfrm>
          <a:prstGeom prst="straightConnector1">
            <a:avLst/>
          </a:prstGeom>
          <a:ln w="15875">
            <a:headEnd/>
            <a:tailEnd type="arrow" w="med" len="med"/>
          </a:ln>
        </p:spPr>
        <p:style>
          <a:lnRef idx="2">
            <a:schemeClr val="dk1"/>
          </a:lnRef>
          <a:fillRef idx="0">
            <a:schemeClr val="dk1"/>
          </a:fillRef>
          <a:effectRef idx="1">
            <a:schemeClr val="dk1"/>
          </a:effectRef>
          <a:fontRef idx="minor">
            <a:schemeClr val="tx1"/>
          </a:fontRef>
        </p:style>
      </p:cxnSp>
      <p:cxnSp>
        <p:nvCxnSpPr>
          <p:cNvPr id="21" name="Straight Arrow Connector 31">
            <a:extLst>
              <a:ext uri="{FF2B5EF4-FFF2-40B4-BE49-F238E27FC236}">
                <a16:creationId xmlns:a16="http://schemas.microsoft.com/office/drawing/2014/main" id="{27F96008-6DAA-691D-D4AC-871B2D31B647}"/>
              </a:ext>
            </a:extLst>
          </p:cNvPr>
          <p:cNvCxnSpPr>
            <a:cxnSpLocks noChangeShapeType="1"/>
            <a:stCxn id="11" idx="1"/>
            <a:endCxn id="9" idx="5"/>
          </p:cNvCxnSpPr>
          <p:nvPr/>
        </p:nvCxnSpPr>
        <p:spPr bwMode="auto">
          <a:xfrm rot="16200000" flipV="1">
            <a:off x="5410201" y="2804593"/>
            <a:ext cx="809625" cy="276225"/>
          </a:xfrm>
          <a:prstGeom prst="straightConnector1">
            <a:avLst/>
          </a:prstGeom>
          <a:ln w="15875">
            <a:headEnd/>
            <a:tailEnd type="arrow" w="med" len="med"/>
          </a:ln>
        </p:spPr>
        <p:style>
          <a:lnRef idx="2">
            <a:schemeClr val="dk1"/>
          </a:lnRef>
          <a:fillRef idx="0">
            <a:schemeClr val="dk1"/>
          </a:fillRef>
          <a:effectRef idx="1">
            <a:schemeClr val="dk1"/>
          </a:effectRef>
          <a:fontRef idx="minor">
            <a:schemeClr val="tx1"/>
          </a:fontRef>
        </p:style>
      </p:cxnSp>
      <p:cxnSp>
        <p:nvCxnSpPr>
          <p:cNvPr id="22" name="Straight Arrow Connector 34">
            <a:extLst>
              <a:ext uri="{FF2B5EF4-FFF2-40B4-BE49-F238E27FC236}">
                <a16:creationId xmlns:a16="http://schemas.microsoft.com/office/drawing/2014/main" id="{F4EFC842-3A1B-C441-AE52-01F3BA53C04E}"/>
              </a:ext>
            </a:extLst>
          </p:cNvPr>
          <p:cNvCxnSpPr>
            <a:cxnSpLocks noChangeShapeType="1"/>
            <a:stCxn id="9" idx="3"/>
            <a:endCxn id="8" idx="7"/>
          </p:cNvCxnSpPr>
          <p:nvPr/>
        </p:nvCxnSpPr>
        <p:spPr bwMode="auto">
          <a:xfrm rot="5400000">
            <a:off x="4686301" y="2614093"/>
            <a:ext cx="581025" cy="428625"/>
          </a:xfrm>
          <a:prstGeom prst="straightConnector1">
            <a:avLst/>
          </a:prstGeom>
          <a:ln w="15875">
            <a:headEnd/>
            <a:tailEnd type="arrow" w="med" len="med"/>
          </a:ln>
        </p:spPr>
        <p:style>
          <a:lnRef idx="2">
            <a:schemeClr val="dk1"/>
          </a:lnRef>
          <a:fillRef idx="0">
            <a:schemeClr val="dk1"/>
          </a:fillRef>
          <a:effectRef idx="1">
            <a:schemeClr val="dk1"/>
          </a:effectRef>
          <a:fontRef idx="minor">
            <a:schemeClr val="tx1"/>
          </a:fontRef>
        </p:style>
      </p:cxnSp>
      <p:cxnSp>
        <p:nvCxnSpPr>
          <p:cNvPr id="23" name="Straight Arrow Connector 37">
            <a:extLst>
              <a:ext uri="{FF2B5EF4-FFF2-40B4-BE49-F238E27FC236}">
                <a16:creationId xmlns:a16="http://schemas.microsoft.com/office/drawing/2014/main" id="{A66DF781-AD9A-1B31-DF6E-555C7F70C8BD}"/>
              </a:ext>
            </a:extLst>
          </p:cNvPr>
          <p:cNvCxnSpPr>
            <a:cxnSpLocks noChangeShapeType="1"/>
            <a:stCxn id="8" idx="6"/>
            <a:endCxn id="11" idx="2"/>
          </p:cNvCxnSpPr>
          <p:nvPr/>
        </p:nvCxnSpPr>
        <p:spPr bwMode="auto">
          <a:xfrm>
            <a:off x="4862513" y="3361805"/>
            <a:ext cx="990600" cy="228600"/>
          </a:xfrm>
          <a:prstGeom prst="straightConnector1">
            <a:avLst/>
          </a:prstGeom>
          <a:ln w="15875">
            <a:headEnd/>
            <a:tailEnd type="arrow" w="med" len="med"/>
          </a:ln>
        </p:spPr>
        <p:style>
          <a:lnRef idx="2">
            <a:schemeClr val="dk1"/>
          </a:lnRef>
          <a:fillRef idx="0">
            <a:schemeClr val="dk1"/>
          </a:fillRef>
          <a:effectRef idx="1">
            <a:schemeClr val="dk1"/>
          </a:effectRef>
          <a:fontRef idx="minor">
            <a:schemeClr val="tx1"/>
          </a:fontRef>
        </p:style>
      </p:cxnSp>
      <p:cxnSp>
        <p:nvCxnSpPr>
          <p:cNvPr id="24" name="Straight Arrow Connector 40">
            <a:extLst>
              <a:ext uri="{FF2B5EF4-FFF2-40B4-BE49-F238E27FC236}">
                <a16:creationId xmlns:a16="http://schemas.microsoft.com/office/drawing/2014/main" id="{9CF0F829-A703-E288-9747-F855C8C3E0C4}"/>
              </a:ext>
            </a:extLst>
          </p:cNvPr>
          <p:cNvCxnSpPr>
            <a:cxnSpLocks noChangeShapeType="1"/>
            <a:stCxn id="7" idx="4"/>
            <a:endCxn id="13" idx="0"/>
          </p:cNvCxnSpPr>
          <p:nvPr/>
        </p:nvCxnSpPr>
        <p:spPr bwMode="auto">
          <a:xfrm rot="16200000" flipH="1">
            <a:off x="2805113" y="3971405"/>
            <a:ext cx="762000" cy="381000"/>
          </a:xfrm>
          <a:prstGeom prst="straightConnector1">
            <a:avLst/>
          </a:prstGeom>
          <a:ln w="15875">
            <a:headEnd/>
            <a:tailEnd type="arrow" w="med" len="med"/>
          </a:ln>
        </p:spPr>
        <p:style>
          <a:lnRef idx="2">
            <a:schemeClr val="dk1"/>
          </a:lnRef>
          <a:fillRef idx="0">
            <a:schemeClr val="dk1"/>
          </a:fillRef>
          <a:effectRef idx="1">
            <a:schemeClr val="dk1"/>
          </a:effectRef>
          <a:fontRef idx="minor">
            <a:schemeClr val="tx1"/>
          </a:fontRef>
        </p:style>
      </p:cxnSp>
      <p:cxnSp>
        <p:nvCxnSpPr>
          <p:cNvPr id="25" name="Straight Arrow Connector 43">
            <a:extLst>
              <a:ext uri="{FF2B5EF4-FFF2-40B4-BE49-F238E27FC236}">
                <a16:creationId xmlns:a16="http://schemas.microsoft.com/office/drawing/2014/main" id="{9A0E4AE3-A374-D567-CF58-660492E60498}"/>
              </a:ext>
            </a:extLst>
          </p:cNvPr>
          <p:cNvCxnSpPr>
            <a:cxnSpLocks noChangeShapeType="1"/>
            <a:stCxn id="8" idx="3"/>
            <a:endCxn id="13" idx="7"/>
          </p:cNvCxnSpPr>
          <p:nvPr/>
        </p:nvCxnSpPr>
        <p:spPr bwMode="auto">
          <a:xfrm rot="5400000">
            <a:off x="3429001" y="3795193"/>
            <a:ext cx="1038225" cy="657225"/>
          </a:xfrm>
          <a:prstGeom prst="straightConnector1">
            <a:avLst/>
          </a:prstGeom>
          <a:ln w="15875">
            <a:headEnd/>
            <a:tailEnd type="arrow" w="med" len="med"/>
          </a:ln>
        </p:spPr>
        <p:style>
          <a:lnRef idx="2">
            <a:schemeClr val="dk1"/>
          </a:lnRef>
          <a:fillRef idx="0">
            <a:schemeClr val="dk1"/>
          </a:fillRef>
          <a:effectRef idx="1">
            <a:schemeClr val="dk1"/>
          </a:effectRef>
          <a:fontRef idx="minor">
            <a:schemeClr val="tx1"/>
          </a:fontRef>
        </p:style>
      </p:cxnSp>
      <p:cxnSp>
        <p:nvCxnSpPr>
          <p:cNvPr id="26" name="Straight Arrow Connector 46">
            <a:extLst>
              <a:ext uri="{FF2B5EF4-FFF2-40B4-BE49-F238E27FC236}">
                <a16:creationId xmlns:a16="http://schemas.microsoft.com/office/drawing/2014/main" id="{71A16869-8012-5608-DA05-259D26BF9A7B}"/>
              </a:ext>
            </a:extLst>
          </p:cNvPr>
          <p:cNvCxnSpPr>
            <a:cxnSpLocks noChangeShapeType="1"/>
            <a:stCxn id="8" idx="4"/>
            <a:endCxn id="12" idx="0"/>
          </p:cNvCxnSpPr>
          <p:nvPr/>
        </p:nvCxnSpPr>
        <p:spPr bwMode="auto">
          <a:xfrm rot="16200000" flipH="1">
            <a:off x="4329113" y="3895205"/>
            <a:ext cx="533400" cy="152400"/>
          </a:xfrm>
          <a:prstGeom prst="straightConnector1">
            <a:avLst/>
          </a:prstGeom>
          <a:ln w="15875">
            <a:headEnd/>
            <a:tailEnd type="arrow" w="med" len="med"/>
          </a:ln>
        </p:spPr>
        <p:style>
          <a:lnRef idx="2">
            <a:schemeClr val="dk1"/>
          </a:lnRef>
          <a:fillRef idx="0">
            <a:schemeClr val="dk1"/>
          </a:fillRef>
          <a:effectRef idx="1">
            <a:schemeClr val="dk1"/>
          </a:effectRef>
          <a:fontRef idx="minor">
            <a:schemeClr val="tx1"/>
          </a:fontRef>
        </p:style>
      </p:cxnSp>
      <p:cxnSp>
        <p:nvCxnSpPr>
          <p:cNvPr id="27" name="Straight Arrow Connector 50">
            <a:extLst>
              <a:ext uri="{FF2B5EF4-FFF2-40B4-BE49-F238E27FC236}">
                <a16:creationId xmlns:a16="http://schemas.microsoft.com/office/drawing/2014/main" id="{403CE7BB-4214-F18A-2C62-15156B288A29}"/>
              </a:ext>
            </a:extLst>
          </p:cNvPr>
          <p:cNvCxnSpPr>
            <a:cxnSpLocks noChangeShapeType="1"/>
            <a:stCxn id="12" idx="7"/>
            <a:endCxn id="11" idx="3"/>
          </p:cNvCxnSpPr>
          <p:nvPr/>
        </p:nvCxnSpPr>
        <p:spPr bwMode="auto">
          <a:xfrm rot="5400000" flipH="1" flipV="1">
            <a:off x="5181601" y="3566593"/>
            <a:ext cx="504825" cy="1038225"/>
          </a:xfrm>
          <a:prstGeom prst="straightConnector1">
            <a:avLst/>
          </a:prstGeom>
          <a:ln w="15875">
            <a:headEnd/>
            <a:tailEnd type="arrow" w="med" len="med"/>
          </a:ln>
        </p:spPr>
        <p:style>
          <a:lnRef idx="2">
            <a:schemeClr val="dk1"/>
          </a:lnRef>
          <a:fillRef idx="0">
            <a:schemeClr val="dk1"/>
          </a:fillRef>
          <a:effectRef idx="1">
            <a:schemeClr val="dk1"/>
          </a:effectRef>
          <a:fontRef idx="minor">
            <a:schemeClr val="tx1"/>
          </a:fontRef>
        </p:style>
      </p:cxnSp>
      <p:cxnSp>
        <p:nvCxnSpPr>
          <p:cNvPr id="28" name="Straight Arrow Connector 53">
            <a:extLst>
              <a:ext uri="{FF2B5EF4-FFF2-40B4-BE49-F238E27FC236}">
                <a16:creationId xmlns:a16="http://schemas.microsoft.com/office/drawing/2014/main" id="{0CE93A27-085A-CE01-79A0-D84136B9EA2D}"/>
              </a:ext>
            </a:extLst>
          </p:cNvPr>
          <p:cNvCxnSpPr>
            <a:cxnSpLocks noChangeShapeType="1"/>
            <a:stCxn id="13" idx="5"/>
            <a:endCxn id="14" idx="1"/>
          </p:cNvCxnSpPr>
          <p:nvPr/>
        </p:nvCxnSpPr>
        <p:spPr bwMode="auto">
          <a:xfrm rot="16200000" flipH="1">
            <a:off x="3467101" y="5281093"/>
            <a:ext cx="733425" cy="428625"/>
          </a:xfrm>
          <a:prstGeom prst="straightConnector1">
            <a:avLst/>
          </a:prstGeom>
          <a:ln w="15875">
            <a:headEnd/>
            <a:tailEnd type="arrow" w="med" len="med"/>
          </a:ln>
        </p:spPr>
        <p:style>
          <a:lnRef idx="2">
            <a:schemeClr val="dk1"/>
          </a:lnRef>
          <a:fillRef idx="0">
            <a:schemeClr val="dk1"/>
          </a:fillRef>
          <a:effectRef idx="1">
            <a:schemeClr val="dk1"/>
          </a:effectRef>
          <a:fontRef idx="minor">
            <a:schemeClr val="tx1"/>
          </a:fontRef>
        </p:style>
      </p:cxnSp>
      <p:cxnSp>
        <p:nvCxnSpPr>
          <p:cNvPr id="29" name="Straight Arrow Connector 56">
            <a:extLst>
              <a:ext uri="{FF2B5EF4-FFF2-40B4-BE49-F238E27FC236}">
                <a16:creationId xmlns:a16="http://schemas.microsoft.com/office/drawing/2014/main" id="{A18F96C1-046E-827D-056B-1651D79BEE01}"/>
              </a:ext>
            </a:extLst>
          </p:cNvPr>
          <p:cNvCxnSpPr>
            <a:cxnSpLocks noChangeShapeType="1"/>
            <a:stCxn id="12" idx="3"/>
            <a:endCxn id="14" idx="0"/>
          </p:cNvCxnSpPr>
          <p:nvPr/>
        </p:nvCxnSpPr>
        <p:spPr bwMode="auto">
          <a:xfrm rot="5400000">
            <a:off x="3890964" y="5223522"/>
            <a:ext cx="938633" cy="138533"/>
          </a:xfrm>
          <a:prstGeom prst="straightConnector1">
            <a:avLst/>
          </a:prstGeom>
          <a:ln w="15875">
            <a:headEnd/>
            <a:tailEnd type="arrow" w="med" len="med"/>
          </a:ln>
        </p:spPr>
        <p:style>
          <a:lnRef idx="2">
            <a:schemeClr val="dk1"/>
          </a:lnRef>
          <a:fillRef idx="0">
            <a:schemeClr val="dk1"/>
          </a:fillRef>
          <a:effectRef idx="1">
            <a:schemeClr val="dk1"/>
          </a:effectRef>
          <a:fontRef idx="minor">
            <a:schemeClr val="tx1"/>
          </a:fontRef>
        </p:style>
      </p:cxnSp>
      <p:cxnSp>
        <p:nvCxnSpPr>
          <p:cNvPr id="30" name="Straight Arrow Connector 59">
            <a:extLst>
              <a:ext uri="{FF2B5EF4-FFF2-40B4-BE49-F238E27FC236}">
                <a16:creationId xmlns:a16="http://schemas.microsoft.com/office/drawing/2014/main" id="{C6EDE0E8-2A79-AC1D-68DC-ACA64DF2382F}"/>
              </a:ext>
            </a:extLst>
          </p:cNvPr>
          <p:cNvCxnSpPr>
            <a:cxnSpLocks noChangeShapeType="1"/>
            <a:stCxn id="14" idx="7"/>
            <a:endCxn id="12" idx="4"/>
          </p:cNvCxnSpPr>
          <p:nvPr/>
        </p:nvCxnSpPr>
        <p:spPr bwMode="auto">
          <a:xfrm rot="5400000" flipH="1" flipV="1">
            <a:off x="4133850" y="5323956"/>
            <a:ext cx="938213" cy="138112"/>
          </a:xfrm>
          <a:prstGeom prst="straightConnector1">
            <a:avLst/>
          </a:prstGeom>
          <a:ln w="15875">
            <a:headEnd/>
            <a:tailEnd type="arrow" w="med" len="med"/>
          </a:ln>
        </p:spPr>
        <p:style>
          <a:lnRef idx="2">
            <a:schemeClr val="dk1"/>
          </a:lnRef>
          <a:fillRef idx="0">
            <a:schemeClr val="dk1"/>
          </a:fillRef>
          <a:effectRef idx="1">
            <a:schemeClr val="dk1"/>
          </a:effectRef>
          <a:fontRef idx="minor">
            <a:schemeClr val="tx1"/>
          </a:fontRef>
        </p:style>
      </p:cxnSp>
      <p:cxnSp>
        <p:nvCxnSpPr>
          <p:cNvPr id="31" name="Straight Arrow Connector 62">
            <a:extLst>
              <a:ext uri="{FF2B5EF4-FFF2-40B4-BE49-F238E27FC236}">
                <a16:creationId xmlns:a16="http://schemas.microsoft.com/office/drawing/2014/main" id="{C79237C3-5BA6-0F21-4E43-9F6B05092BBF}"/>
              </a:ext>
            </a:extLst>
          </p:cNvPr>
          <p:cNvCxnSpPr>
            <a:cxnSpLocks noChangeShapeType="1"/>
            <a:stCxn id="12" idx="6"/>
            <a:endCxn id="15" idx="2"/>
          </p:cNvCxnSpPr>
          <p:nvPr/>
        </p:nvCxnSpPr>
        <p:spPr bwMode="auto">
          <a:xfrm>
            <a:off x="5014913" y="4581005"/>
            <a:ext cx="1295400" cy="457200"/>
          </a:xfrm>
          <a:prstGeom prst="straightConnector1">
            <a:avLst/>
          </a:prstGeom>
          <a:ln w="15875">
            <a:headEnd/>
            <a:tailEnd type="arrow" w="med" len="med"/>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1902989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AB2D18-B3AB-794A-B11D-0D2F136D95FF}"/>
              </a:ext>
            </a:extLst>
          </p:cNvPr>
          <p:cNvSpPr>
            <a:spLocks noGrp="1"/>
          </p:cNvSpPr>
          <p:nvPr>
            <p:ph type="title"/>
          </p:nvPr>
        </p:nvSpPr>
        <p:spPr/>
        <p:txBody>
          <a:bodyPr/>
          <a:lstStyle/>
          <a:p>
            <a:r>
              <a:rPr lang="en-US" dirty="0"/>
              <a:t>From Intuition to Algorithm</a:t>
            </a:r>
          </a:p>
        </p:txBody>
      </p:sp>
      <p:sp>
        <p:nvSpPr>
          <p:cNvPr id="3" name="Content Placeholder 2">
            <a:extLst>
              <a:ext uri="{FF2B5EF4-FFF2-40B4-BE49-F238E27FC236}">
                <a16:creationId xmlns:a16="http://schemas.microsoft.com/office/drawing/2014/main" id="{89FA9DF0-EF10-B09D-4BE2-3069B64C74C4}"/>
              </a:ext>
            </a:extLst>
          </p:cNvPr>
          <p:cNvSpPr>
            <a:spLocks noGrp="1"/>
          </p:cNvSpPr>
          <p:nvPr>
            <p:ph idx="1"/>
          </p:nvPr>
        </p:nvSpPr>
        <p:spPr/>
        <p:txBody>
          <a:bodyPr/>
          <a:lstStyle/>
          <a:p>
            <a:r>
              <a:rPr lang="en-GB" sz="2400" dirty="0"/>
              <a:t>Data representation:</a:t>
            </a:r>
          </a:p>
          <a:p>
            <a:pPr lvl="1"/>
            <a:r>
              <a:rPr lang="en-GB" sz="2000" dirty="0"/>
              <a:t>Key: node </a:t>
            </a:r>
            <a:r>
              <a:rPr lang="en-GB" sz="2000" i="1" dirty="0"/>
              <a:t>n</a:t>
            </a:r>
          </a:p>
          <a:p>
            <a:pPr lvl="1"/>
            <a:r>
              <a:rPr lang="en-GB" sz="2000" dirty="0"/>
              <a:t>Value: </a:t>
            </a:r>
            <a:r>
              <a:rPr lang="en-GB" sz="2000" i="1" dirty="0"/>
              <a:t>d</a:t>
            </a:r>
            <a:r>
              <a:rPr lang="en-GB" sz="2000" dirty="0"/>
              <a:t> (distance from start), adjacency list (list of nodes reachable from </a:t>
            </a:r>
            <a:r>
              <a:rPr lang="en-GB" sz="2000" i="1" dirty="0"/>
              <a:t>n</a:t>
            </a:r>
            <a:r>
              <a:rPr lang="en-GB" sz="2000" dirty="0"/>
              <a:t>)</a:t>
            </a:r>
          </a:p>
          <a:p>
            <a:pPr lvl="1"/>
            <a:r>
              <a:rPr lang="en-GB" sz="2000" dirty="0">
                <a:sym typeface="Symbol"/>
              </a:rPr>
              <a:t>Initialization: for all nodes except for start node, </a:t>
            </a:r>
            <a:r>
              <a:rPr lang="en-GB" sz="2000" i="1" dirty="0"/>
              <a:t>d</a:t>
            </a:r>
            <a:r>
              <a:rPr lang="en-GB" sz="2000" dirty="0"/>
              <a:t> = </a:t>
            </a:r>
            <a:r>
              <a:rPr lang="en-GB" sz="2000" dirty="0">
                <a:sym typeface="Symbol"/>
              </a:rPr>
              <a:t></a:t>
            </a:r>
            <a:endParaRPr lang="en-GB" sz="2000" dirty="0"/>
          </a:p>
          <a:p>
            <a:r>
              <a:rPr lang="en-GB" sz="2400" dirty="0">
                <a:sym typeface="Symbol" pitchFamily="18" charset="2"/>
              </a:rPr>
              <a:t>Mapper:</a:t>
            </a:r>
          </a:p>
          <a:p>
            <a:pPr lvl="1"/>
            <a:r>
              <a:rPr lang="en-GB" sz="2000" dirty="0">
                <a:sym typeface="Symbol" pitchFamily="18" charset="2"/>
              </a:rPr>
              <a:t></a:t>
            </a:r>
            <a:r>
              <a:rPr lang="en-GB" sz="2000" i="1" dirty="0"/>
              <a:t>m</a:t>
            </a:r>
            <a:r>
              <a:rPr lang="en-GB" sz="2000" dirty="0"/>
              <a:t> </a:t>
            </a:r>
            <a:r>
              <a:rPr lang="en-GB" sz="2000" dirty="0">
                <a:sym typeface="Symbol" pitchFamily="18" charset="2"/>
              </a:rPr>
              <a:t></a:t>
            </a:r>
            <a:r>
              <a:rPr lang="en-GB" sz="2000" dirty="0"/>
              <a:t> adjacency list: emit (</a:t>
            </a:r>
            <a:r>
              <a:rPr lang="en-GB" sz="2000" i="1" dirty="0"/>
              <a:t>m</a:t>
            </a:r>
            <a:r>
              <a:rPr lang="en-GB" sz="2000" dirty="0"/>
              <a:t>, </a:t>
            </a:r>
            <a:r>
              <a:rPr lang="en-GB" sz="2000" i="1" dirty="0"/>
              <a:t>d </a:t>
            </a:r>
            <a:r>
              <a:rPr lang="en-GB" sz="2000" dirty="0"/>
              <a:t>+ 1)</a:t>
            </a:r>
          </a:p>
          <a:p>
            <a:r>
              <a:rPr lang="en-GB" sz="2400" dirty="0"/>
              <a:t>Sort/Shuffle</a:t>
            </a:r>
          </a:p>
          <a:p>
            <a:pPr lvl="1"/>
            <a:r>
              <a:rPr lang="en-GB" sz="2000" dirty="0"/>
              <a:t>Groups distances by reachable nodes</a:t>
            </a:r>
          </a:p>
          <a:p>
            <a:r>
              <a:rPr lang="en-GB" sz="2400" dirty="0"/>
              <a:t>Reducer:</a:t>
            </a:r>
          </a:p>
          <a:p>
            <a:pPr lvl="1"/>
            <a:r>
              <a:rPr lang="en-GB" sz="2000" dirty="0"/>
              <a:t>Selects minimum distance path for each reachable node</a:t>
            </a:r>
          </a:p>
          <a:p>
            <a:pPr lvl="1"/>
            <a:r>
              <a:rPr lang="en-GB" sz="2000" dirty="0"/>
              <a:t>Additional bookkeeping needed to keep track of actual path</a:t>
            </a:r>
          </a:p>
        </p:txBody>
      </p:sp>
      <p:sp>
        <p:nvSpPr>
          <p:cNvPr id="4" name="Footer Placeholder 3">
            <a:extLst>
              <a:ext uri="{FF2B5EF4-FFF2-40B4-BE49-F238E27FC236}">
                <a16:creationId xmlns:a16="http://schemas.microsoft.com/office/drawing/2014/main" id="{20063447-8325-B3F5-FFAF-B8077D9435CC}"/>
              </a:ext>
            </a:extLst>
          </p:cNvPr>
          <p:cNvSpPr>
            <a:spLocks noGrp="1"/>
          </p:cNvSpPr>
          <p:nvPr>
            <p:ph type="ftr" sz="quarter" idx="10"/>
          </p:nvPr>
        </p:nvSpPr>
        <p:spPr/>
        <p:txBody>
          <a:bodyPr/>
          <a:lstStyle/>
          <a:p>
            <a:r>
              <a:rPr lang="en-AU"/>
              <a:t>22T2</a:t>
            </a:r>
            <a:endParaRPr lang="en-AU" dirty="0"/>
          </a:p>
        </p:txBody>
      </p:sp>
      <p:sp>
        <p:nvSpPr>
          <p:cNvPr id="5" name="Slide Number Placeholder 4">
            <a:extLst>
              <a:ext uri="{FF2B5EF4-FFF2-40B4-BE49-F238E27FC236}">
                <a16:creationId xmlns:a16="http://schemas.microsoft.com/office/drawing/2014/main" id="{C454E900-BA77-D5AD-0375-1D547DD275C3}"/>
              </a:ext>
            </a:extLst>
          </p:cNvPr>
          <p:cNvSpPr>
            <a:spLocks noGrp="1"/>
          </p:cNvSpPr>
          <p:nvPr>
            <p:ph type="sldNum" sz="quarter" idx="11"/>
          </p:nvPr>
        </p:nvSpPr>
        <p:spPr/>
        <p:txBody>
          <a:bodyPr/>
          <a:lstStyle/>
          <a:p>
            <a:fld id="{009375D7-070A-4959-9224-FB5E66F2B1B3}" type="slidenum">
              <a:rPr lang="en-AU" smtClean="0"/>
              <a:pPr/>
              <a:t>15</a:t>
            </a:fld>
            <a:endParaRPr lang="en-AU" dirty="0"/>
          </a:p>
        </p:txBody>
      </p:sp>
    </p:spTree>
    <p:extLst>
      <p:ext uri="{BB962C8B-B14F-4D97-AF65-F5344CB8AC3E}">
        <p14:creationId xmlns:p14="http://schemas.microsoft.com/office/powerpoint/2010/main" val="19196925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3A3D1-03FF-8715-DCE8-5A75F4610353}"/>
              </a:ext>
            </a:extLst>
          </p:cNvPr>
          <p:cNvSpPr>
            <a:spLocks noGrp="1"/>
          </p:cNvSpPr>
          <p:nvPr>
            <p:ph type="title"/>
          </p:nvPr>
        </p:nvSpPr>
        <p:spPr/>
        <p:txBody>
          <a:bodyPr/>
          <a:lstStyle/>
          <a:p>
            <a:r>
              <a:rPr lang="en-US" dirty="0"/>
              <a:t>BFS in MapReduce</a:t>
            </a:r>
          </a:p>
        </p:txBody>
      </p:sp>
      <p:sp>
        <p:nvSpPr>
          <p:cNvPr id="4" name="Footer Placeholder 3">
            <a:extLst>
              <a:ext uri="{FF2B5EF4-FFF2-40B4-BE49-F238E27FC236}">
                <a16:creationId xmlns:a16="http://schemas.microsoft.com/office/drawing/2014/main" id="{74FF3CAD-33DD-4DF0-5B44-81FBB0649C3E}"/>
              </a:ext>
            </a:extLst>
          </p:cNvPr>
          <p:cNvSpPr>
            <a:spLocks noGrp="1"/>
          </p:cNvSpPr>
          <p:nvPr>
            <p:ph type="ftr" sz="quarter" idx="10"/>
          </p:nvPr>
        </p:nvSpPr>
        <p:spPr/>
        <p:txBody>
          <a:bodyPr/>
          <a:lstStyle/>
          <a:p>
            <a:r>
              <a:rPr lang="en-AU"/>
              <a:t>22T2</a:t>
            </a:r>
            <a:endParaRPr lang="en-AU" dirty="0"/>
          </a:p>
        </p:txBody>
      </p:sp>
      <p:sp>
        <p:nvSpPr>
          <p:cNvPr id="5" name="Slide Number Placeholder 4">
            <a:extLst>
              <a:ext uri="{FF2B5EF4-FFF2-40B4-BE49-F238E27FC236}">
                <a16:creationId xmlns:a16="http://schemas.microsoft.com/office/drawing/2014/main" id="{F82539B8-7A22-A1C5-7D54-386B9856AD4D}"/>
              </a:ext>
            </a:extLst>
          </p:cNvPr>
          <p:cNvSpPr>
            <a:spLocks noGrp="1"/>
          </p:cNvSpPr>
          <p:nvPr>
            <p:ph type="sldNum" sz="quarter" idx="11"/>
          </p:nvPr>
        </p:nvSpPr>
        <p:spPr/>
        <p:txBody>
          <a:bodyPr/>
          <a:lstStyle/>
          <a:p>
            <a:fld id="{009375D7-070A-4959-9224-FB5E66F2B1B3}" type="slidenum">
              <a:rPr lang="en-AU" smtClean="0"/>
              <a:pPr/>
              <a:t>16</a:t>
            </a:fld>
            <a:endParaRPr lang="en-AU" dirty="0"/>
          </a:p>
        </p:txBody>
      </p:sp>
      <p:sp>
        <p:nvSpPr>
          <p:cNvPr id="6" name="직사각형 4">
            <a:extLst>
              <a:ext uri="{FF2B5EF4-FFF2-40B4-BE49-F238E27FC236}">
                <a16:creationId xmlns:a16="http://schemas.microsoft.com/office/drawing/2014/main" id="{E140ABBD-4396-419E-3A8C-14F8F8D81ECB}"/>
              </a:ext>
            </a:extLst>
          </p:cNvPr>
          <p:cNvSpPr/>
          <p:nvPr/>
        </p:nvSpPr>
        <p:spPr>
          <a:xfrm>
            <a:off x="958213" y="1551385"/>
            <a:ext cx="8917305" cy="1569660"/>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square">
            <a:spAutoFit/>
          </a:bodyPr>
          <a:lstStyle/>
          <a:p>
            <a:pPr>
              <a:defRPr/>
            </a:pPr>
            <a:r>
              <a:rPr lang="en-AU" sz="1600" dirty="0"/>
              <a:t>class Mapper</a:t>
            </a:r>
            <a:br>
              <a:rPr lang="en-AU" sz="1600" dirty="0"/>
            </a:br>
            <a:r>
              <a:rPr lang="en-AU" sz="1600" dirty="0"/>
              <a:t>    method Map(</a:t>
            </a:r>
            <a:r>
              <a:rPr lang="en-AU" sz="1600" dirty="0" err="1"/>
              <a:t>nid</a:t>
            </a:r>
            <a:r>
              <a:rPr lang="en-AU" sz="1600" dirty="0"/>
              <a:t> n, node N)</a:t>
            </a:r>
            <a:br>
              <a:rPr lang="en-AU" sz="1600" dirty="0"/>
            </a:br>
            <a:r>
              <a:rPr lang="en-AU" sz="1600" dirty="0"/>
              <a:t>    d ← </a:t>
            </a:r>
            <a:r>
              <a:rPr lang="en-AU" sz="1600" dirty="0" err="1"/>
              <a:t>N.Distance</a:t>
            </a:r>
            <a:br>
              <a:rPr lang="en-AU" sz="1600" dirty="0"/>
            </a:br>
            <a:r>
              <a:rPr lang="en-AU" sz="1600" dirty="0"/>
              <a:t>    Emit(</a:t>
            </a:r>
            <a:r>
              <a:rPr lang="en-AU" sz="1600" dirty="0" err="1"/>
              <a:t>nid</a:t>
            </a:r>
            <a:r>
              <a:rPr lang="en-AU" sz="1600" dirty="0"/>
              <a:t> </a:t>
            </a:r>
            <a:r>
              <a:rPr lang="en-AU" sz="1600" dirty="0" err="1"/>
              <a:t>n,N.AdjacencyList</a:t>
            </a:r>
            <a:r>
              <a:rPr lang="en-AU" sz="1600" dirty="0"/>
              <a:t>)                   //Pass along graph structure</a:t>
            </a:r>
            <a:br>
              <a:rPr lang="en-AU" sz="1600" dirty="0"/>
            </a:br>
            <a:r>
              <a:rPr lang="en-AU" sz="1600" dirty="0"/>
              <a:t>    for all </a:t>
            </a:r>
            <a:r>
              <a:rPr lang="en-AU" sz="1600" dirty="0" err="1"/>
              <a:t>nodeid</a:t>
            </a:r>
            <a:r>
              <a:rPr lang="en-AU" sz="1600" dirty="0"/>
              <a:t> m ∈ </a:t>
            </a:r>
            <a:r>
              <a:rPr lang="en-AU" sz="1600" dirty="0" err="1"/>
              <a:t>N.AdjacencyList</a:t>
            </a:r>
            <a:r>
              <a:rPr lang="en-AU" sz="1600" dirty="0"/>
              <a:t> do</a:t>
            </a:r>
            <a:br>
              <a:rPr lang="en-AU" sz="1600" dirty="0"/>
            </a:br>
            <a:r>
              <a:rPr lang="en-AU" sz="1600" dirty="0"/>
              <a:t>        Emit(</a:t>
            </a:r>
            <a:r>
              <a:rPr lang="en-AU" sz="1600" dirty="0" err="1"/>
              <a:t>nid</a:t>
            </a:r>
            <a:r>
              <a:rPr lang="en-AU" sz="1600" dirty="0"/>
              <a:t> m, d+1)                        	//Emit distances to reachable nodes</a:t>
            </a:r>
            <a:endParaRPr lang="en-US" sz="1600" dirty="0">
              <a:solidFill>
                <a:srgbClr val="7030A0"/>
              </a:solidFill>
            </a:endParaRPr>
          </a:p>
        </p:txBody>
      </p:sp>
      <p:sp>
        <p:nvSpPr>
          <p:cNvPr id="7" name="직사각형 4">
            <a:extLst>
              <a:ext uri="{FF2B5EF4-FFF2-40B4-BE49-F238E27FC236}">
                <a16:creationId xmlns:a16="http://schemas.microsoft.com/office/drawing/2014/main" id="{089F4295-34C8-2A0C-365D-B1BF1878AB0E}"/>
              </a:ext>
            </a:extLst>
          </p:cNvPr>
          <p:cNvSpPr/>
          <p:nvPr/>
        </p:nvSpPr>
        <p:spPr>
          <a:xfrm>
            <a:off x="958213" y="3267194"/>
            <a:ext cx="8917305" cy="2800767"/>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square">
            <a:spAutoFit/>
          </a:bodyPr>
          <a:lstStyle/>
          <a:p>
            <a:r>
              <a:rPr lang="en-AU" sz="1600" dirty="0"/>
              <a:t>class Reducer</a:t>
            </a:r>
            <a:br>
              <a:rPr lang="en-AU" sz="1600" dirty="0"/>
            </a:br>
            <a:r>
              <a:rPr lang="en-AU" sz="1600" dirty="0"/>
              <a:t>    method Reduce(</a:t>
            </a:r>
            <a:r>
              <a:rPr lang="en-AU" sz="1600" dirty="0" err="1"/>
              <a:t>nid</a:t>
            </a:r>
            <a:r>
              <a:rPr lang="en-AU" sz="1600" dirty="0"/>
              <a:t> m, [d1, d2, . . .])</a:t>
            </a:r>
            <a:br>
              <a:rPr lang="en-AU" sz="1600" dirty="0"/>
            </a:br>
            <a:r>
              <a:rPr lang="en-AU" sz="1600" dirty="0"/>
              <a:t>    </a:t>
            </a:r>
            <a:r>
              <a:rPr lang="en-AU" sz="1600" dirty="0" err="1"/>
              <a:t>d</a:t>
            </a:r>
            <a:r>
              <a:rPr lang="en-AU" sz="1600" baseline="-25000" dirty="0" err="1"/>
              <a:t>min</a:t>
            </a:r>
            <a:r>
              <a:rPr lang="en-AU" sz="1600" dirty="0"/>
              <a:t>←∞</a:t>
            </a:r>
            <a:br>
              <a:rPr lang="en-AU" sz="1600" dirty="0"/>
            </a:br>
            <a:r>
              <a:rPr lang="en-AU" sz="1600" dirty="0"/>
              <a:t>    M ← ∅</a:t>
            </a:r>
            <a:br>
              <a:rPr lang="en-AU" sz="1600" dirty="0"/>
            </a:br>
            <a:r>
              <a:rPr lang="en-AU" sz="1600" dirty="0"/>
              <a:t>    for all d ∈ counts [d1, d2, . . .] do</a:t>
            </a:r>
            <a:br>
              <a:rPr lang="en-AU" sz="1600" dirty="0"/>
            </a:br>
            <a:r>
              <a:rPr lang="en-AU" sz="1600" dirty="0"/>
              <a:t>        if </a:t>
            </a:r>
            <a:r>
              <a:rPr lang="en-AU" sz="1600" dirty="0" err="1"/>
              <a:t>IsNode</a:t>
            </a:r>
            <a:r>
              <a:rPr lang="en-AU" sz="1600" dirty="0"/>
              <a:t>(d) then</a:t>
            </a:r>
            <a:br>
              <a:rPr lang="en-AU" sz="1600" dirty="0"/>
            </a:br>
            <a:r>
              <a:rPr lang="en-AU" sz="1600" dirty="0"/>
              <a:t>            </a:t>
            </a:r>
            <a:r>
              <a:rPr lang="en-AU" sz="1600" dirty="0" err="1"/>
              <a:t>M.AdjacencyList</a:t>
            </a:r>
            <a:r>
              <a:rPr lang="en-AU" sz="1600" dirty="0"/>
              <a:t> ← d	         //Recover graph structure</a:t>
            </a:r>
            <a:br>
              <a:rPr lang="en-AU" sz="1600" dirty="0"/>
            </a:br>
            <a:r>
              <a:rPr lang="en-AU" sz="1600" dirty="0"/>
              <a:t>        else if d &lt; </a:t>
            </a:r>
            <a:r>
              <a:rPr lang="en-AU" sz="1600" dirty="0" err="1"/>
              <a:t>d</a:t>
            </a:r>
            <a:r>
              <a:rPr lang="en-AU" sz="1600" baseline="-25000" dirty="0" err="1"/>
              <a:t>min</a:t>
            </a:r>
            <a:r>
              <a:rPr lang="en-AU" sz="1600" dirty="0"/>
              <a:t> then                     //Look for shorter distance</a:t>
            </a:r>
            <a:br>
              <a:rPr lang="en-AU" sz="1600" dirty="0"/>
            </a:br>
            <a:r>
              <a:rPr lang="en-AU" sz="1600" dirty="0"/>
              <a:t>            </a:t>
            </a:r>
            <a:r>
              <a:rPr lang="en-AU" sz="1600" dirty="0" err="1"/>
              <a:t>d</a:t>
            </a:r>
            <a:r>
              <a:rPr lang="en-AU" sz="1600" baseline="-25000" dirty="0" err="1"/>
              <a:t>min</a:t>
            </a:r>
            <a:r>
              <a:rPr lang="en-AU" sz="1600" dirty="0"/>
              <a:t> ← d</a:t>
            </a:r>
            <a:br>
              <a:rPr lang="en-AU" sz="1600" dirty="0"/>
            </a:br>
            <a:r>
              <a:rPr lang="en-AU" sz="1600" dirty="0"/>
              <a:t>    </a:t>
            </a:r>
            <a:r>
              <a:rPr lang="en-AU" sz="1600" dirty="0" err="1"/>
              <a:t>M.Distance</a:t>
            </a:r>
            <a:r>
              <a:rPr lang="en-AU" sz="1600" dirty="0"/>
              <a:t> ← </a:t>
            </a:r>
            <a:r>
              <a:rPr lang="en-AU" sz="1600" dirty="0" err="1"/>
              <a:t>d</a:t>
            </a:r>
            <a:r>
              <a:rPr lang="en-AU" sz="1600" baseline="-25000" dirty="0" err="1"/>
              <a:t>min</a:t>
            </a:r>
            <a:r>
              <a:rPr lang="en-AU" sz="1600" dirty="0"/>
              <a:t>                          //Update shortest distance</a:t>
            </a:r>
            <a:br>
              <a:rPr lang="en-AU" sz="1600" dirty="0"/>
            </a:br>
            <a:r>
              <a:rPr lang="en-AU" sz="1600" dirty="0"/>
              <a:t>    Emit(</a:t>
            </a:r>
            <a:r>
              <a:rPr lang="en-AU" sz="1600" dirty="0" err="1"/>
              <a:t>nid</a:t>
            </a:r>
            <a:r>
              <a:rPr lang="en-AU" sz="1600" dirty="0"/>
              <a:t> m, node M)</a:t>
            </a:r>
          </a:p>
        </p:txBody>
      </p:sp>
    </p:spTree>
    <p:extLst>
      <p:ext uri="{BB962C8B-B14F-4D97-AF65-F5344CB8AC3E}">
        <p14:creationId xmlns:p14="http://schemas.microsoft.com/office/powerpoint/2010/main" val="24336264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3C3001-8E11-7536-AEFD-DE3777B78D6F}"/>
              </a:ext>
            </a:extLst>
          </p:cNvPr>
          <p:cNvSpPr>
            <a:spLocks noGrp="1"/>
          </p:cNvSpPr>
          <p:nvPr>
            <p:ph type="title"/>
          </p:nvPr>
        </p:nvSpPr>
        <p:spPr/>
        <p:txBody>
          <a:bodyPr/>
          <a:lstStyle/>
          <a:p>
            <a:r>
              <a:rPr lang="en-US" dirty="0"/>
              <a:t>Multiple Iterations Needed</a:t>
            </a:r>
          </a:p>
        </p:txBody>
      </p:sp>
      <p:sp>
        <p:nvSpPr>
          <p:cNvPr id="3" name="Content Placeholder 2">
            <a:extLst>
              <a:ext uri="{FF2B5EF4-FFF2-40B4-BE49-F238E27FC236}">
                <a16:creationId xmlns:a16="http://schemas.microsoft.com/office/drawing/2014/main" id="{5C1BA9F8-709B-8F9C-373E-5196EB3510B5}"/>
              </a:ext>
            </a:extLst>
          </p:cNvPr>
          <p:cNvSpPr>
            <a:spLocks noGrp="1"/>
          </p:cNvSpPr>
          <p:nvPr>
            <p:ph idx="1"/>
          </p:nvPr>
        </p:nvSpPr>
        <p:spPr/>
        <p:txBody>
          <a:bodyPr/>
          <a:lstStyle/>
          <a:p>
            <a:pPr marL="1800" lvl="1" indent="0">
              <a:buNone/>
            </a:pPr>
            <a:r>
              <a:rPr lang="en-GB" dirty="0"/>
              <a:t>The input of Mapper is the output of Reducer in the previous iteration.</a:t>
            </a:r>
          </a:p>
          <a:p>
            <a:pPr marL="1800" lvl="1" indent="0">
              <a:buNone/>
            </a:pPr>
            <a:endParaRPr lang="en-GB" dirty="0"/>
          </a:p>
          <a:p>
            <a:pPr marL="1800" lvl="1" indent="0">
              <a:buNone/>
            </a:pPr>
            <a:r>
              <a:rPr lang="en-GB" dirty="0"/>
              <a:t>Multiple iterations are needed to explore entire graph.</a:t>
            </a:r>
          </a:p>
          <a:p>
            <a:endParaRPr lang="en-US" dirty="0"/>
          </a:p>
          <a:p>
            <a:r>
              <a:rPr lang="en-GB" sz="2400" dirty="0"/>
              <a:t>Preserving graph structure:</a:t>
            </a:r>
          </a:p>
          <a:p>
            <a:pPr lvl="1"/>
            <a:r>
              <a:rPr lang="en-GB" sz="2000" dirty="0">
                <a:solidFill>
                  <a:srgbClr val="FF0000"/>
                </a:solidFill>
              </a:rPr>
              <a:t>Problem: Where did the adjacency list go?</a:t>
            </a:r>
          </a:p>
          <a:p>
            <a:pPr lvl="1"/>
            <a:r>
              <a:rPr lang="en-GB" sz="2000" dirty="0"/>
              <a:t>Solution: mapper emits (</a:t>
            </a:r>
            <a:r>
              <a:rPr lang="en-GB" sz="2000" i="1" dirty="0"/>
              <a:t>n</a:t>
            </a:r>
            <a:r>
              <a:rPr lang="en-GB" sz="2000" dirty="0"/>
              <a:t>, adjacency list) as well</a:t>
            </a:r>
          </a:p>
          <a:p>
            <a:endParaRPr lang="en-US" dirty="0"/>
          </a:p>
        </p:txBody>
      </p:sp>
      <p:sp>
        <p:nvSpPr>
          <p:cNvPr id="4" name="Footer Placeholder 3">
            <a:extLst>
              <a:ext uri="{FF2B5EF4-FFF2-40B4-BE49-F238E27FC236}">
                <a16:creationId xmlns:a16="http://schemas.microsoft.com/office/drawing/2014/main" id="{FFFD3D96-C3CB-78F1-9B08-76E8EAD39749}"/>
              </a:ext>
            </a:extLst>
          </p:cNvPr>
          <p:cNvSpPr>
            <a:spLocks noGrp="1"/>
          </p:cNvSpPr>
          <p:nvPr>
            <p:ph type="ftr" sz="quarter" idx="10"/>
          </p:nvPr>
        </p:nvSpPr>
        <p:spPr/>
        <p:txBody>
          <a:bodyPr/>
          <a:lstStyle/>
          <a:p>
            <a:r>
              <a:rPr lang="en-AU"/>
              <a:t>22T2</a:t>
            </a:r>
            <a:endParaRPr lang="en-AU" dirty="0"/>
          </a:p>
        </p:txBody>
      </p:sp>
      <p:sp>
        <p:nvSpPr>
          <p:cNvPr id="5" name="Slide Number Placeholder 4">
            <a:extLst>
              <a:ext uri="{FF2B5EF4-FFF2-40B4-BE49-F238E27FC236}">
                <a16:creationId xmlns:a16="http://schemas.microsoft.com/office/drawing/2014/main" id="{EE70032F-AD4E-DE3F-48C8-9A5236E0AD36}"/>
              </a:ext>
            </a:extLst>
          </p:cNvPr>
          <p:cNvSpPr>
            <a:spLocks noGrp="1"/>
          </p:cNvSpPr>
          <p:nvPr>
            <p:ph type="sldNum" sz="quarter" idx="11"/>
          </p:nvPr>
        </p:nvSpPr>
        <p:spPr/>
        <p:txBody>
          <a:bodyPr/>
          <a:lstStyle/>
          <a:p>
            <a:fld id="{009375D7-070A-4959-9224-FB5E66F2B1B3}" type="slidenum">
              <a:rPr lang="en-AU" smtClean="0"/>
              <a:pPr/>
              <a:t>17</a:t>
            </a:fld>
            <a:endParaRPr lang="en-AU" dirty="0"/>
          </a:p>
        </p:txBody>
      </p:sp>
    </p:spTree>
    <p:extLst>
      <p:ext uri="{BB962C8B-B14F-4D97-AF65-F5344CB8AC3E}">
        <p14:creationId xmlns:p14="http://schemas.microsoft.com/office/powerpoint/2010/main" val="31519671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38DDF5-A1D8-269F-7C81-614AEC92A338}"/>
              </a:ext>
            </a:extLst>
          </p:cNvPr>
          <p:cNvSpPr>
            <a:spLocks noGrp="1"/>
          </p:cNvSpPr>
          <p:nvPr>
            <p:ph type="title"/>
          </p:nvPr>
        </p:nvSpPr>
        <p:spPr/>
        <p:txBody>
          <a:bodyPr/>
          <a:lstStyle/>
          <a:p>
            <a:r>
              <a:rPr lang="en-US" dirty="0"/>
              <a:t>MapReduce for Graphs?</a:t>
            </a:r>
          </a:p>
        </p:txBody>
      </p:sp>
      <p:sp>
        <p:nvSpPr>
          <p:cNvPr id="4" name="Footer Placeholder 3">
            <a:extLst>
              <a:ext uri="{FF2B5EF4-FFF2-40B4-BE49-F238E27FC236}">
                <a16:creationId xmlns:a16="http://schemas.microsoft.com/office/drawing/2014/main" id="{095A7B51-22DD-C3FB-FEF8-E7A0EBAA48CD}"/>
              </a:ext>
            </a:extLst>
          </p:cNvPr>
          <p:cNvSpPr>
            <a:spLocks noGrp="1"/>
          </p:cNvSpPr>
          <p:nvPr>
            <p:ph type="ftr" sz="quarter" idx="10"/>
          </p:nvPr>
        </p:nvSpPr>
        <p:spPr/>
        <p:txBody>
          <a:bodyPr/>
          <a:lstStyle/>
          <a:p>
            <a:r>
              <a:rPr lang="en-AU"/>
              <a:t>22T2</a:t>
            </a:r>
            <a:endParaRPr lang="en-AU" dirty="0"/>
          </a:p>
        </p:txBody>
      </p:sp>
      <p:sp>
        <p:nvSpPr>
          <p:cNvPr id="5" name="Slide Number Placeholder 4">
            <a:extLst>
              <a:ext uri="{FF2B5EF4-FFF2-40B4-BE49-F238E27FC236}">
                <a16:creationId xmlns:a16="http://schemas.microsoft.com/office/drawing/2014/main" id="{16E298E3-2424-3078-88E6-F1F6A106B300}"/>
              </a:ext>
            </a:extLst>
          </p:cNvPr>
          <p:cNvSpPr>
            <a:spLocks noGrp="1"/>
          </p:cNvSpPr>
          <p:nvPr>
            <p:ph type="sldNum" sz="quarter" idx="11"/>
          </p:nvPr>
        </p:nvSpPr>
        <p:spPr/>
        <p:txBody>
          <a:bodyPr/>
          <a:lstStyle/>
          <a:p>
            <a:fld id="{009375D7-070A-4959-9224-FB5E66F2B1B3}" type="slidenum">
              <a:rPr lang="en-AU" smtClean="0"/>
              <a:pPr/>
              <a:t>18</a:t>
            </a:fld>
            <a:endParaRPr lang="en-AU" dirty="0"/>
          </a:p>
        </p:txBody>
      </p:sp>
      <p:sp>
        <p:nvSpPr>
          <p:cNvPr id="8" name="Content Placeholder 2">
            <a:extLst>
              <a:ext uri="{FF2B5EF4-FFF2-40B4-BE49-F238E27FC236}">
                <a16:creationId xmlns:a16="http://schemas.microsoft.com/office/drawing/2014/main" id="{164F5467-CB51-FF81-1DCC-2BD0742B4635}"/>
              </a:ext>
            </a:extLst>
          </p:cNvPr>
          <p:cNvSpPr txBox="1">
            <a:spLocks/>
          </p:cNvSpPr>
          <p:nvPr/>
        </p:nvSpPr>
        <p:spPr>
          <a:xfrm>
            <a:off x="4903976" y="2333310"/>
            <a:ext cx="6010903" cy="3801368"/>
          </a:xfrm>
          <a:prstGeom prst="rect">
            <a:avLst/>
          </a:prstGeom>
        </p:spPr>
        <p:txBody>
          <a:bodyPr vert="horz" lIns="91440" tIns="45720" rIns="91440" bIns="45720" rtlCol="0">
            <a:noAutofit/>
          </a:bodyPr>
          <a:lstStyle>
            <a:lvl1pPr marL="342900" indent="-342900" algn="l" defTabSz="914400" rtl="0" eaLnBrk="1" latinLnBrk="0" hangingPunct="1">
              <a:spcBef>
                <a:spcPts val="2000"/>
              </a:spcBef>
              <a:buClr>
                <a:schemeClr val="tx1">
                  <a:lumMod val="75000"/>
                  <a:lumOff val="25000"/>
                </a:schemeClr>
              </a:buClr>
              <a:buFont typeface="Arial" pitchFamily="34" charset="0"/>
              <a:buChar char="•"/>
              <a:defRPr sz="2400" kern="1200">
                <a:solidFill>
                  <a:schemeClr val="tx1">
                    <a:lumMod val="75000"/>
                    <a:lumOff val="25000"/>
                  </a:schemeClr>
                </a:solidFill>
                <a:latin typeface="+mn-lt"/>
                <a:ea typeface="+mn-ea"/>
                <a:cs typeface="+mn-cs"/>
              </a:defRPr>
            </a:lvl1pPr>
            <a:lvl2pPr marL="579438" indent="-228600" algn="l" defTabSz="914400" rtl="0" eaLnBrk="1" latinLnBrk="0" hangingPunct="1">
              <a:spcBef>
                <a:spcPts val="600"/>
              </a:spcBef>
              <a:buClr>
                <a:schemeClr val="bg2">
                  <a:lumMod val="60000"/>
                  <a:lumOff val="40000"/>
                </a:schemeClr>
              </a:buClr>
              <a:buFont typeface="Arial" pitchFamily="34" charset="0"/>
              <a:buChar char="•"/>
              <a:defRPr sz="2200" kern="1200">
                <a:solidFill>
                  <a:schemeClr val="tx1">
                    <a:lumMod val="75000"/>
                    <a:lumOff val="25000"/>
                  </a:schemeClr>
                </a:solidFill>
                <a:latin typeface="+mn-lt"/>
                <a:ea typeface="+mn-ea"/>
                <a:cs typeface="+mn-cs"/>
              </a:defRPr>
            </a:lvl2pPr>
            <a:lvl3pPr marL="808038" indent="-228600" algn="l" defTabSz="914400" rtl="0" eaLnBrk="1" latinLnBrk="0" hangingPunct="1">
              <a:spcBef>
                <a:spcPts val="600"/>
              </a:spcBef>
              <a:buClr>
                <a:schemeClr val="tx1">
                  <a:lumMod val="75000"/>
                  <a:lumOff val="25000"/>
                </a:schemeClr>
              </a:buClr>
              <a:buFont typeface="Arial" pitchFamily="34" charset="0"/>
              <a:buChar char="•"/>
              <a:defRPr sz="2000" kern="1200">
                <a:solidFill>
                  <a:schemeClr val="tx1">
                    <a:lumMod val="75000"/>
                    <a:lumOff val="25000"/>
                  </a:schemeClr>
                </a:solidFill>
                <a:latin typeface="+mn-lt"/>
                <a:ea typeface="+mn-ea"/>
                <a:cs typeface="+mn-cs"/>
              </a:defRPr>
            </a:lvl3pPr>
            <a:lvl4pPr marL="1036638" indent="-228600" algn="l" defTabSz="914400" rtl="0" eaLnBrk="1" latinLnBrk="0" hangingPunct="1">
              <a:spcBef>
                <a:spcPts val="600"/>
              </a:spcBef>
              <a:buClr>
                <a:schemeClr val="bg2">
                  <a:lumMod val="60000"/>
                  <a:lumOff val="40000"/>
                </a:schemeClr>
              </a:buClr>
              <a:buFont typeface="Arial" pitchFamily="34" charset="0"/>
              <a:buChar char="•"/>
              <a:defRPr sz="1800" kern="1200">
                <a:solidFill>
                  <a:schemeClr val="tx1">
                    <a:lumMod val="75000"/>
                    <a:lumOff val="25000"/>
                  </a:schemeClr>
                </a:solidFill>
                <a:latin typeface="+mn-lt"/>
                <a:ea typeface="+mn-ea"/>
                <a:cs typeface="+mn-cs"/>
              </a:defRPr>
            </a:lvl4pPr>
            <a:lvl5pPr marL="1265238" indent="-228600" algn="l" defTabSz="914400" rtl="0" eaLnBrk="1" latinLnBrk="0" hangingPunct="1">
              <a:spcBef>
                <a:spcPts val="600"/>
              </a:spcBef>
              <a:buClr>
                <a:schemeClr val="tx1">
                  <a:lumMod val="75000"/>
                  <a:lumOff val="25000"/>
                </a:schemeClr>
              </a:buClr>
              <a:buFont typeface="Arial" pitchFamily="34" charset="0"/>
              <a:buChar char="•"/>
              <a:defRPr sz="1800" kern="1200">
                <a:solidFill>
                  <a:schemeClr val="tx1">
                    <a:lumMod val="75000"/>
                    <a:lumOff val="25000"/>
                  </a:schemeClr>
                </a:solidFill>
                <a:latin typeface="+mn-lt"/>
                <a:ea typeface="+mn-ea"/>
                <a:cs typeface="+mn-cs"/>
              </a:defRPr>
            </a:lvl5pPr>
            <a:lvl6pPr marL="1485900" indent="-228600" algn="l" defTabSz="914400" rtl="0" eaLnBrk="1" latinLnBrk="0" hangingPunct="1">
              <a:spcBef>
                <a:spcPct val="20000"/>
              </a:spcBef>
              <a:buClr>
                <a:schemeClr val="bg2">
                  <a:lumMod val="60000"/>
                  <a:lumOff val="40000"/>
                </a:schemeClr>
              </a:buClr>
              <a:buFont typeface="Arial" pitchFamily="34" charset="0"/>
              <a:buChar char="•"/>
              <a:defRPr lang="en-US" sz="1800" kern="1200" dirty="0" smtClean="0">
                <a:solidFill>
                  <a:schemeClr val="tx1">
                    <a:lumMod val="75000"/>
                    <a:lumOff val="25000"/>
                  </a:schemeClr>
                </a:solidFill>
                <a:latin typeface="+mn-lt"/>
                <a:ea typeface="+mn-ea"/>
                <a:cs typeface="+mn-cs"/>
              </a:defRPr>
            </a:lvl6pPr>
            <a:lvl7pPr marL="1712913" indent="-228600" algn="l" defTabSz="914400" rtl="0" eaLnBrk="1" latinLnBrk="0" hangingPunct="1">
              <a:spcBef>
                <a:spcPct val="20000"/>
              </a:spcBef>
              <a:buClr>
                <a:schemeClr val="tx1">
                  <a:lumMod val="75000"/>
                  <a:lumOff val="25000"/>
                </a:schemeClr>
              </a:buClr>
              <a:buFont typeface="Arial" pitchFamily="34" charset="0"/>
              <a:buChar char="•"/>
              <a:defRPr lang="en-US" sz="1800" kern="1200" dirty="0" smtClean="0">
                <a:solidFill>
                  <a:schemeClr val="tx1">
                    <a:lumMod val="75000"/>
                    <a:lumOff val="25000"/>
                  </a:schemeClr>
                </a:solidFill>
                <a:latin typeface="+mn-lt"/>
                <a:ea typeface="+mn-ea"/>
                <a:cs typeface="+mn-cs"/>
              </a:defRPr>
            </a:lvl7pPr>
            <a:lvl8pPr marL="1947863" indent="-228600" algn="l" defTabSz="914400" rtl="0" eaLnBrk="1" latinLnBrk="0" hangingPunct="1">
              <a:spcBef>
                <a:spcPct val="20000"/>
              </a:spcBef>
              <a:buClr>
                <a:schemeClr val="bg2">
                  <a:lumMod val="60000"/>
                  <a:lumOff val="40000"/>
                </a:schemeClr>
              </a:buClr>
              <a:buFont typeface="Arial" pitchFamily="34" charset="0"/>
              <a:buChar char="•"/>
              <a:defRPr lang="en-US" sz="1800" kern="1200" dirty="0" smtClean="0">
                <a:solidFill>
                  <a:schemeClr val="tx1">
                    <a:lumMod val="75000"/>
                    <a:lumOff val="25000"/>
                  </a:schemeClr>
                </a:solidFill>
                <a:latin typeface="+mn-lt"/>
                <a:ea typeface="+mn-ea"/>
                <a:cs typeface="+mn-cs"/>
              </a:defRPr>
            </a:lvl8pPr>
            <a:lvl9pPr marL="2174875" indent="-228600" algn="l" defTabSz="914400" rtl="0" eaLnBrk="1" latinLnBrk="0" hangingPunct="1">
              <a:spcBef>
                <a:spcPct val="20000"/>
              </a:spcBef>
              <a:buClr>
                <a:schemeClr val="tx1">
                  <a:lumMod val="75000"/>
                  <a:lumOff val="25000"/>
                </a:schemeClr>
              </a:buClr>
              <a:buFont typeface="Arial" pitchFamily="34" charset="0"/>
              <a:buChar char="•"/>
              <a:defRPr lang="en-US" sz="1800" kern="1200" dirty="0">
                <a:solidFill>
                  <a:schemeClr val="tx1">
                    <a:lumMod val="75000"/>
                    <a:lumOff val="25000"/>
                  </a:schemeClr>
                </a:solidFill>
                <a:latin typeface="+mn-lt"/>
                <a:ea typeface="+mn-ea"/>
                <a:cs typeface="+mn-cs"/>
              </a:defRPr>
            </a:lvl9pPr>
          </a:lstStyle>
          <a:p>
            <a:pPr marL="0" indent="0">
              <a:buClr>
                <a:prstClr val="black">
                  <a:lumMod val="75000"/>
                  <a:lumOff val="25000"/>
                </a:prstClr>
              </a:buClr>
              <a:buFont typeface="Arial" pitchFamily="34" charset="0"/>
              <a:buNone/>
            </a:pPr>
            <a:r>
              <a:rPr kumimoji="1" lang="en-US" sz="2000" b="1" dirty="0">
                <a:solidFill>
                  <a:srgbClr val="FF0000"/>
                </a:solidFill>
                <a:latin typeface="Comic Sans MS"/>
                <a:cs typeface="Comic Sans MS"/>
              </a:rPr>
              <a:t>Graph algorithms are expressed in multiple MR iterations.</a:t>
            </a:r>
          </a:p>
          <a:p>
            <a:pPr marL="0" indent="0">
              <a:buClr>
                <a:prstClr val="black">
                  <a:lumMod val="75000"/>
                  <a:lumOff val="25000"/>
                </a:prstClr>
              </a:buClr>
              <a:buFont typeface="Arial" pitchFamily="34" charset="0"/>
              <a:buNone/>
            </a:pPr>
            <a:r>
              <a:rPr kumimoji="1" lang="en-US" sz="2000" b="1" dirty="0">
                <a:solidFill>
                  <a:srgbClr val="FF0000"/>
                </a:solidFill>
                <a:latin typeface="Comic Sans MS"/>
                <a:cs typeface="Comic Sans MS"/>
              </a:rPr>
              <a:t>Data must be reloaded and reprocessed at each iteration.</a:t>
            </a:r>
          </a:p>
          <a:p>
            <a:pPr marL="0" indent="0">
              <a:buClr>
                <a:prstClr val="black">
                  <a:lumMod val="75000"/>
                  <a:lumOff val="25000"/>
                </a:prstClr>
              </a:buClr>
              <a:buFont typeface="Arial" pitchFamily="34" charset="0"/>
              <a:buNone/>
            </a:pPr>
            <a:r>
              <a:rPr kumimoji="1" lang="en-US" sz="2000" b="1" dirty="0">
                <a:solidFill>
                  <a:srgbClr val="FF0000"/>
                </a:solidFill>
                <a:latin typeface="Comic Sans MS"/>
                <a:cs typeface="Comic Sans MS"/>
              </a:rPr>
              <a:t>Need an extra MR Job for each iteration to detect termination condition.</a:t>
            </a:r>
          </a:p>
          <a:p>
            <a:pPr marL="0" indent="0">
              <a:buClr>
                <a:prstClr val="black">
                  <a:lumMod val="75000"/>
                  <a:lumOff val="25000"/>
                </a:prstClr>
              </a:buClr>
              <a:buFont typeface="Arial" pitchFamily="34" charset="0"/>
              <a:buNone/>
            </a:pPr>
            <a:r>
              <a:rPr kumimoji="1" lang="en-US" sz="2000" b="1" dirty="0">
                <a:solidFill>
                  <a:srgbClr val="FF0000"/>
                </a:solidFill>
                <a:latin typeface="Comic Sans MS"/>
                <a:cs typeface="Comic Sans MS"/>
              </a:rPr>
              <a:t>Workload unbalance by various vertex degree</a:t>
            </a:r>
          </a:p>
        </p:txBody>
      </p:sp>
      <p:sp>
        <p:nvSpPr>
          <p:cNvPr id="9" name="TextBox 8">
            <a:extLst>
              <a:ext uri="{FF2B5EF4-FFF2-40B4-BE49-F238E27FC236}">
                <a16:creationId xmlns:a16="http://schemas.microsoft.com/office/drawing/2014/main" id="{795C1EF5-D73A-EC29-96FF-2334C3D1A557}"/>
              </a:ext>
            </a:extLst>
          </p:cNvPr>
          <p:cNvSpPr txBox="1"/>
          <p:nvPr/>
        </p:nvSpPr>
        <p:spPr>
          <a:xfrm>
            <a:off x="838200" y="1690688"/>
            <a:ext cx="9637758" cy="830997"/>
          </a:xfrm>
          <a:prstGeom prst="rect">
            <a:avLst/>
          </a:prstGeom>
          <a:noFill/>
        </p:spPr>
        <p:txBody>
          <a:bodyPr wrap="square" rtlCol="0">
            <a:spAutoFit/>
          </a:bodyPr>
          <a:lstStyle/>
          <a:p>
            <a:r>
              <a:rPr lang="en-US" sz="2400" dirty="0">
                <a:latin typeface="Rubik" pitchFamily="2" charset="-79"/>
                <a:ea typeface="Tahoma" panose="020B0604030504040204" pitchFamily="34" charset="0"/>
                <a:cs typeface="Rubik" pitchFamily="2" charset="-79"/>
              </a:rPr>
              <a:t>Graph Computing Paradigm:</a:t>
            </a:r>
          </a:p>
          <a:p>
            <a:endParaRPr lang="en-US" sz="2400" dirty="0">
              <a:latin typeface="Rubik" pitchFamily="2" charset="-79"/>
              <a:ea typeface="Tahoma" panose="020B0604030504040204" pitchFamily="34" charset="0"/>
              <a:cs typeface="Rubik" pitchFamily="2" charset="-79"/>
            </a:endParaRPr>
          </a:p>
        </p:txBody>
      </p:sp>
      <p:sp>
        <p:nvSpPr>
          <p:cNvPr id="10" name="Rectangle 9">
            <a:extLst>
              <a:ext uri="{FF2B5EF4-FFF2-40B4-BE49-F238E27FC236}">
                <a16:creationId xmlns:a16="http://schemas.microsoft.com/office/drawing/2014/main" id="{1F67CE08-7BBB-EE7F-2AB9-927EBEE7B6C7}"/>
              </a:ext>
            </a:extLst>
          </p:cNvPr>
          <p:cNvSpPr/>
          <p:nvPr/>
        </p:nvSpPr>
        <p:spPr>
          <a:xfrm>
            <a:off x="1090445" y="2622593"/>
            <a:ext cx="3396486" cy="215716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82880" rtlCol="0" anchor="ctr"/>
          <a:lstStyle/>
          <a:p>
            <a:pPr>
              <a:lnSpc>
                <a:spcPct val="150000"/>
              </a:lnSpc>
            </a:pPr>
            <a:r>
              <a:rPr lang="en-US" sz="2000" dirty="0">
                <a:solidFill>
                  <a:schemeClr val="tx1"/>
                </a:solidFill>
                <a:latin typeface="Fira Code" panose="020B0809050000020004" pitchFamily="49" charset="0"/>
                <a:ea typeface="Fira Code" panose="020B0809050000020004" pitchFamily="49" charset="0"/>
              </a:rPr>
              <a:t>For each vertex:</a:t>
            </a:r>
          </a:p>
          <a:p>
            <a:pPr>
              <a:lnSpc>
                <a:spcPct val="150000"/>
              </a:lnSpc>
            </a:pPr>
            <a:r>
              <a:rPr lang="en-US" sz="2000" dirty="0">
                <a:solidFill>
                  <a:schemeClr val="tx1"/>
                </a:solidFill>
                <a:latin typeface="Fira Code" panose="020B0809050000020004" pitchFamily="49" charset="0"/>
                <a:ea typeface="Fira Code" panose="020B0809050000020004" pitchFamily="49" charset="0"/>
              </a:rPr>
              <a:t>	do something;</a:t>
            </a:r>
          </a:p>
          <a:p>
            <a:pPr>
              <a:lnSpc>
                <a:spcPct val="150000"/>
              </a:lnSpc>
            </a:pPr>
            <a:r>
              <a:rPr lang="en-US" sz="2000" dirty="0">
                <a:solidFill>
                  <a:schemeClr val="tx1"/>
                </a:solidFill>
                <a:latin typeface="Fira Code" panose="020B0809050000020004" pitchFamily="49" charset="0"/>
                <a:ea typeface="Fira Code" panose="020B0809050000020004" pitchFamily="49" charset="0"/>
              </a:rPr>
              <a:t>	notify neighbors;</a:t>
            </a:r>
          </a:p>
        </p:txBody>
      </p:sp>
    </p:spTree>
    <p:extLst>
      <p:ext uri="{BB962C8B-B14F-4D97-AF65-F5344CB8AC3E}">
        <p14:creationId xmlns:p14="http://schemas.microsoft.com/office/powerpoint/2010/main" val="24396895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Iterative MapReduce</a:t>
            </a:r>
            <a:endParaRPr lang="en-AU" dirty="0"/>
          </a:p>
        </p:txBody>
      </p:sp>
      <p:sp>
        <p:nvSpPr>
          <p:cNvPr id="4" name="Content Placeholder 2"/>
          <p:cNvSpPr txBox="1">
            <a:spLocks/>
          </p:cNvSpPr>
          <p:nvPr/>
        </p:nvSpPr>
        <p:spPr bwMode="auto">
          <a:xfrm>
            <a:off x="2650349" y="6126759"/>
            <a:ext cx="8305800" cy="990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35000"/>
              </a:spcBef>
              <a:spcAft>
                <a:spcPct val="0"/>
              </a:spcAft>
              <a:buClr>
                <a:schemeClr val="tx2"/>
              </a:buClr>
              <a:buSzPct val="90000"/>
              <a:buFont typeface="Monotype Sorts" pitchFamily="-84" charset="2"/>
              <a:buChar char="n"/>
              <a:defRPr kumimoji="1">
                <a:solidFill>
                  <a:schemeClr val="tx1"/>
                </a:solidFill>
                <a:latin typeface="+mn-lt"/>
                <a:ea typeface="MS PGothic" pitchFamily="34" charset="-128"/>
                <a:cs typeface="ＭＳ Ｐゴシック" charset="0"/>
              </a:defRPr>
            </a:lvl1pPr>
            <a:lvl2pPr marL="742950" indent="-285750" algn="l" rtl="0" eaLnBrk="0" fontAlgn="base" hangingPunct="0">
              <a:spcBef>
                <a:spcPct val="35000"/>
              </a:spcBef>
              <a:spcAft>
                <a:spcPct val="0"/>
              </a:spcAft>
              <a:buClr>
                <a:schemeClr val="hlink"/>
              </a:buClr>
              <a:buSzPct val="80000"/>
              <a:buFont typeface="Monotype Sorts" pitchFamily="-84" charset="2"/>
              <a:buChar char="l"/>
              <a:defRPr kumimoji="1">
                <a:solidFill>
                  <a:schemeClr val="tx1"/>
                </a:solidFill>
                <a:latin typeface="+mn-lt"/>
                <a:ea typeface="MS PGothic" pitchFamily="34" charset="-128"/>
              </a:defRPr>
            </a:lvl2pPr>
            <a:lvl3pPr marL="1085850" indent="-228600" algn="l" rtl="0" eaLnBrk="0" fontAlgn="base" hangingPunct="0">
              <a:spcBef>
                <a:spcPct val="35000"/>
              </a:spcBef>
              <a:spcAft>
                <a:spcPct val="0"/>
              </a:spcAft>
              <a:buClr>
                <a:srgbClr val="33CC33"/>
              </a:buClr>
              <a:buSzPct val="75000"/>
              <a:buFont typeface="Webdings" pitchFamily="18" charset="2"/>
              <a:buChar char="4"/>
              <a:defRPr kumimoji="1">
                <a:solidFill>
                  <a:schemeClr val="tx1"/>
                </a:solidFill>
                <a:latin typeface="+mn-lt"/>
                <a:ea typeface="MS PGothic" pitchFamily="34" charset="-128"/>
              </a:defRPr>
            </a:lvl3pPr>
            <a:lvl4pPr marL="1428750" indent="-228600" algn="l" rtl="0" eaLnBrk="0" fontAlgn="base" hangingPunct="0">
              <a:spcBef>
                <a:spcPct val="35000"/>
              </a:spcBef>
              <a:spcAft>
                <a:spcPct val="0"/>
              </a:spcAft>
              <a:buClr>
                <a:schemeClr val="hlink"/>
              </a:buClr>
              <a:buChar char="–"/>
              <a:defRPr kumimoji="1">
                <a:solidFill>
                  <a:schemeClr val="tx1"/>
                </a:solidFill>
                <a:latin typeface="+mn-lt"/>
                <a:ea typeface="MS PGothic" pitchFamily="34" charset="-128"/>
              </a:defRPr>
            </a:lvl4pPr>
            <a:lvl5pPr marL="1771650" indent="-228600" algn="l" rtl="0" eaLnBrk="0" fontAlgn="base" hangingPunct="0">
              <a:spcBef>
                <a:spcPct val="35000"/>
              </a:spcBef>
              <a:spcAft>
                <a:spcPct val="0"/>
              </a:spcAft>
              <a:buClr>
                <a:schemeClr val="tx2"/>
              </a:buClr>
              <a:buSzPct val="75000"/>
              <a:buChar char="»"/>
              <a:defRPr kumimoji="1">
                <a:solidFill>
                  <a:schemeClr val="tx1"/>
                </a:solidFill>
                <a:latin typeface="+mn-lt"/>
                <a:ea typeface="MS PGothic" pitchFamily="34" charset="-128"/>
              </a:defRPr>
            </a:lvl5pPr>
            <a:lvl6pPr marL="2228850" indent="-228600" algn="l" rtl="0" eaLnBrk="0" fontAlgn="base" hangingPunct="0">
              <a:spcBef>
                <a:spcPct val="35000"/>
              </a:spcBef>
              <a:spcAft>
                <a:spcPct val="0"/>
              </a:spcAft>
              <a:buClr>
                <a:schemeClr val="tx2"/>
              </a:buClr>
              <a:buSzPct val="75000"/>
              <a:buChar char="»"/>
              <a:defRPr kumimoji="1">
                <a:solidFill>
                  <a:schemeClr val="tx1"/>
                </a:solidFill>
                <a:latin typeface="+mn-lt"/>
              </a:defRPr>
            </a:lvl6pPr>
            <a:lvl7pPr marL="2686050" indent="-228600" algn="l" rtl="0" eaLnBrk="0" fontAlgn="base" hangingPunct="0">
              <a:spcBef>
                <a:spcPct val="35000"/>
              </a:spcBef>
              <a:spcAft>
                <a:spcPct val="0"/>
              </a:spcAft>
              <a:buClr>
                <a:schemeClr val="tx2"/>
              </a:buClr>
              <a:buSzPct val="75000"/>
              <a:buChar char="»"/>
              <a:defRPr kumimoji="1">
                <a:solidFill>
                  <a:schemeClr val="tx1"/>
                </a:solidFill>
                <a:latin typeface="+mn-lt"/>
              </a:defRPr>
            </a:lvl7pPr>
            <a:lvl8pPr marL="3143250" indent="-228600" algn="l" rtl="0" eaLnBrk="0" fontAlgn="base" hangingPunct="0">
              <a:spcBef>
                <a:spcPct val="35000"/>
              </a:spcBef>
              <a:spcAft>
                <a:spcPct val="0"/>
              </a:spcAft>
              <a:buClr>
                <a:schemeClr val="tx2"/>
              </a:buClr>
              <a:buSzPct val="75000"/>
              <a:buChar char="»"/>
              <a:defRPr kumimoji="1">
                <a:solidFill>
                  <a:schemeClr val="tx1"/>
                </a:solidFill>
                <a:latin typeface="+mn-lt"/>
              </a:defRPr>
            </a:lvl8pPr>
            <a:lvl9pPr marL="3600450" indent="-228600" algn="l" rtl="0" eaLnBrk="0" fontAlgn="base" hangingPunct="0">
              <a:spcBef>
                <a:spcPct val="35000"/>
              </a:spcBef>
              <a:spcAft>
                <a:spcPct val="0"/>
              </a:spcAft>
              <a:buClr>
                <a:schemeClr val="tx2"/>
              </a:buClr>
              <a:buSzPct val="75000"/>
              <a:buChar char="»"/>
              <a:defRPr kumimoji="1">
                <a:solidFill>
                  <a:schemeClr val="tx1"/>
                </a:solidFill>
                <a:latin typeface="+mn-lt"/>
              </a:defRPr>
            </a:lvl9pPr>
          </a:lstStyle>
          <a:p>
            <a:r>
              <a:rPr lang="en-US" altLang="en-US" kern="0"/>
              <a:t>Only a subset of data needs computation:</a:t>
            </a:r>
          </a:p>
        </p:txBody>
      </p:sp>
      <p:sp>
        <p:nvSpPr>
          <p:cNvPr id="5" name="TextBox 157"/>
          <p:cNvSpPr txBox="1">
            <a:spLocks noChangeArrowheads="1"/>
          </p:cNvSpPr>
          <p:nvPr/>
        </p:nvSpPr>
        <p:spPr bwMode="auto">
          <a:xfrm>
            <a:off x="5229225" y="1463675"/>
            <a:ext cx="11493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bg1"/>
                </a:solidFill>
                <a:latin typeface="Times New Roman" pitchFamily="18" charset="0"/>
              </a:defRPr>
            </a:lvl1pPr>
            <a:lvl2pPr marL="742950" indent="-285750">
              <a:defRPr sz="2400">
                <a:solidFill>
                  <a:schemeClr val="bg1"/>
                </a:solidFill>
                <a:latin typeface="Times New Roman" pitchFamily="18" charset="0"/>
              </a:defRPr>
            </a:lvl2pPr>
            <a:lvl3pPr marL="1143000" indent="-228600">
              <a:defRPr sz="2400">
                <a:solidFill>
                  <a:schemeClr val="bg1"/>
                </a:solidFill>
                <a:latin typeface="Times New Roman" pitchFamily="18" charset="0"/>
              </a:defRPr>
            </a:lvl3pPr>
            <a:lvl4pPr marL="1600200" indent="-228600">
              <a:defRPr sz="2400">
                <a:solidFill>
                  <a:schemeClr val="bg1"/>
                </a:solidFill>
                <a:latin typeface="Times New Roman" pitchFamily="18" charset="0"/>
              </a:defRPr>
            </a:lvl4pPr>
            <a:lvl5pPr marL="2057400" indent="-228600">
              <a:defRPr sz="2400">
                <a:solidFill>
                  <a:schemeClr val="bg1"/>
                </a:solidFill>
                <a:latin typeface="Times New Roman" pitchFamily="18" charset="0"/>
              </a:defRPr>
            </a:lvl5pPr>
            <a:lvl6pPr marL="2514600" indent="-228600" defTabSz="449263" eaLnBrk="0" fontAlgn="base" hangingPunct="0">
              <a:spcBef>
                <a:spcPct val="0"/>
              </a:spcBef>
              <a:spcAft>
                <a:spcPct val="0"/>
              </a:spcAft>
              <a:defRPr sz="2400">
                <a:solidFill>
                  <a:schemeClr val="bg1"/>
                </a:solidFill>
                <a:latin typeface="Times New Roman" pitchFamily="18" charset="0"/>
              </a:defRPr>
            </a:lvl6pPr>
            <a:lvl7pPr marL="2971800" indent="-228600" defTabSz="449263" eaLnBrk="0" fontAlgn="base" hangingPunct="0">
              <a:spcBef>
                <a:spcPct val="0"/>
              </a:spcBef>
              <a:spcAft>
                <a:spcPct val="0"/>
              </a:spcAft>
              <a:defRPr sz="2400">
                <a:solidFill>
                  <a:schemeClr val="bg1"/>
                </a:solidFill>
                <a:latin typeface="Times New Roman" pitchFamily="18" charset="0"/>
              </a:defRPr>
            </a:lvl7pPr>
            <a:lvl8pPr marL="3429000" indent="-228600" defTabSz="449263" eaLnBrk="0" fontAlgn="base" hangingPunct="0">
              <a:spcBef>
                <a:spcPct val="0"/>
              </a:spcBef>
              <a:spcAft>
                <a:spcPct val="0"/>
              </a:spcAft>
              <a:defRPr sz="2400">
                <a:solidFill>
                  <a:schemeClr val="bg1"/>
                </a:solidFill>
                <a:latin typeface="Times New Roman" pitchFamily="18" charset="0"/>
              </a:defRPr>
            </a:lvl8pPr>
            <a:lvl9pPr marL="3886200" indent="-228600" defTabSz="449263" eaLnBrk="0" fontAlgn="base" hangingPunct="0">
              <a:spcBef>
                <a:spcPct val="0"/>
              </a:spcBef>
              <a:spcAft>
                <a:spcPct val="0"/>
              </a:spcAft>
              <a:defRPr sz="2400">
                <a:solidFill>
                  <a:schemeClr val="bg1"/>
                </a:solidFill>
                <a:latin typeface="Times New Roman" pitchFamily="18" charset="0"/>
              </a:defRPr>
            </a:lvl9pPr>
          </a:lstStyle>
          <a:p>
            <a:r>
              <a:rPr lang="en-US" altLang="en-US" sz="2000">
                <a:solidFill>
                  <a:schemeClr val="tx1"/>
                </a:solidFill>
              </a:rPr>
              <a:t>Iterations</a:t>
            </a:r>
          </a:p>
        </p:txBody>
      </p:sp>
      <p:grpSp>
        <p:nvGrpSpPr>
          <p:cNvPr id="6" name="Group 3"/>
          <p:cNvGrpSpPr>
            <a:grpSpLocks/>
          </p:cNvGrpSpPr>
          <p:nvPr/>
        </p:nvGrpSpPr>
        <p:grpSpPr bwMode="auto">
          <a:xfrm>
            <a:off x="2781301" y="1857375"/>
            <a:ext cx="6392863" cy="4300538"/>
            <a:chOff x="914400" y="2057400"/>
            <a:chExt cx="7162800" cy="4859910"/>
          </a:xfrm>
        </p:grpSpPr>
        <p:sp>
          <p:nvSpPr>
            <p:cNvPr id="7" name="Rounded Rectangle 6"/>
            <p:cNvSpPr/>
            <p:nvPr/>
          </p:nvSpPr>
          <p:spPr bwMode="auto">
            <a:xfrm>
              <a:off x="5181487" y="2209889"/>
              <a:ext cx="2134432" cy="1142769"/>
            </a:xfrm>
            <a:prstGeom prst="roundRect">
              <a:avLst>
                <a:gd name="adj" fmla="val 6548"/>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wrap="none" anchor="ctr"/>
            <a:lstStyle/>
            <a:p>
              <a:pPr algn="ctr">
                <a:defRPr/>
              </a:pPr>
              <a:endParaRPr lang="en-US" sz="2800" dirty="0">
                <a:solidFill>
                  <a:srgbClr val="000000"/>
                </a:solidFill>
                <a:latin typeface="Tahoma" pitchFamily="-64" charset="0"/>
              </a:endParaRPr>
            </a:p>
          </p:txBody>
        </p:sp>
        <p:sp>
          <p:nvSpPr>
            <p:cNvPr id="8" name="Rounded Rectangle 7"/>
            <p:cNvSpPr/>
            <p:nvPr/>
          </p:nvSpPr>
          <p:spPr bwMode="auto">
            <a:xfrm>
              <a:off x="3048832" y="3429800"/>
              <a:ext cx="2132654" cy="1142769"/>
            </a:xfrm>
            <a:prstGeom prst="roundRect">
              <a:avLst>
                <a:gd name="adj" fmla="val 6548"/>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wrap="none" anchor="ctr"/>
            <a:lstStyle/>
            <a:p>
              <a:pPr algn="ctr">
                <a:defRPr/>
              </a:pPr>
              <a:endParaRPr lang="en-US" sz="2800" dirty="0">
                <a:solidFill>
                  <a:srgbClr val="000000"/>
                </a:solidFill>
                <a:latin typeface="Tahoma" pitchFamily="-64" charset="0"/>
              </a:endParaRPr>
            </a:p>
          </p:txBody>
        </p:sp>
        <p:sp>
          <p:nvSpPr>
            <p:cNvPr id="9" name="Rounded Rectangle 8"/>
            <p:cNvSpPr/>
            <p:nvPr/>
          </p:nvSpPr>
          <p:spPr bwMode="auto">
            <a:xfrm>
              <a:off x="914400" y="4572569"/>
              <a:ext cx="2134432" cy="1752725"/>
            </a:xfrm>
            <a:prstGeom prst="roundRect">
              <a:avLst>
                <a:gd name="adj" fmla="val 6548"/>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wrap="none" anchor="ctr"/>
            <a:lstStyle/>
            <a:p>
              <a:pPr algn="ctr">
                <a:defRPr/>
              </a:pPr>
              <a:endParaRPr lang="en-US" sz="2800" dirty="0">
                <a:solidFill>
                  <a:srgbClr val="000000"/>
                </a:solidFill>
                <a:latin typeface="Tahoma" pitchFamily="-64" charset="0"/>
              </a:endParaRPr>
            </a:p>
          </p:txBody>
        </p:sp>
        <p:sp>
          <p:nvSpPr>
            <p:cNvPr id="10" name="Oval 4"/>
            <p:cNvSpPr>
              <a:spLocks noChangeArrowheads="1"/>
            </p:cNvSpPr>
            <p:nvPr/>
          </p:nvSpPr>
          <p:spPr bwMode="auto">
            <a:xfrm>
              <a:off x="990600" y="2346960"/>
              <a:ext cx="533400" cy="320040"/>
            </a:xfrm>
            <a:prstGeom prst="ellipse">
              <a:avLst/>
            </a:prstGeom>
            <a:noFill/>
            <a:ln w="38100" algn="ctr">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bg1"/>
                  </a:solidFill>
                  <a:latin typeface="Times New Roman" pitchFamily="18" charset="0"/>
                </a:defRPr>
              </a:lvl1pPr>
              <a:lvl2pPr marL="742950" indent="-285750">
                <a:defRPr sz="2400">
                  <a:solidFill>
                    <a:schemeClr val="bg1"/>
                  </a:solidFill>
                  <a:latin typeface="Times New Roman" pitchFamily="18" charset="0"/>
                </a:defRPr>
              </a:lvl2pPr>
              <a:lvl3pPr marL="1143000" indent="-228600">
                <a:defRPr sz="2400">
                  <a:solidFill>
                    <a:schemeClr val="bg1"/>
                  </a:solidFill>
                  <a:latin typeface="Times New Roman" pitchFamily="18" charset="0"/>
                </a:defRPr>
              </a:lvl3pPr>
              <a:lvl4pPr marL="1600200" indent="-228600">
                <a:defRPr sz="2400">
                  <a:solidFill>
                    <a:schemeClr val="bg1"/>
                  </a:solidFill>
                  <a:latin typeface="Times New Roman" pitchFamily="18" charset="0"/>
                </a:defRPr>
              </a:lvl4pPr>
              <a:lvl5pPr marL="2057400" indent="-228600">
                <a:defRPr sz="2400">
                  <a:solidFill>
                    <a:schemeClr val="bg1"/>
                  </a:solidFill>
                  <a:latin typeface="Times New Roman" pitchFamily="18" charset="0"/>
                </a:defRPr>
              </a:lvl5pPr>
              <a:lvl6pPr marL="2514600" indent="-228600" eaLnBrk="0" fontAlgn="base" hangingPunct="0">
                <a:spcBef>
                  <a:spcPct val="0"/>
                </a:spcBef>
                <a:spcAft>
                  <a:spcPct val="0"/>
                </a:spcAft>
                <a:defRPr sz="2400">
                  <a:solidFill>
                    <a:schemeClr val="bg1"/>
                  </a:solidFill>
                  <a:latin typeface="Times New Roman" pitchFamily="18" charset="0"/>
                </a:defRPr>
              </a:lvl6pPr>
              <a:lvl7pPr marL="2971800" indent="-228600" eaLnBrk="0" fontAlgn="base" hangingPunct="0">
                <a:spcBef>
                  <a:spcPct val="0"/>
                </a:spcBef>
                <a:spcAft>
                  <a:spcPct val="0"/>
                </a:spcAft>
                <a:defRPr sz="2400">
                  <a:solidFill>
                    <a:schemeClr val="bg1"/>
                  </a:solidFill>
                  <a:latin typeface="Times New Roman" pitchFamily="18" charset="0"/>
                </a:defRPr>
              </a:lvl7pPr>
              <a:lvl8pPr marL="3429000" indent="-228600" eaLnBrk="0" fontAlgn="base" hangingPunct="0">
                <a:spcBef>
                  <a:spcPct val="0"/>
                </a:spcBef>
                <a:spcAft>
                  <a:spcPct val="0"/>
                </a:spcAft>
                <a:defRPr sz="2400">
                  <a:solidFill>
                    <a:schemeClr val="bg1"/>
                  </a:solidFill>
                  <a:latin typeface="Times New Roman" pitchFamily="18" charset="0"/>
                </a:defRPr>
              </a:lvl8pPr>
              <a:lvl9pPr marL="3886200" indent="-228600" eaLnBrk="0" fontAlgn="base" hangingPunct="0">
                <a:spcBef>
                  <a:spcPct val="0"/>
                </a:spcBef>
                <a:spcAft>
                  <a:spcPct val="0"/>
                </a:spcAft>
                <a:defRPr sz="2400">
                  <a:solidFill>
                    <a:schemeClr val="bg1"/>
                  </a:solidFill>
                  <a:latin typeface="Times New Roman" pitchFamily="18" charset="0"/>
                </a:defRPr>
              </a:lvl9pPr>
            </a:lstStyle>
            <a:p>
              <a:pPr algn="ctr"/>
              <a:r>
                <a:rPr lang="en-US" altLang="en-US" sz="1400">
                  <a:solidFill>
                    <a:srgbClr val="000000"/>
                  </a:solidFill>
                  <a:latin typeface="Tahoma" pitchFamily="34" charset="0"/>
                </a:rPr>
                <a:t>Data</a:t>
              </a:r>
            </a:p>
          </p:txBody>
        </p:sp>
        <p:sp>
          <p:nvSpPr>
            <p:cNvPr id="11" name="Oval 5"/>
            <p:cNvSpPr>
              <a:spLocks noChangeArrowheads="1"/>
            </p:cNvSpPr>
            <p:nvPr/>
          </p:nvSpPr>
          <p:spPr bwMode="auto">
            <a:xfrm>
              <a:off x="990600" y="2931160"/>
              <a:ext cx="533400" cy="320040"/>
            </a:xfrm>
            <a:prstGeom prst="ellipse">
              <a:avLst/>
            </a:prstGeom>
            <a:noFill/>
            <a:ln w="38100" algn="ctr">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bg1"/>
                  </a:solidFill>
                  <a:latin typeface="Times New Roman" pitchFamily="18" charset="0"/>
                </a:defRPr>
              </a:lvl1pPr>
              <a:lvl2pPr marL="742950" indent="-285750">
                <a:defRPr sz="2400">
                  <a:solidFill>
                    <a:schemeClr val="bg1"/>
                  </a:solidFill>
                  <a:latin typeface="Times New Roman" pitchFamily="18" charset="0"/>
                </a:defRPr>
              </a:lvl2pPr>
              <a:lvl3pPr marL="1143000" indent="-228600">
                <a:defRPr sz="2400">
                  <a:solidFill>
                    <a:schemeClr val="bg1"/>
                  </a:solidFill>
                  <a:latin typeface="Times New Roman" pitchFamily="18" charset="0"/>
                </a:defRPr>
              </a:lvl3pPr>
              <a:lvl4pPr marL="1600200" indent="-228600">
                <a:defRPr sz="2400">
                  <a:solidFill>
                    <a:schemeClr val="bg1"/>
                  </a:solidFill>
                  <a:latin typeface="Times New Roman" pitchFamily="18" charset="0"/>
                </a:defRPr>
              </a:lvl4pPr>
              <a:lvl5pPr marL="2057400" indent="-228600">
                <a:defRPr sz="2400">
                  <a:solidFill>
                    <a:schemeClr val="bg1"/>
                  </a:solidFill>
                  <a:latin typeface="Times New Roman" pitchFamily="18" charset="0"/>
                </a:defRPr>
              </a:lvl5pPr>
              <a:lvl6pPr marL="2514600" indent="-228600" eaLnBrk="0" fontAlgn="base" hangingPunct="0">
                <a:spcBef>
                  <a:spcPct val="0"/>
                </a:spcBef>
                <a:spcAft>
                  <a:spcPct val="0"/>
                </a:spcAft>
                <a:defRPr sz="2400">
                  <a:solidFill>
                    <a:schemeClr val="bg1"/>
                  </a:solidFill>
                  <a:latin typeface="Times New Roman" pitchFamily="18" charset="0"/>
                </a:defRPr>
              </a:lvl6pPr>
              <a:lvl7pPr marL="2971800" indent="-228600" eaLnBrk="0" fontAlgn="base" hangingPunct="0">
                <a:spcBef>
                  <a:spcPct val="0"/>
                </a:spcBef>
                <a:spcAft>
                  <a:spcPct val="0"/>
                </a:spcAft>
                <a:defRPr sz="2400">
                  <a:solidFill>
                    <a:schemeClr val="bg1"/>
                  </a:solidFill>
                  <a:latin typeface="Times New Roman" pitchFamily="18" charset="0"/>
                </a:defRPr>
              </a:lvl7pPr>
              <a:lvl8pPr marL="3429000" indent="-228600" eaLnBrk="0" fontAlgn="base" hangingPunct="0">
                <a:spcBef>
                  <a:spcPct val="0"/>
                </a:spcBef>
                <a:spcAft>
                  <a:spcPct val="0"/>
                </a:spcAft>
                <a:defRPr sz="2400">
                  <a:solidFill>
                    <a:schemeClr val="bg1"/>
                  </a:solidFill>
                  <a:latin typeface="Times New Roman" pitchFamily="18" charset="0"/>
                </a:defRPr>
              </a:lvl8pPr>
              <a:lvl9pPr marL="3886200" indent="-228600" eaLnBrk="0" fontAlgn="base" hangingPunct="0">
                <a:spcBef>
                  <a:spcPct val="0"/>
                </a:spcBef>
                <a:spcAft>
                  <a:spcPct val="0"/>
                </a:spcAft>
                <a:defRPr sz="2400">
                  <a:solidFill>
                    <a:schemeClr val="bg1"/>
                  </a:solidFill>
                  <a:latin typeface="Times New Roman" pitchFamily="18" charset="0"/>
                </a:defRPr>
              </a:lvl9pPr>
            </a:lstStyle>
            <a:p>
              <a:pPr algn="ctr"/>
              <a:r>
                <a:rPr lang="en-US" altLang="en-US" sz="1400">
                  <a:solidFill>
                    <a:srgbClr val="000000"/>
                  </a:solidFill>
                  <a:latin typeface="Tahoma" pitchFamily="34" charset="0"/>
                </a:rPr>
                <a:t>Data</a:t>
              </a:r>
            </a:p>
          </p:txBody>
        </p:sp>
        <p:sp>
          <p:nvSpPr>
            <p:cNvPr id="12" name="Oval 6"/>
            <p:cNvSpPr>
              <a:spLocks noChangeArrowheads="1"/>
            </p:cNvSpPr>
            <p:nvPr/>
          </p:nvSpPr>
          <p:spPr bwMode="auto">
            <a:xfrm>
              <a:off x="990600" y="3515360"/>
              <a:ext cx="533400" cy="320040"/>
            </a:xfrm>
            <a:prstGeom prst="ellipse">
              <a:avLst/>
            </a:prstGeom>
            <a:noFill/>
            <a:ln w="38100" algn="ctr">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bg1"/>
                  </a:solidFill>
                  <a:latin typeface="Times New Roman" pitchFamily="18" charset="0"/>
                </a:defRPr>
              </a:lvl1pPr>
              <a:lvl2pPr marL="742950" indent="-285750">
                <a:defRPr sz="2400">
                  <a:solidFill>
                    <a:schemeClr val="bg1"/>
                  </a:solidFill>
                  <a:latin typeface="Times New Roman" pitchFamily="18" charset="0"/>
                </a:defRPr>
              </a:lvl2pPr>
              <a:lvl3pPr marL="1143000" indent="-228600">
                <a:defRPr sz="2400">
                  <a:solidFill>
                    <a:schemeClr val="bg1"/>
                  </a:solidFill>
                  <a:latin typeface="Times New Roman" pitchFamily="18" charset="0"/>
                </a:defRPr>
              </a:lvl3pPr>
              <a:lvl4pPr marL="1600200" indent="-228600">
                <a:defRPr sz="2400">
                  <a:solidFill>
                    <a:schemeClr val="bg1"/>
                  </a:solidFill>
                  <a:latin typeface="Times New Roman" pitchFamily="18" charset="0"/>
                </a:defRPr>
              </a:lvl4pPr>
              <a:lvl5pPr marL="2057400" indent="-228600">
                <a:defRPr sz="2400">
                  <a:solidFill>
                    <a:schemeClr val="bg1"/>
                  </a:solidFill>
                  <a:latin typeface="Times New Roman" pitchFamily="18" charset="0"/>
                </a:defRPr>
              </a:lvl5pPr>
              <a:lvl6pPr marL="2514600" indent="-228600" eaLnBrk="0" fontAlgn="base" hangingPunct="0">
                <a:spcBef>
                  <a:spcPct val="0"/>
                </a:spcBef>
                <a:spcAft>
                  <a:spcPct val="0"/>
                </a:spcAft>
                <a:defRPr sz="2400">
                  <a:solidFill>
                    <a:schemeClr val="bg1"/>
                  </a:solidFill>
                  <a:latin typeface="Times New Roman" pitchFamily="18" charset="0"/>
                </a:defRPr>
              </a:lvl6pPr>
              <a:lvl7pPr marL="2971800" indent="-228600" eaLnBrk="0" fontAlgn="base" hangingPunct="0">
                <a:spcBef>
                  <a:spcPct val="0"/>
                </a:spcBef>
                <a:spcAft>
                  <a:spcPct val="0"/>
                </a:spcAft>
                <a:defRPr sz="2400">
                  <a:solidFill>
                    <a:schemeClr val="bg1"/>
                  </a:solidFill>
                  <a:latin typeface="Times New Roman" pitchFamily="18" charset="0"/>
                </a:defRPr>
              </a:lvl7pPr>
              <a:lvl8pPr marL="3429000" indent="-228600" eaLnBrk="0" fontAlgn="base" hangingPunct="0">
                <a:spcBef>
                  <a:spcPct val="0"/>
                </a:spcBef>
                <a:spcAft>
                  <a:spcPct val="0"/>
                </a:spcAft>
                <a:defRPr sz="2400">
                  <a:solidFill>
                    <a:schemeClr val="bg1"/>
                  </a:solidFill>
                  <a:latin typeface="Times New Roman" pitchFamily="18" charset="0"/>
                </a:defRPr>
              </a:lvl8pPr>
              <a:lvl9pPr marL="3886200" indent="-228600" eaLnBrk="0" fontAlgn="base" hangingPunct="0">
                <a:spcBef>
                  <a:spcPct val="0"/>
                </a:spcBef>
                <a:spcAft>
                  <a:spcPct val="0"/>
                </a:spcAft>
                <a:defRPr sz="2400">
                  <a:solidFill>
                    <a:schemeClr val="bg1"/>
                  </a:solidFill>
                  <a:latin typeface="Times New Roman" pitchFamily="18" charset="0"/>
                </a:defRPr>
              </a:lvl9pPr>
            </a:lstStyle>
            <a:p>
              <a:pPr algn="ctr"/>
              <a:r>
                <a:rPr lang="en-US" altLang="en-US" sz="1400">
                  <a:solidFill>
                    <a:srgbClr val="000000"/>
                  </a:solidFill>
                  <a:latin typeface="Tahoma" pitchFamily="34" charset="0"/>
                </a:rPr>
                <a:t>Data</a:t>
              </a:r>
            </a:p>
          </p:txBody>
        </p:sp>
        <p:sp>
          <p:nvSpPr>
            <p:cNvPr id="13" name="Oval 7"/>
            <p:cNvSpPr>
              <a:spLocks noChangeArrowheads="1"/>
            </p:cNvSpPr>
            <p:nvPr/>
          </p:nvSpPr>
          <p:spPr bwMode="auto">
            <a:xfrm>
              <a:off x="990600" y="4099560"/>
              <a:ext cx="533400" cy="320040"/>
            </a:xfrm>
            <a:prstGeom prst="ellipse">
              <a:avLst/>
            </a:prstGeom>
            <a:noFill/>
            <a:ln w="38100" algn="ctr">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bg1"/>
                  </a:solidFill>
                  <a:latin typeface="Times New Roman" pitchFamily="18" charset="0"/>
                </a:defRPr>
              </a:lvl1pPr>
              <a:lvl2pPr marL="742950" indent="-285750">
                <a:defRPr sz="2400">
                  <a:solidFill>
                    <a:schemeClr val="bg1"/>
                  </a:solidFill>
                  <a:latin typeface="Times New Roman" pitchFamily="18" charset="0"/>
                </a:defRPr>
              </a:lvl2pPr>
              <a:lvl3pPr marL="1143000" indent="-228600">
                <a:defRPr sz="2400">
                  <a:solidFill>
                    <a:schemeClr val="bg1"/>
                  </a:solidFill>
                  <a:latin typeface="Times New Roman" pitchFamily="18" charset="0"/>
                </a:defRPr>
              </a:lvl3pPr>
              <a:lvl4pPr marL="1600200" indent="-228600">
                <a:defRPr sz="2400">
                  <a:solidFill>
                    <a:schemeClr val="bg1"/>
                  </a:solidFill>
                  <a:latin typeface="Times New Roman" pitchFamily="18" charset="0"/>
                </a:defRPr>
              </a:lvl4pPr>
              <a:lvl5pPr marL="2057400" indent="-228600">
                <a:defRPr sz="2400">
                  <a:solidFill>
                    <a:schemeClr val="bg1"/>
                  </a:solidFill>
                  <a:latin typeface="Times New Roman" pitchFamily="18" charset="0"/>
                </a:defRPr>
              </a:lvl5pPr>
              <a:lvl6pPr marL="2514600" indent="-228600" eaLnBrk="0" fontAlgn="base" hangingPunct="0">
                <a:spcBef>
                  <a:spcPct val="0"/>
                </a:spcBef>
                <a:spcAft>
                  <a:spcPct val="0"/>
                </a:spcAft>
                <a:defRPr sz="2400">
                  <a:solidFill>
                    <a:schemeClr val="bg1"/>
                  </a:solidFill>
                  <a:latin typeface="Times New Roman" pitchFamily="18" charset="0"/>
                </a:defRPr>
              </a:lvl6pPr>
              <a:lvl7pPr marL="2971800" indent="-228600" eaLnBrk="0" fontAlgn="base" hangingPunct="0">
                <a:spcBef>
                  <a:spcPct val="0"/>
                </a:spcBef>
                <a:spcAft>
                  <a:spcPct val="0"/>
                </a:spcAft>
                <a:defRPr sz="2400">
                  <a:solidFill>
                    <a:schemeClr val="bg1"/>
                  </a:solidFill>
                  <a:latin typeface="Times New Roman" pitchFamily="18" charset="0"/>
                </a:defRPr>
              </a:lvl7pPr>
              <a:lvl8pPr marL="3429000" indent="-228600" eaLnBrk="0" fontAlgn="base" hangingPunct="0">
                <a:spcBef>
                  <a:spcPct val="0"/>
                </a:spcBef>
                <a:spcAft>
                  <a:spcPct val="0"/>
                </a:spcAft>
                <a:defRPr sz="2400">
                  <a:solidFill>
                    <a:schemeClr val="bg1"/>
                  </a:solidFill>
                  <a:latin typeface="Times New Roman" pitchFamily="18" charset="0"/>
                </a:defRPr>
              </a:lvl8pPr>
              <a:lvl9pPr marL="3886200" indent="-228600" eaLnBrk="0" fontAlgn="base" hangingPunct="0">
                <a:spcBef>
                  <a:spcPct val="0"/>
                </a:spcBef>
                <a:spcAft>
                  <a:spcPct val="0"/>
                </a:spcAft>
                <a:defRPr sz="2400">
                  <a:solidFill>
                    <a:schemeClr val="bg1"/>
                  </a:solidFill>
                  <a:latin typeface="Times New Roman" pitchFamily="18" charset="0"/>
                </a:defRPr>
              </a:lvl9pPr>
            </a:lstStyle>
            <a:p>
              <a:pPr algn="ctr"/>
              <a:r>
                <a:rPr lang="en-US" altLang="en-US" sz="1400">
                  <a:solidFill>
                    <a:srgbClr val="000000"/>
                  </a:solidFill>
                  <a:latin typeface="Tahoma" pitchFamily="34" charset="0"/>
                </a:rPr>
                <a:t>Data</a:t>
              </a:r>
            </a:p>
          </p:txBody>
        </p:sp>
        <p:sp>
          <p:nvSpPr>
            <p:cNvPr id="14" name="Oval 8"/>
            <p:cNvSpPr>
              <a:spLocks noChangeArrowheads="1"/>
            </p:cNvSpPr>
            <p:nvPr/>
          </p:nvSpPr>
          <p:spPr bwMode="auto">
            <a:xfrm>
              <a:off x="990600" y="4683760"/>
              <a:ext cx="533400" cy="320040"/>
            </a:xfrm>
            <a:prstGeom prst="ellipse">
              <a:avLst/>
            </a:prstGeom>
            <a:noFill/>
            <a:ln w="38100" algn="ctr">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bg1"/>
                  </a:solidFill>
                  <a:latin typeface="Times New Roman" pitchFamily="18" charset="0"/>
                </a:defRPr>
              </a:lvl1pPr>
              <a:lvl2pPr marL="742950" indent="-285750">
                <a:defRPr sz="2400">
                  <a:solidFill>
                    <a:schemeClr val="bg1"/>
                  </a:solidFill>
                  <a:latin typeface="Times New Roman" pitchFamily="18" charset="0"/>
                </a:defRPr>
              </a:lvl2pPr>
              <a:lvl3pPr marL="1143000" indent="-228600">
                <a:defRPr sz="2400">
                  <a:solidFill>
                    <a:schemeClr val="bg1"/>
                  </a:solidFill>
                  <a:latin typeface="Times New Roman" pitchFamily="18" charset="0"/>
                </a:defRPr>
              </a:lvl3pPr>
              <a:lvl4pPr marL="1600200" indent="-228600">
                <a:defRPr sz="2400">
                  <a:solidFill>
                    <a:schemeClr val="bg1"/>
                  </a:solidFill>
                  <a:latin typeface="Times New Roman" pitchFamily="18" charset="0"/>
                </a:defRPr>
              </a:lvl4pPr>
              <a:lvl5pPr marL="2057400" indent="-228600">
                <a:defRPr sz="2400">
                  <a:solidFill>
                    <a:schemeClr val="bg1"/>
                  </a:solidFill>
                  <a:latin typeface="Times New Roman" pitchFamily="18" charset="0"/>
                </a:defRPr>
              </a:lvl5pPr>
              <a:lvl6pPr marL="2514600" indent="-228600" eaLnBrk="0" fontAlgn="base" hangingPunct="0">
                <a:spcBef>
                  <a:spcPct val="0"/>
                </a:spcBef>
                <a:spcAft>
                  <a:spcPct val="0"/>
                </a:spcAft>
                <a:defRPr sz="2400">
                  <a:solidFill>
                    <a:schemeClr val="bg1"/>
                  </a:solidFill>
                  <a:latin typeface="Times New Roman" pitchFamily="18" charset="0"/>
                </a:defRPr>
              </a:lvl6pPr>
              <a:lvl7pPr marL="2971800" indent="-228600" eaLnBrk="0" fontAlgn="base" hangingPunct="0">
                <a:spcBef>
                  <a:spcPct val="0"/>
                </a:spcBef>
                <a:spcAft>
                  <a:spcPct val="0"/>
                </a:spcAft>
                <a:defRPr sz="2400">
                  <a:solidFill>
                    <a:schemeClr val="bg1"/>
                  </a:solidFill>
                  <a:latin typeface="Times New Roman" pitchFamily="18" charset="0"/>
                </a:defRPr>
              </a:lvl7pPr>
              <a:lvl8pPr marL="3429000" indent="-228600" eaLnBrk="0" fontAlgn="base" hangingPunct="0">
                <a:spcBef>
                  <a:spcPct val="0"/>
                </a:spcBef>
                <a:spcAft>
                  <a:spcPct val="0"/>
                </a:spcAft>
                <a:defRPr sz="2400">
                  <a:solidFill>
                    <a:schemeClr val="bg1"/>
                  </a:solidFill>
                  <a:latin typeface="Times New Roman" pitchFamily="18" charset="0"/>
                </a:defRPr>
              </a:lvl8pPr>
              <a:lvl9pPr marL="3886200" indent="-228600" eaLnBrk="0" fontAlgn="base" hangingPunct="0">
                <a:spcBef>
                  <a:spcPct val="0"/>
                </a:spcBef>
                <a:spcAft>
                  <a:spcPct val="0"/>
                </a:spcAft>
                <a:defRPr sz="2400">
                  <a:solidFill>
                    <a:schemeClr val="bg1"/>
                  </a:solidFill>
                  <a:latin typeface="Times New Roman" pitchFamily="18" charset="0"/>
                </a:defRPr>
              </a:lvl9pPr>
            </a:lstStyle>
            <a:p>
              <a:pPr algn="ctr"/>
              <a:r>
                <a:rPr lang="en-US" altLang="en-US" sz="1400">
                  <a:solidFill>
                    <a:srgbClr val="000000"/>
                  </a:solidFill>
                  <a:latin typeface="Tahoma" pitchFamily="34" charset="0"/>
                </a:rPr>
                <a:t>Data</a:t>
              </a:r>
            </a:p>
          </p:txBody>
        </p:sp>
        <p:sp>
          <p:nvSpPr>
            <p:cNvPr id="15" name="Oval 9"/>
            <p:cNvSpPr>
              <a:spLocks noChangeArrowheads="1"/>
            </p:cNvSpPr>
            <p:nvPr/>
          </p:nvSpPr>
          <p:spPr bwMode="auto">
            <a:xfrm>
              <a:off x="990600" y="5267960"/>
              <a:ext cx="533400" cy="320040"/>
            </a:xfrm>
            <a:prstGeom prst="ellipse">
              <a:avLst/>
            </a:prstGeom>
            <a:noFill/>
            <a:ln w="38100" algn="ctr">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bg1"/>
                  </a:solidFill>
                  <a:latin typeface="Times New Roman" pitchFamily="18" charset="0"/>
                </a:defRPr>
              </a:lvl1pPr>
              <a:lvl2pPr marL="742950" indent="-285750">
                <a:defRPr sz="2400">
                  <a:solidFill>
                    <a:schemeClr val="bg1"/>
                  </a:solidFill>
                  <a:latin typeface="Times New Roman" pitchFamily="18" charset="0"/>
                </a:defRPr>
              </a:lvl2pPr>
              <a:lvl3pPr marL="1143000" indent="-228600">
                <a:defRPr sz="2400">
                  <a:solidFill>
                    <a:schemeClr val="bg1"/>
                  </a:solidFill>
                  <a:latin typeface="Times New Roman" pitchFamily="18" charset="0"/>
                </a:defRPr>
              </a:lvl3pPr>
              <a:lvl4pPr marL="1600200" indent="-228600">
                <a:defRPr sz="2400">
                  <a:solidFill>
                    <a:schemeClr val="bg1"/>
                  </a:solidFill>
                  <a:latin typeface="Times New Roman" pitchFamily="18" charset="0"/>
                </a:defRPr>
              </a:lvl4pPr>
              <a:lvl5pPr marL="2057400" indent="-228600">
                <a:defRPr sz="2400">
                  <a:solidFill>
                    <a:schemeClr val="bg1"/>
                  </a:solidFill>
                  <a:latin typeface="Times New Roman" pitchFamily="18" charset="0"/>
                </a:defRPr>
              </a:lvl5pPr>
              <a:lvl6pPr marL="2514600" indent="-228600" eaLnBrk="0" fontAlgn="base" hangingPunct="0">
                <a:spcBef>
                  <a:spcPct val="0"/>
                </a:spcBef>
                <a:spcAft>
                  <a:spcPct val="0"/>
                </a:spcAft>
                <a:defRPr sz="2400">
                  <a:solidFill>
                    <a:schemeClr val="bg1"/>
                  </a:solidFill>
                  <a:latin typeface="Times New Roman" pitchFamily="18" charset="0"/>
                </a:defRPr>
              </a:lvl6pPr>
              <a:lvl7pPr marL="2971800" indent="-228600" eaLnBrk="0" fontAlgn="base" hangingPunct="0">
                <a:spcBef>
                  <a:spcPct val="0"/>
                </a:spcBef>
                <a:spcAft>
                  <a:spcPct val="0"/>
                </a:spcAft>
                <a:defRPr sz="2400">
                  <a:solidFill>
                    <a:schemeClr val="bg1"/>
                  </a:solidFill>
                  <a:latin typeface="Times New Roman" pitchFamily="18" charset="0"/>
                </a:defRPr>
              </a:lvl7pPr>
              <a:lvl8pPr marL="3429000" indent="-228600" eaLnBrk="0" fontAlgn="base" hangingPunct="0">
                <a:spcBef>
                  <a:spcPct val="0"/>
                </a:spcBef>
                <a:spcAft>
                  <a:spcPct val="0"/>
                </a:spcAft>
                <a:defRPr sz="2400">
                  <a:solidFill>
                    <a:schemeClr val="bg1"/>
                  </a:solidFill>
                  <a:latin typeface="Times New Roman" pitchFamily="18" charset="0"/>
                </a:defRPr>
              </a:lvl8pPr>
              <a:lvl9pPr marL="3886200" indent="-228600" eaLnBrk="0" fontAlgn="base" hangingPunct="0">
                <a:spcBef>
                  <a:spcPct val="0"/>
                </a:spcBef>
                <a:spcAft>
                  <a:spcPct val="0"/>
                </a:spcAft>
                <a:defRPr sz="2400">
                  <a:solidFill>
                    <a:schemeClr val="bg1"/>
                  </a:solidFill>
                  <a:latin typeface="Times New Roman" pitchFamily="18" charset="0"/>
                </a:defRPr>
              </a:lvl9pPr>
            </a:lstStyle>
            <a:p>
              <a:pPr algn="ctr"/>
              <a:r>
                <a:rPr lang="en-US" altLang="en-US" sz="1400">
                  <a:solidFill>
                    <a:srgbClr val="000000"/>
                  </a:solidFill>
                  <a:latin typeface="Tahoma" pitchFamily="34" charset="0"/>
                </a:rPr>
                <a:t>Data</a:t>
              </a:r>
            </a:p>
          </p:txBody>
        </p:sp>
        <p:sp>
          <p:nvSpPr>
            <p:cNvPr id="16" name="Oval 10"/>
            <p:cNvSpPr>
              <a:spLocks noChangeArrowheads="1"/>
            </p:cNvSpPr>
            <p:nvPr/>
          </p:nvSpPr>
          <p:spPr bwMode="auto">
            <a:xfrm>
              <a:off x="990600" y="5852160"/>
              <a:ext cx="533400" cy="320040"/>
            </a:xfrm>
            <a:prstGeom prst="ellipse">
              <a:avLst/>
            </a:prstGeom>
            <a:noFill/>
            <a:ln w="38100" algn="ctr">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bg1"/>
                  </a:solidFill>
                  <a:latin typeface="Times New Roman" pitchFamily="18" charset="0"/>
                </a:defRPr>
              </a:lvl1pPr>
              <a:lvl2pPr marL="742950" indent="-285750">
                <a:defRPr sz="2400">
                  <a:solidFill>
                    <a:schemeClr val="bg1"/>
                  </a:solidFill>
                  <a:latin typeface="Times New Roman" pitchFamily="18" charset="0"/>
                </a:defRPr>
              </a:lvl2pPr>
              <a:lvl3pPr marL="1143000" indent="-228600">
                <a:defRPr sz="2400">
                  <a:solidFill>
                    <a:schemeClr val="bg1"/>
                  </a:solidFill>
                  <a:latin typeface="Times New Roman" pitchFamily="18" charset="0"/>
                </a:defRPr>
              </a:lvl3pPr>
              <a:lvl4pPr marL="1600200" indent="-228600">
                <a:defRPr sz="2400">
                  <a:solidFill>
                    <a:schemeClr val="bg1"/>
                  </a:solidFill>
                  <a:latin typeface="Times New Roman" pitchFamily="18" charset="0"/>
                </a:defRPr>
              </a:lvl4pPr>
              <a:lvl5pPr marL="2057400" indent="-228600">
                <a:defRPr sz="2400">
                  <a:solidFill>
                    <a:schemeClr val="bg1"/>
                  </a:solidFill>
                  <a:latin typeface="Times New Roman" pitchFamily="18" charset="0"/>
                </a:defRPr>
              </a:lvl5pPr>
              <a:lvl6pPr marL="2514600" indent="-228600" eaLnBrk="0" fontAlgn="base" hangingPunct="0">
                <a:spcBef>
                  <a:spcPct val="0"/>
                </a:spcBef>
                <a:spcAft>
                  <a:spcPct val="0"/>
                </a:spcAft>
                <a:defRPr sz="2400">
                  <a:solidFill>
                    <a:schemeClr val="bg1"/>
                  </a:solidFill>
                  <a:latin typeface="Times New Roman" pitchFamily="18" charset="0"/>
                </a:defRPr>
              </a:lvl6pPr>
              <a:lvl7pPr marL="2971800" indent="-228600" eaLnBrk="0" fontAlgn="base" hangingPunct="0">
                <a:spcBef>
                  <a:spcPct val="0"/>
                </a:spcBef>
                <a:spcAft>
                  <a:spcPct val="0"/>
                </a:spcAft>
                <a:defRPr sz="2400">
                  <a:solidFill>
                    <a:schemeClr val="bg1"/>
                  </a:solidFill>
                  <a:latin typeface="Times New Roman" pitchFamily="18" charset="0"/>
                </a:defRPr>
              </a:lvl7pPr>
              <a:lvl8pPr marL="3429000" indent="-228600" eaLnBrk="0" fontAlgn="base" hangingPunct="0">
                <a:spcBef>
                  <a:spcPct val="0"/>
                </a:spcBef>
                <a:spcAft>
                  <a:spcPct val="0"/>
                </a:spcAft>
                <a:defRPr sz="2400">
                  <a:solidFill>
                    <a:schemeClr val="bg1"/>
                  </a:solidFill>
                  <a:latin typeface="Times New Roman" pitchFamily="18" charset="0"/>
                </a:defRPr>
              </a:lvl8pPr>
              <a:lvl9pPr marL="3886200" indent="-228600" eaLnBrk="0" fontAlgn="base" hangingPunct="0">
                <a:spcBef>
                  <a:spcPct val="0"/>
                </a:spcBef>
                <a:spcAft>
                  <a:spcPct val="0"/>
                </a:spcAft>
                <a:defRPr sz="2400">
                  <a:solidFill>
                    <a:schemeClr val="bg1"/>
                  </a:solidFill>
                  <a:latin typeface="Times New Roman" pitchFamily="18" charset="0"/>
                </a:defRPr>
              </a:lvl9pPr>
            </a:lstStyle>
            <a:p>
              <a:pPr algn="ctr"/>
              <a:r>
                <a:rPr lang="en-US" altLang="en-US" sz="1400">
                  <a:solidFill>
                    <a:srgbClr val="000000"/>
                  </a:solidFill>
                  <a:latin typeface="Tahoma" pitchFamily="34" charset="0"/>
                </a:rPr>
                <a:t>Data</a:t>
              </a:r>
            </a:p>
          </p:txBody>
        </p:sp>
        <p:grpSp>
          <p:nvGrpSpPr>
            <p:cNvPr id="17" name="Group 152"/>
            <p:cNvGrpSpPr>
              <a:grpSpLocks/>
            </p:cNvGrpSpPr>
            <p:nvPr/>
          </p:nvGrpSpPr>
          <p:grpSpPr bwMode="auto">
            <a:xfrm>
              <a:off x="1524000" y="2346960"/>
              <a:ext cx="2133600" cy="3825240"/>
              <a:chOff x="990600" y="2118360"/>
              <a:chExt cx="2133600" cy="3825240"/>
            </a:xfrm>
          </p:grpSpPr>
          <p:sp>
            <p:nvSpPr>
              <p:cNvPr id="79" name="Oval 11"/>
              <p:cNvSpPr>
                <a:spLocks noChangeArrowheads="1"/>
              </p:cNvSpPr>
              <p:nvPr/>
            </p:nvSpPr>
            <p:spPr bwMode="auto">
              <a:xfrm>
                <a:off x="2590800" y="2118360"/>
                <a:ext cx="533400" cy="320040"/>
              </a:xfrm>
              <a:prstGeom prst="ellipse">
                <a:avLst/>
              </a:prstGeom>
              <a:noFill/>
              <a:ln w="38100" algn="ctr">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bg1"/>
                    </a:solidFill>
                    <a:latin typeface="Times New Roman" pitchFamily="18" charset="0"/>
                  </a:defRPr>
                </a:lvl1pPr>
                <a:lvl2pPr marL="742950" indent="-285750">
                  <a:defRPr sz="2400">
                    <a:solidFill>
                      <a:schemeClr val="bg1"/>
                    </a:solidFill>
                    <a:latin typeface="Times New Roman" pitchFamily="18" charset="0"/>
                  </a:defRPr>
                </a:lvl2pPr>
                <a:lvl3pPr marL="1143000" indent="-228600">
                  <a:defRPr sz="2400">
                    <a:solidFill>
                      <a:schemeClr val="bg1"/>
                    </a:solidFill>
                    <a:latin typeface="Times New Roman" pitchFamily="18" charset="0"/>
                  </a:defRPr>
                </a:lvl3pPr>
                <a:lvl4pPr marL="1600200" indent="-228600">
                  <a:defRPr sz="2400">
                    <a:solidFill>
                      <a:schemeClr val="bg1"/>
                    </a:solidFill>
                    <a:latin typeface="Times New Roman" pitchFamily="18" charset="0"/>
                  </a:defRPr>
                </a:lvl4pPr>
                <a:lvl5pPr marL="2057400" indent="-228600">
                  <a:defRPr sz="2400">
                    <a:solidFill>
                      <a:schemeClr val="bg1"/>
                    </a:solidFill>
                    <a:latin typeface="Times New Roman" pitchFamily="18" charset="0"/>
                  </a:defRPr>
                </a:lvl5pPr>
                <a:lvl6pPr marL="2514600" indent="-228600" eaLnBrk="0" fontAlgn="base" hangingPunct="0">
                  <a:spcBef>
                    <a:spcPct val="0"/>
                  </a:spcBef>
                  <a:spcAft>
                    <a:spcPct val="0"/>
                  </a:spcAft>
                  <a:defRPr sz="2400">
                    <a:solidFill>
                      <a:schemeClr val="bg1"/>
                    </a:solidFill>
                    <a:latin typeface="Times New Roman" pitchFamily="18" charset="0"/>
                  </a:defRPr>
                </a:lvl6pPr>
                <a:lvl7pPr marL="2971800" indent="-228600" eaLnBrk="0" fontAlgn="base" hangingPunct="0">
                  <a:spcBef>
                    <a:spcPct val="0"/>
                  </a:spcBef>
                  <a:spcAft>
                    <a:spcPct val="0"/>
                  </a:spcAft>
                  <a:defRPr sz="2400">
                    <a:solidFill>
                      <a:schemeClr val="bg1"/>
                    </a:solidFill>
                    <a:latin typeface="Times New Roman" pitchFamily="18" charset="0"/>
                  </a:defRPr>
                </a:lvl7pPr>
                <a:lvl8pPr marL="3429000" indent="-228600" eaLnBrk="0" fontAlgn="base" hangingPunct="0">
                  <a:spcBef>
                    <a:spcPct val="0"/>
                  </a:spcBef>
                  <a:spcAft>
                    <a:spcPct val="0"/>
                  </a:spcAft>
                  <a:defRPr sz="2400">
                    <a:solidFill>
                      <a:schemeClr val="bg1"/>
                    </a:solidFill>
                    <a:latin typeface="Times New Roman" pitchFamily="18" charset="0"/>
                  </a:defRPr>
                </a:lvl8pPr>
                <a:lvl9pPr marL="3886200" indent="-228600" eaLnBrk="0" fontAlgn="base" hangingPunct="0">
                  <a:spcBef>
                    <a:spcPct val="0"/>
                  </a:spcBef>
                  <a:spcAft>
                    <a:spcPct val="0"/>
                  </a:spcAft>
                  <a:defRPr sz="2400">
                    <a:solidFill>
                      <a:schemeClr val="bg1"/>
                    </a:solidFill>
                    <a:latin typeface="Times New Roman" pitchFamily="18" charset="0"/>
                  </a:defRPr>
                </a:lvl9pPr>
              </a:lstStyle>
              <a:p>
                <a:pPr algn="ctr"/>
                <a:r>
                  <a:rPr lang="en-US" altLang="en-US" sz="1400">
                    <a:solidFill>
                      <a:srgbClr val="000000"/>
                    </a:solidFill>
                    <a:latin typeface="Tahoma" pitchFamily="34" charset="0"/>
                  </a:rPr>
                  <a:t>Data</a:t>
                </a:r>
              </a:p>
            </p:txBody>
          </p:sp>
          <p:sp>
            <p:nvSpPr>
              <p:cNvPr id="80" name="Oval 12"/>
              <p:cNvSpPr>
                <a:spLocks noChangeArrowheads="1"/>
              </p:cNvSpPr>
              <p:nvPr/>
            </p:nvSpPr>
            <p:spPr bwMode="auto">
              <a:xfrm>
                <a:off x="2590800" y="2702560"/>
                <a:ext cx="533400" cy="320040"/>
              </a:xfrm>
              <a:prstGeom prst="ellipse">
                <a:avLst/>
              </a:prstGeom>
              <a:noFill/>
              <a:ln w="38100" algn="ctr">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bg1"/>
                    </a:solidFill>
                    <a:latin typeface="Times New Roman" pitchFamily="18" charset="0"/>
                  </a:defRPr>
                </a:lvl1pPr>
                <a:lvl2pPr marL="742950" indent="-285750">
                  <a:defRPr sz="2400">
                    <a:solidFill>
                      <a:schemeClr val="bg1"/>
                    </a:solidFill>
                    <a:latin typeface="Times New Roman" pitchFamily="18" charset="0"/>
                  </a:defRPr>
                </a:lvl2pPr>
                <a:lvl3pPr marL="1143000" indent="-228600">
                  <a:defRPr sz="2400">
                    <a:solidFill>
                      <a:schemeClr val="bg1"/>
                    </a:solidFill>
                    <a:latin typeface="Times New Roman" pitchFamily="18" charset="0"/>
                  </a:defRPr>
                </a:lvl3pPr>
                <a:lvl4pPr marL="1600200" indent="-228600">
                  <a:defRPr sz="2400">
                    <a:solidFill>
                      <a:schemeClr val="bg1"/>
                    </a:solidFill>
                    <a:latin typeface="Times New Roman" pitchFamily="18" charset="0"/>
                  </a:defRPr>
                </a:lvl4pPr>
                <a:lvl5pPr marL="2057400" indent="-228600">
                  <a:defRPr sz="2400">
                    <a:solidFill>
                      <a:schemeClr val="bg1"/>
                    </a:solidFill>
                    <a:latin typeface="Times New Roman" pitchFamily="18" charset="0"/>
                  </a:defRPr>
                </a:lvl5pPr>
                <a:lvl6pPr marL="2514600" indent="-228600" eaLnBrk="0" fontAlgn="base" hangingPunct="0">
                  <a:spcBef>
                    <a:spcPct val="0"/>
                  </a:spcBef>
                  <a:spcAft>
                    <a:spcPct val="0"/>
                  </a:spcAft>
                  <a:defRPr sz="2400">
                    <a:solidFill>
                      <a:schemeClr val="bg1"/>
                    </a:solidFill>
                    <a:latin typeface="Times New Roman" pitchFamily="18" charset="0"/>
                  </a:defRPr>
                </a:lvl6pPr>
                <a:lvl7pPr marL="2971800" indent="-228600" eaLnBrk="0" fontAlgn="base" hangingPunct="0">
                  <a:spcBef>
                    <a:spcPct val="0"/>
                  </a:spcBef>
                  <a:spcAft>
                    <a:spcPct val="0"/>
                  </a:spcAft>
                  <a:defRPr sz="2400">
                    <a:solidFill>
                      <a:schemeClr val="bg1"/>
                    </a:solidFill>
                    <a:latin typeface="Times New Roman" pitchFamily="18" charset="0"/>
                  </a:defRPr>
                </a:lvl7pPr>
                <a:lvl8pPr marL="3429000" indent="-228600" eaLnBrk="0" fontAlgn="base" hangingPunct="0">
                  <a:spcBef>
                    <a:spcPct val="0"/>
                  </a:spcBef>
                  <a:spcAft>
                    <a:spcPct val="0"/>
                  </a:spcAft>
                  <a:defRPr sz="2400">
                    <a:solidFill>
                      <a:schemeClr val="bg1"/>
                    </a:solidFill>
                    <a:latin typeface="Times New Roman" pitchFamily="18" charset="0"/>
                  </a:defRPr>
                </a:lvl8pPr>
                <a:lvl9pPr marL="3886200" indent="-228600" eaLnBrk="0" fontAlgn="base" hangingPunct="0">
                  <a:spcBef>
                    <a:spcPct val="0"/>
                  </a:spcBef>
                  <a:spcAft>
                    <a:spcPct val="0"/>
                  </a:spcAft>
                  <a:defRPr sz="2400">
                    <a:solidFill>
                      <a:schemeClr val="bg1"/>
                    </a:solidFill>
                    <a:latin typeface="Times New Roman" pitchFamily="18" charset="0"/>
                  </a:defRPr>
                </a:lvl9pPr>
              </a:lstStyle>
              <a:p>
                <a:pPr algn="ctr"/>
                <a:r>
                  <a:rPr lang="en-US" altLang="en-US" sz="1400">
                    <a:solidFill>
                      <a:srgbClr val="000000"/>
                    </a:solidFill>
                    <a:latin typeface="Tahoma" pitchFamily="34" charset="0"/>
                  </a:rPr>
                  <a:t>Data</a:t>
                </a:r>
              </a:p>
            </p:txBody>
          </p:sp>
          <p:sp>
            <p:nvSpPr>
              <p:cNvPr id="81" name="Oval 13"/>
              <p:cNvSpPr>
                <a:spLocks noChangeArrowheads="1"/>
              </p:cNvSpPr>
              <p:nvPr/>
            </p:nvSpPr>
            <p:spPr bwMode="auto">
              <a:xfrm>
                <a:off x="2590800" y="3286760"/>
                <a:ext cx="533400" cy="320040"/>
              </a:xfrm>
              <a:prstGeom prst="ellipse">
                <a:avLst/>
              </a:prstGeom>
              <a:noFill/>
              <a:ln w="38100" algn="ctr">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bg1"/>
                    </a:solidFill>
                    <a:latin typeface="Times New Roman" pitchFamily="18" charset="0"/>
                  </a:defRPr>
                </a:lvl1pPr>
                <a:lvl2pPr marL="742950" indent="-285750">
                  <a:defRPr sz="2400">
                    <a:solidFill>
                      <a:schemeClr val="bg1"/>
                    </a:solidFill>
                    <a:latin typeface="Times New Roman" pitchFamily="18" charset="0"/>
                  </a:defRPr>
                </a:lvl2pPr>
                <a:lvl3pPr marL="1143000" indent="-228600">
                  <a:defRPr sz="2400">
                    <a:solidFill>
                      <a:schemeClr val="bg1"/>
                    </a:solidFill>
                    <a:latin typeface="Times New Roman" pitchFamily="18" charset="0"/>
                  </a:defRPr>
                </a:lvl3pPr>
                <a:lvl4pPr marL="1600200" indent="-228600">
                  <a:defRPr sz="2400">
                    <a:solidFill>
                      <a:schemeClr val="bg1"/>
                    </a:solidFill>
                    <a:latin typeface="Times New Roman" pitchFamily="18" charset="0"/>
                  </a:defRPr>
                </a:lvl4pPr>
                <a:lvl5pPr marL="2057400" indent="-228600">
                  <a:defRPr sz="2400">
                    <a:solidFill>
                      <a:schemeClr val="bg1"/>
                    </a:solidFill>
                    <a:latin typeface="Times New Roman" pitchFamily="18" charset="0"/>
                  </a:defRPr>
                </a:lvl5pPr>
                <a:lvl6pPr marL="2514600" indent="-228600" eaLnBrk="0" fontAlgn="base" hangingPunct="0">
                  <a:spcBef>
                    <a:spcPct val="0"/>
                  </a:spcBef>
                  <a:spcAft>
                    <a:spcPct val="0"/>
                  </a:spcAft>
                  <a:defRPr sz="2400">
                    <a:solidFill>
                      <a:schemeClr val="bg1"/>
                    </a:solidFill>
                    <a:latin typeface="Times New Roman" pitchFamily="18" charset="0"/>
                  </a:defRPr>
                </a:lvl6pPr>
                <a:lvl7pPr marL="2971800" indent="-228600" eaLnBrk="0" fontAlgn="base" hangingPunct="0">
                  <a:spcBef>
                    <a:spcPct val="0"/>
                  </a:spcBef>
                  <a:spcAft>
                    <a:spcPct val="0"/>
                  </a:spcAft>
                  <a:defRPr sz="2400">
                    <a:solidFill>
                      <a:schemeClr val="bg1"/>
                    </a:solidFill>
                    <a:latin typeface="Times New Roman" pitchFamily="18" charset="0"/>
                  </a:defRPr>
                </a:lvl7pPr>
                <a:lvl8pPr marL="3429000" indent="-228600" eaLnBrk="0" fontAlgn="base" hangingPunct="0">
                  <a:spcBef>
                    <a:spcPct val="0"/>
                  </a:spcBef>
                  <a:spcAft>
                    <a:spcPct val="0"/>
                  </a:spcAft>
                  <a:defRPr sz="2400">
                    <a:solidFill>
                      <a:schemeClr val="bg1"/>
                    </a:solidFill>
                    <a:latin typeface="Times New Roman" pitchFamily="18" charset="0"/>
                  </a:defRPr>
                </a:lvl8pPr>
                <a:lvl9pPr marL="3886200" indent="-228600" eaLnBrk="0" fontAlgn="base" hangingPunct="0">
                  <a:spcBef>
                    <a:spcPct val="0"/>
                  </a:spcBef>
                  <a:spcAft>
                    <a:spcPct val="0"/>
                  </a:spcAft>
                  <a:defRPr sz="2400">
                    <a:solidFill>
                      <a:schemeClr val="bg1"/>
                    </a:solidFill>
                    <a:latin typeface="Times New Roman" pitchFamily="18" charset="0"/>
                  </a:defRPr>
                </a:lvl9pPr>
              </a:lstStyle>
              <a:p>
                <a:pPr algn="ctr"/>
                <a:r>
                  <a:rPr lang="en-US" altLang="en-US" sz="1400">
                    <a:solidFill>
                      <a:srgbClr val="000000"/>
                    </a:solidFill>
                    <a:latin typeface="Tahoma" pitchFamily="34" charset="0"/>
                  </a:rPr>
                  <a:t>Data</a:t>
                </a:r>
              </a:p>
            </p:txBody>
          </p:sp>
          <p:sp>
            <p:nvSpPr>
              <p:cNvPr id="82" name="Oval 14"/>
              <p:cNvSpPr>
                <a:spLocks noChangeArrowheads="1"/>
              </p:cNvSpPr>
              <p:nvPr/>
            </p:nvSpPr>
            <p:spPr bwMode="auto">
              <a:xfrm>
                <a:off x="2590800" y="3870960"/>
                <a:ext cx="533400" cy="320040"/>
              </a:xfrm>
              <a:prstGeom prst="ellipse">
                <a:avLst/>
              </a:prstGeom>
              <a:noFill/>
              <a:ln w="38100" algn="ctr">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bg1"/>
                    </a:solidFill>
                    <a:latin typeface="Times New Roman" pitchFamily="18" charset="0"/>
                  </a:defRPr>
                </a:lvl1pPr>
                <a:lvl2pPr marL="742950" indent="-285750">
                  <a:defRPr sz="2400">
                    <a:solidFill>
                      <a:schemeClr val="bg1"/>
                    </a:solidFill>
                    <a:latin typeface="Times New Roman" pitchFamily="18" charset="0"/>
                  </a:defRPr>
                </a:lvl2pPr>
                <a:lvl3pPr marL="1143000" indent="-228600">
                  <a:defRPr sz="2400">
                    <a:solidFill>
                      <a:schemeClr val="bg1"/>
                    </a:solidFill>
                    <a:latin typeface="Times New Roman" pitchFamily="18" charset="0"/>
                  </a:defRPr>
                </a:lvl3pPr>
                <a:lvl4pPr marL="1600200" indent="-228600">
                  <a:defRPr sz="2400">
                    <a:solidFill>
                      <a:schemeClr val="bg1"/>
                    </a:solidFill>
                    <a:latin typeface="Times New Roman" pitchFamily="18" charset="0"/>
                  </a:defRPr>
                </a:lvl4pPr>
                <a:lvl5pPr marL="2057400" indent="-228600">
                  <a:defRPr sz="2400">
                    <a:solidFill>
                      <a:schemeClr val="bg1"/>
                    </a:solidFill>
                    <a:latin typeface="Times New Roman" pitchFamily="18" charset="0"/>
                  </a:defRPr>
                </a:lvl5pPr>
                <a:lvl6pPr marL="2514600" indent="-228600" eaLnBrk="0" fontAlgn="base" hangingPunct="0">
                  <a:spcBef>
                    <a:spcPct val="0"/>
                  </a:spcBef>
                  <a:spcAft>
                    <a:spcPct val="0"/>
                  </a:spcAft>
                  <a:defRPr sz="2400">
                    <a:solidFill>
                      <a:schemeClr val="bg1"/>
                    </a:solidFill>
                    <a:latin typeface="Times New Roman" pitchFamily="18" charset="0"/>
                  </a:defRPr>
                </a:lvl6pPr>
                <a:lvl7pPr marL="2971800" indent="-228600" eaLnBrk="0" fontAlgn="base" hangingPunct="0">
                  <a:spcBef>
                    <a:spcPct val="0"/>
                  </a:spcBef>
                  <a:spcAft>
                    <a:spcPct val="0"/>
                  </a:spcAft>
                  <a:defRPr sz="2400">
                    <a:solidFill>
                      <a:schemeClr val="bg1"/>
                    </a:solidFill>
                    <a:latin typeface="Times New Roman" pitchFamily="18" charset="0"/>
                  </a:defRPr>
                </a:lvl7pPr>
                <a:lvl8pPr marL="3429000" indent="-228600" eaLnBrk="0" fontAlgn="base" hangingPunct="0">
                  <a:spcBef>
                    <a:spcPct val="0"/>
                  </a:spcBef>
                  <a:spcAft>
                    <a:spcPct val="0"/>
                  </a:spcAft>
                  <a:defRPr sz="2400">
                    <a:solidFill>
                      <a:schemeClr val="bg1"/>
                    </a:solidFill>
                    <a:latin typeface="Times New Roman" pitchFamily="18" charset="0"/>
                  </a:defRPr>
                </a:lvl8pPr>
                <a:lvl9pPr marL="3886200" indent="-228600" eaLnBrk="0" fontAlgn="base" hangingPunct="0">
                  <a:spcBef>
                    <a:spcPct val="0"/>
                  </a:spcBef>
                  <a:spcAft>
                    <a:spcPct val="0"/>
                  </a:spcAft>
                  <a:defRPr sz="2400">
                    <a:solidFill>
                      <a:schemeClr val="bg1"/>
                    </a:solidFill>
                    <a:latin typeface="Times New Roman" pitchFamily="18" charset="0"/>
                  </a:defRPr>
                </a:lvl9pPr>
              </a:lstStyle>
              <a:p>
                <a:pPr algn="ctr"/>
                <a:r>
                  <a:rPr lang="en-US" altLang="en-US" sz="1400">
                    <a:solidFill>
                      <a:srgbClr val="000000"/>
                    </a:solidFill>
                    <a:latin typeface="Tahoma" pitchFamily="34" charset="0"/>
                  </a:rPr>
                  <a:t>Data</a:t>
                </a:r>
              </a:p>
            </p:txBody>
          </p:sp>
          <p:sp>
            <p:nvSpPr>
              <p:cNvPr id="83" name="Oval 15"/>
              <p:cNvSpPr>
                <a:spLocks noChangeArrowheads="1"/>
              </p:cNvSpPr>
              <p:nvPr/>
            </p:nvSpPr>
            <p:spPr bwMode="auto">
              <a:xfrm>
                <a:off x="2590800" y="4455160"/>
                <a:ext cx="533400" cy="320040"/>
              </a:xfrm>
              <a:prstGeom prst="ellipse">
                <a:avLst/>
              </a:prstGeom>
              <a:noFill/>
              <a:ln w="38100" algn="ctr">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bg1"/>
                    </a:solidFill>
                    <a:latin typeface="Times New Roman" pitchFamily="18" charset="0"/>
                  </a:defRPr>
                </a:lvl1pPr>
                <a:lvl2pPr marL="742950" indent="-285750">
                  <a:defRPr sz="2400">
                    <a:solidFill>
                      <a:schemeClr val="bg1"/>
                    </a:solidFill>
                    <a:latin typeface="Times New Roman" pitchFamily="18" charset="0"/>
                  </a:defRPr>
                </a:lvl2pPr>
                <a:lvl3pPr marL="1143000" indent="-228600">
                  <a:defRPr sz="2400">
                    <a:solidFill>
                      <a:schemeClr val="bg1"/>
                    </a:solidFill>
                    <a:latin typeface="Times New Roman" pitchFamily="18" charset="0"/>
                  </a:defRPr>
                </a:lvl3pPr>
                <a:lvl4pPr marL="1600200" indent="-228600">
                  <a:defRPr sz="2400">
                    <a:solidFill>
                      <a:schemeClr val="bg1"/>
                    </a:solidFill>
                    <a:latin typeface="Times New Roman" pitchFamily="18" charset="0"/>
                  </a:defRPr>
                </a:lvl4pPr>
                <a:lvl5pPr marL="2057400" indent="-228600">
                  <a:defRPr sz="2400">
                    <a:solidFill>
                      <a:schemeClr val="bg1"/>
                    </a:solidFill>
                    <a:latin typeface="Times New Roman" pitchFamily="18" charset="0"/>
                  </a:defRPr>
                </a:lvl5pPr>
                <a:lvl6pPr marL="2514600" indent="-228600" eaLnBrk="0" fontAlgn="base" hangingPunct="0">
                  <a:spcBef>
                    <a:spcPct val="0"/>
                  </a:spcBef>
                  <a:spcAft>
                    <a:spcPct val="0"/>
                  </a:spcAft>
                  <a:defRPr sz="2400">
                    <a:solidFill>
                      <a:schemeClr val="bg1"/>
                    </a:solidFill>
                    <a:latin typeface="Times New Roman" pitchFamily="18" charset="0"/>
                  </a:defRPr>
                </a:lvl6pPr>
                <a:lvl7pPr marL="2971800" indent="-228600" eaLnBrk="0" fontAlgn="base" hangingPunct="0">
                  <a:spcBef>
                    <a:spcPct val="0"/>
                  </a:spcBef>
                  <a:spcAft>
                    <a:spcPct val="0"/>
                  </a:spcAft>
                  <a:defRPr sz="2400">
                    <a:solidFill>
                      <a:schemeClr val="bg1"/>
                    </a:solidFill>
                    <a:latin typeface="Times New Roman" pitchFamily="18" charset="0"/>
                  </a:defRPr>
                </a:lvl7pPr>
                <a:lvl8pPr marL="3429000" indent="-228600" eaLnBrk="0" fontAlgn="base" hangingPunct="0">
                  <a:spcBef>
                    <a:spcPct val="0"/>
                  </a:spcBef>
                  <a:spcAft>
                    <a:spcPct val="0"/>
                  </a:spcAft>
                  <a:defRPr sz="2400">
                    <a:solidFill>
                      <a:schemeClr val="bg1"/>
                    </a:solidFill>
                    <a:latin typeface="Times New Roman" pitchFamily="18" charset="0"/>
                  </a:defRPr>
                </a:lvl8pPr>
                <a:lvl9pPr marL="3886200" indent="-228600" eaLnBrk="0" fontAlgn="base" hangingPunct="0">
                  <a:spcBef>
                    <a:spcPct val="0"/>
                  </a:spcBef>
                  <a:spcAft>
                    <a:spcPct val="0"/>
                  </a:spcAft>
                  <a:defRPr sz="2400">
                    <a:solidFill>
                      <a:schemeClr val="bg1"/>
                    </a:solidFill>
                    <a:latin typeface="Times New Roman" pitchFamily="18" charset="0"/>
                  </a:defRPr>
                </a:lvl9pPr>
              </a:lstStyle>
              <a:p>
                <a:pPr algn="ctr"/>
                <a:r>
                  <a:rPr lang="en-US" altLang="en-US" sz="1400">
                    <a:solidFill>
                      <a:srgbClr val="000000"/>
                    </a:solidFill>
                    <a:latin typeface="Tahoma" pitchFamily="34" charset="0"/>
                  </a:rPr>
                  <a:t>Data</a:t>
                </a:r>
              </a:p>
            </p:txBody>
          </p:sp>
          <p:sp>
            <p:nvSpPr>
              <p:cNvPr id="84" name="Oval 16"/>
              <p:cNvSpPr>
                <a:spLocks noChangeArrowheads="1"/>
              </p:cNvSpPr>
              <p:nvPr/>
            </p:nvSpPr>
            <p:spPr bwMode="auto">
              <a:xfrm>
                <a:off x="2590800" y="5039360"/>
                <a:ext cx="533400" cy="320040"/>
              </a:xfrm>
              <a:prstGeom prst="ellipse">
                <a:avLst/>
              </a:prstGeom>
              <a:noFill/>
              <a:ln w="38100" algn="ctr">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bg1"/>
                    </a:solidFill>
                    <a:latin typeface="Times New Roman" pitchFamily="18" charset="0"/>
                  </a:defRPr>
                </a:lvl1pPr>
                <a:lvl2pPr marL="742950" indent="-285750">
                  <a:defRPr sz="2400">
                    <a:solidFill>
                      <a:schemeClr val="bg1"/>
                    </a:solidFill>
                    <a:latin typeface="Times New Roman" pitchFamily="18" charset="0"/>
                  </a:defRPr>
                </a:lvl2pPr>
                <a:lvl3pPr marL="1143000" indent="-228600">
                  <a:defRPr sz="2400">
                    <a:solidFill>
                      <a:schemeClr val="bg1"/>
                    </a:solidFill>
                    <a:latin typeface="Times New Roman" pitchFamily="18" charset="0"/>
                  </a:defRPr>
                </a:lvl3pPr>
                <a:lvl4pPr marL="1600200" indent="-228600">
                  <a:defRPr sz="2400">
                    <a:solidFill>
                      <a:schemeClr val="bg1"/>
                    </a:solidFill>
                    <a:latin typeface="Times New Roman" pitchFamily="18" charset="0"/>
                  </a:defRPr>
                </a:lvl4pPr>
                <a:lvl5pPr marL="2057400" indent="-228600">
                  <a:defRPr sz="2400">
                    <a:solidFill>
                      <a:schemeClr val="bg1"/>
                    </a:solidFill>
                    <a:latin typeface="Times New Roman" pitchFamily="18" charset="0"/>
                  </a:defRPr>
                </a:lvl5pPr>
                <a:lvl6pPr marL="2514600" indent="-228600" eaLnBrk="0" fontAlgn="base" hangingPunct="0">
                  <a:spcBef>
                    <a:spcPct val="0"/>
                  </a:spcBef>
                  <a:spcAft>
                    <a:spcPct val="0"/>
                  </a:spcAft>
                  <a:defRPr sz="2400">
                    <a:solidFill>
                      <a:schemeClr val="bg1"/>
                    </a:solidFill>
                    <a:latin typeface="Times New Roman" pitchFamily="18" charset="0"/>
                  </a:defRPr>
                </a:lvl6pPr>
                <a:lvl7pPr marL="2971800" indent="-228600" eaLnBrk="0" fontAlgn="base" hangingPunct="0">
                  <a:spcBef>
                    <a:spcPct val="0"/>
                  </a:spcBef>
                  <a:spcAft>
                    <a:spcPct val="0"/>
                  </a:spcAft>
                  <a:defRPr sz="2400">
                    <a:solidFill>
                      <a:schemeClr val="bg1"/>
                    </a:solidFill>
                    <a:latin typeface="Times New Roman" pitchFamily="18" charset="0"/>
                  </a:defRPr>
                </a:lvl7pPr>
                <a:lvl8pPr marL="3429000" indent="-228600" eaLnBrk="0" fontAlgn="base" hangingPunct="0">
                  <a:spcBef>
                    <a:spcPct val="0"/>
                  </a:spcBef>
                  <a:spcAft>
                    <a:spcPct val="0"/>
                  </a:spcAft>
                  <a:defRPr sz="2400">
                    <a:solidFill>
                      <a:schemeClr val="bg1"/>
                    </a:solidFill>
                    <a:latin typeface="Times New Roman" pitchFamily="18" charset="0"/>
                  </a:defRPr>
                </a:lvl8pPr>
                <a:lvl9pPr marL="3886200" indent="-228600" eaLnBrk="0" fontAlgn="base" hangingPunct="0">
                  <a:spcBef>
                    <a:spcPct val="0"/>
                  </a:spcBef>
                  <a:spcAft>
                    <a:spcPct val="0"/>
                  </a:spcAft>
                  <a:defRPr sz="2400">
                    <a:solidFill>
                      <a:schemeClr val="bg1"/>
                    </a:solidFill>
                    <a:latin typeface="Times New Roman" pitchFamily="18" charset="0"/>
                  </a:defRPr>
                </a:lvl9pPr>
              </a:lstStyle>
              <a:p>
                <a:pPr algn="ctr"/>
                <a:r>
                  <a:rPr lang="en-US" altLang="en-US" sz="1400">
                    <a:solidFill>
                      <a:srgbClr val="000000"/>
                    </a:solidFill>
                    <a:latin typeface="Tahoma" pitchFamily="34" charset="0"/>
                  </a:rPr>
                  <a:t>Data</a:t>
                </a:r>
              </a:p>
            </p:txBody>
          </p:sp>
          <p:sp>
            <p:nvSpPr>
              <p:cNvPr id="85" name="Oval 17"/>
              <p:cNvSpPr>
                <a:spLocks noChangeArrowheads="1"/>
              </p:cNvSpPr>
              <p:nvPr/>
            </p:nvSpPr>
            <p:spPr bwMode="auto">
              <a:xfrm>
                <a:off x="2590800" y="5623560"/>
                <a:ext cx="533400" cy="320040"/>
              </a:xfrm>
              <a:prstGeom prst="ellipse">
                <a:avLst/>
              </a:prstGeom>
              <a:noFill/>
              <a:ln w="38100" algn="ctr">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bg1"/>
                    </a:solidFill>
                    <a:latin typeface="Times New Roman" pitchFamily="18" charset="0"/>
                  </a:defRPr>
                </a:lvl1pPr>
                <a:lvl2pPr marL="742950" indent="-285750">
                  <a:defRPr sz="2400">
                    <a:solidFill>
                      <a:schemeClr val="bg1"/>
                    </a:solidFill>
                    <a:latin typeface="Times New Roman" pitchFamily="18" charset="0"/>
                  </a:defRPr>
                </a:lvl2pPr>
                <a:lvl3pPr marL="1143000" indent="-228600">
                  <a:defRPr sz="2400">
                    <a:solidFill>
                      <a:schemeClr val="bg1"/>
                    </a:solidFill>
                    <a:latin typeface="Times New Roman" pitchFamily="18" charset="0"/>
                  </a:defRPr>
                </a:lvl3pPr>
                <a:lvl4pPr marL="1600200" indent="-228600">
                  <a:defRPr sz="2400">
                    <a:solidFill>
                      <a:schemeClr val="bg1"/>
                    </a:solidFill>
                    <a:latin typeface="Times New Roman" pitchFamily="18" charset="0"/>
                  </a:defRPr>
                </a:lvl4pPr>
                <a:lvl5pPr marL="2057400" indent="-228600">
                  <a:defRPr sz="2400">
                    <a:solidFill>
                      <a:schemeClr val="bg1"/>
                    </a:solidFill>
                    <a:latin typeface="Times New Roman" pitchFamily="18" charset="0"/>
                  </a:defRPr>
                </a:lvl5pPr>
                <a:lvl6pPr marL="2514600" indent="-228600" eaLnBrk="0" fontAlgn="base" hangingPunct="0">
                  <a:spcBef>
                    <a:spcPct val="0"/>
                  </a:spcBef>
                  <a:spcAft>
                    <a:spcPct val="0"/>
                  </a:spcAft>
                  <a:defRPr sz="2400">
                    <a:solidFill>
                      <a:schemeClr val="bg1"/>
                    </a:solidFill>
                    <a:latin typeface="Times New Roman" pitchFamily="18" charset="0"/>
                  </a:defRPr>
                </a:lvl6pPr>
                <a:lvl7pPr marL="2971800" indent="-228600" eaLnBrk="0" fontAlgn="base" hangingPunct="0">
                  <a:spcBef>
                    <a:spcPct val="0"/>
                  </a:spcBef>
                  <a:spcAft>
                    <a:spcPct val="0"/>
                  </a:spcAft>
                  <a:defRPr sz="2400">
                    <a:solidFill>
                      <a:schemeClr val="bg1"/>
                    </a:solidFill>
                    <a:latin typeface="Times New Roman" pitchFamily="18" charset="0"/>
                  </a:defRPr>
                </a:lvl7pPr>
                <a:lvl8pPr marL="3429000" indent="-228600" eaLnBrk="0" fontAlgn="base" hangingPunct="0">
                  <a:spcBef>
                    <a:spcPct val="0"/>
                  </a:spcBef>
                  <a:spcAft>
                    <a:spcPct val="0"/>
                  </a:spcAft>
                  <a:defRPr sz="2400">
                    <a:solidFill>
                      <a:schemeClr val="bg1"/>
                    </a:solidFill>
                    <a:latin typeface="Times New Roman" pitchFamily="18" charset="0"/>
                  </a:defRPr>
                </a:lvl8pPr>
                <a:lvl9pPr marL="3886200" indent="-228600" eaLnBrk="0" fontAlgn="base" hangingPunct="0">
                  <a:spcBef>
                    <a:spcPct val="0"/>
                  </a:spcBef>
                  <a:spcAft>
                    <a:spcPct val="0"/>
                  </a:spcAft>
                  <a:defRPr sz="2400">
                    <a:solidFill>
                      <a:schemeClr val="bg1"/>
                    </a:solidFill>
                    <a:latin typeface="Times New Roman" pitchFamily="18" charset="0"/>
                  </a:defRPr>
                </a:lvl9pPr>
              </a:lstStyle>
              <a:p>
                <a:pPr algn="ctr"/>
                <a:r>
                  <a:rPr lang="en-US" altLang="en-US" sz="1400">
                    <a:solidFill>
                      <a:srgbClr val="000000"/>
                    </a:solidFill>
                    <a:latin typeface="Tahoma" pitchFamily="34" charset="0"/>
                  </a:rPr>
                  <a:t>Data</a:t>
                </a:r>
              </a:p>
            </p:txBody>
          </p:sp>
          <p:sp>
            <p:nvSpPr>
              <p:cNvPr id="86" name="Rounded Rectangle 85"/>
              <p:cNvSpPr/>
              <p:nvPr/>
            </p:nvSpPr>
            <p:spPr bwMode="auto">
              <a:xfrm>
                <a:off x="1448217" y="2345468"/>
                <a:ext cx="610093" cy="382120"/>
              </a:xfrm>
              <a:prstGeom prst="roundRect">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wrap="none" anchor="ctr"/>
              <a:lstStyle/>
              <a:p>
                <a:pPr algn="ctr">
                  <a:defRPr/>
                </a:pPr>
                <a:r>
                  <a:rPr lang="en-US" sz="1400" dirty="0">
                    <a:solidFill>
                      <a:schemeClr val="bg1">
                        <a:lumMod val="95000"/>
                      </a:schemeClr>
                    </a:solidFill>
                    <a:latin typeface="Tahoma" pitchFamily="-64" charset="0"/>
                  </a:rPr>
                  <a:t>CPU 1</a:t>
                </a:r>
              </a:p>
            </p:txBody>
          </p:sp>
          <p:sp>
            <p:nvSpPr>
              <p:cNvPr id="87" name="Rounded Rectangle 86"/>
              <p:cNvSpPr/>
              <p:nvPr/>
            </p:nvSpPr>
            <p:spPr bwMode="auto">
              <a:xfrm>
                <a:off x="1448217" y="3565379"/>
                <a:ext cx="610093" cy="382120"/>
              </a:xfrm>
              <a:prstGeom prst="roundRect">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wrap="none" anchor="ctr"/>
              <a:lstStyle/>
              <a:p>
                <a:pPr algn="ctr">
                  <a:defRPr/>
                </a:pPr>
                <a:r>
                  <a:rPr lang="en-US" sz="1400" dirty="0">
                    <a:solidFill>
                      <a:schemeClr val="bg1">
                        <a:lumMod val="95000"/>
                      </a:schemeClr>
                    </a:solidFill>
                    <a:latin typeface="Tahoma" pitchFamily="-64" charset="0"/>
                  </a:rPr>
                  <a:t>CPU 2</a:t>
                </a:r>
              </a:p>
            </p:txBody>
          </p:sp>
          <p:sp>
            <p:nvSpPr>
              <p:cNvPr id="88" name="Rounded Rectangle 87"/>
              <p:cNvSpPr/>
              <p:nvPr/>
            </p:nvSpPr>
            <p:spPr bwMode="auto">
              <a:xfrm>
                <a:off x="1448217" y="4785289"/>
                <a:ext cx="610093" cy="382120"/>
              </a:xfrm>
              <a:prstGeom prst="roundRect">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wrap="none" anchor="ctr"/>
              <a:lstStyle/>
              <a:p>
                <a:pPr algn="ctr">
                  <a:defRPr/>
                </a:pPr>
                <a:r>
                  <a:rPr lang="en-US" sz="1400" dirty="0">
                    <a:solidFill>
                      <a:schemeClr val="bg1">
                        <a:lumMod val="95000"/>
                      </a:schemeClr>
                    </a:solidFill>
                    <a:latin typeface="Tahoma" pitchFamily="-64" charset="0"/>
                  </a:rPr>
                  <a:t>CPU 3</a:t>
                </a:r>
              </a:p>
            </p:txBody>
          </p:sp>
          <p:cxnSp>
            <p:nvCxnSpPr>
              <p:cNvPr id="89" name="Straight Arrow Connector 88"/>
              <p:cNvCxnSpPr>
                <a:stCxn id="10" idx="6"/>
                <a:endCxn id="86" idx="1"/>
              </p:cNvCxnSpPr>
              <p:nvPr/>
            </p:nvCxnSpPr>
            <p:spPr bwMode="auto">
              <a:xfrm>
                <a:off x="991093" y="2277296"/>
                <a:ext cx="457124" cy="260129"/>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90" name="Straight Arrow Connector 89"/>
              <p:cNvCxnSpPr>
                <a:stCxn id="11" idx="6"/>
                <a:endCxn id="86" idx="1"/>
              </p:cNvCxnSpPr>
              <p:nvPr/>
            </p:nvCxnSpPr>
            <p:spPr bwMode="auto">
              <a:xfrm flipV="1">
                <a:off x="991093" y="2537425"/>
                <a:ext cx="457124" cy="324711"/>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91" name="Straight Arrow Connector 90"/>
              <p:cNvCxnSpPr>
                <a:stCxn id="12" idx="6"/>
                <a:endCxn id="87" idx="1"/>
              </p:cNvCxnSpPr>
              <p:nvPr/>
            </p:nvCxnSpPr>
            <p:spPr bwMode="auto">
              <a:xfrm>
                <a:off x="991093" y="3446976"/>
                <a:ext cx="457124" cy="31036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92" name="Straight Arrow Connector 91"/>
              <p:cNvCxnSpPr>
                <a:stCxn id="13" idx="6"/>
                <a:endCxn id="87" idx="1"/>
              </p:cNvCxnSpPr>
              <p:nvPr/>
            </p:nvCxnSpPr>
            <p:spPr bwMode="auto">
              <a:xfrm flipV="1">
                <a:off x="991093" y="3757336"/>
                <a:ext cx="457124" cy="274479"/>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93" name="Straight Arrow Connector 92"/>
              <p:cNvCxnSpPr>
                <a:stCxn id="14" idx="6"/>
                <a:endCxn id="88" idx="1"/>
              </p:cNvCxnSpPr>
              <p:nvPr/>
            </p:nvCxnSpPr>
            <p:spPr bwMode="auto">
              <a:xfrm>
                <a:off x="991093" y="4614861"/>
                <a:ext cx="457124" cy="360591"/>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94" name="Straight Arrow Connector 93"/>
              <p:cNvCxnSpPr>
                <a:stCxn id="15" idx="6"/>
                <a:endCxn id="88" idx="1"/>
              </p:cNvCxnSpPr>
              <p:nvPr/>
            </p:nvCxnSpPr>
            <p:spPr bwMode="auto">
              <a:xfrm flipV="1">
                <a:off x="991093" y="4975452"/>
                <a:ext cx="457124" cy="224249"/>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95" name="Straight Arrow Connector 94"/>
              <p:cNvCxnSpPr>
                <a:stCxn id="16" idx="6"/>
                <a:endCxn id="88" idx="1"/>
              </p:cNvCxnSpPr>
              <p:nvPr/>
            </p:nvCxnSpPr>
            <p:spPr bwMode="auto">
              <a:xfrm flipV="1">
                <a:off x="991093" y="4975452"/>
                <a:ext cx="457124" cy="809088"/>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96" name="Straight Arrow Connector 95"/>
              <p:cNvCxnSpPr>
                <a:stCxn id="86" idx="3"/>
                <a:endCxn id="79" idx="2"/>
              </p:cNvCxnSpPr>
              <p:nvPr/>
            </p:nvCxnSpPr>
            <p:spPr bwMode="auto">
              <a:xfrm flipV="1">
                <a:off x="2058309" y="2277296"/>
                <a:ext cx="531829" cy="260129"/>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97" name="Straight Arrow Connector 96"/>
              <p:cNvCxnSpPr>
                <a:stCxn id="86" idx="3"/>
                <a:endCxn id="81" idx="2"/>
              </p:cNvCxnSpPr>
              <p:nvPr/>
            </p:nvCxnSpPr>
            <p:spPr bwMode="auto">
              <a:xfrm>
                <a:off x="2058309" y="2537425"/>
                <a:ext cx="531829" cy="909551"/>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98" name="Straight Arrow Connector 97"/>
              <p:cNvCxnSpPr>
                <a:stCxn id="87" idx="3"/>
                <a:endCxn id="80" idx="2"/>
              </p:cNvCxnSpPr>
              <p:nvPr/>
            </p:nvCxnSpPr>
            <p:spPr bwMode="auto">
              <a:xfrm flipV="1">
                <a:off x="2058309" y="2862136"/>
                <a:ext cx="531829" cy="8952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99" name="Straight Arrow Connector 98"/>
              <p:cNvCxnSpPr>
                <a:stCxn id="87" idx="3"/>
                <a:endCxn id="83" idx="2"/>
              </p:cNvCxnSpPr>
              <p:nvPr/>
            </p:nvCxnSpPr>
            <p:spPr bwMode="auto">
              <a:xfrm>
                <a:off x="2058309" y="3757336"/>
                <a:ext cx="531829" cy="857525"/>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100" name="Straight Arrow Connector 99"/>
              <p:cNvCxnSpPr>
                <a:stCxn id="88" idx="3"/>
                <a:endCxn id="84" idx="2"/>
              </p:cNvCxnSpPr>
              <p:nvPr/>
            </p:nvCxnSpPr>
            <p:spPr bwMode="auto">
              <a:xfrm>
                <a:off x="2058309" y="4975452"/>
                <a:ext cx="531829" cy="224249"/>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101" name="Straight Arrow Connector 100"/>
              <p:cNvCxnSpPr>
                <a:stCxn id="88" idx="3"/>
                <a:endCxn id="82" idx="2"/>
              </p:cNvCxnSpPr>
              <p:nvPr/>
            </p:nvCxnSpPr>
            <p:spPr bwMode="auto">
              <a:xfrm flipV="1">
                <a:off x="2058309" y="4031815"/>
                <a:ext cx="531829" cy="943637"/>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102" name="Straight Arrow Connector 101"/>
              <p:cNvCxnSpPr>
                <a:stCxn id="88" idx="3"/>
                <a:endCxn id="85" idx="2"/>
              </p:cNvCxnSpPr>
              <p:nvPr/>
            </p:nvCxnSpPr>
            <p:spPr bwMode="auto">
              <a:xfrm>
                <a:off x="2058309" y="4975452"/>
                <a:ext cx="531829" cy="809088"/>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grpSp>
        <p:grpSp>
          <p:nvGrpSpPr>
            <p:cNvPr id="18" name="Group 153"/>
            <p:cNvGrpSpPr>
              <a:grpSpLocks/>
            </p:cNvGrpSpPr>
            <p:nvPr/>
          </p:nvGrpSpPr>
          <p:grpSpPr bwMode="auto">
            <a:xfrm>
              <a:off x="3657600" y="2346960"/>
              <a:ext cx="2209800" cy="3825240"/>
              <a:chOff x="3124200" y="2118360"/>
              <a:chExt cx="2209800" cy="3825240"/>
            </a:xfrm>
          </p:grpSpPr>
          <p:sp>
            <p:nvSpPr>
              <p:cNvPr id="55" name="Oval 104"/>
              <p:cNvSpPr>
                <a:spLocks noChangeArrowheads="1"/>
              </p:cNvSpPr>
              <p:nvPr/>
            </p:nvSpPr>
            <p:spPr bwMode="auto">
              <a:xfrm>
                <a:off x="4800600" y="2118360"/>
                <a:ext cx="533400" cy="320040"/>
              </a:xfrm>
              <a:prstGeom prst="ellipse">
                <a:avLst/>
              </a:prstGeom>
              <a:noFill/>
              <a:ln w="38100" algn="ctr">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bg1"/>
                    </a:solidFill>
                    <a:latin typeface="Times New Roman" pitchFamily="18" charset="0"/>
                  </a:defRPr>
                </a:lvl1pPr>
                <a:lvl2pPr marL="742950" indent="-285750">
                  <a:defRPr sz="2400">
                    <a:solidFill>
                      <a:schemeClr val="bg1"/>
                    </a:solidFill>
                    <a:latin typeface="Times New Roman" pitchFamily="18" charset="0"/>
                  </a:defRPr>
                </a:lvl2pPr>
                <a:lvl3pPr marL="1143000" indent="-228600">
                  <a:defRPr sz="2400">
                    <a:solidFill>
                      <a:schemeClr val="bg1"/>
                    </a:solidFill>
                    <a:latin typeface="Times New Roman" pitchFamily="18" charset="0"/>
                  </a:defRPr>
                </a:lvl3pPr>
                <a:lvl4pPr marL="1600200" indent="-228600">
                  <a:defRPr sz="2400">
                    <a:solidFill>
                      <a:schemeClr val="bg1"/>
                    </a:solidFill>
                    <a:latin typeface="Times New Roman" pitchFamily="18" charset="0"/>
                  </a:defRPr>
                </a:lvl4pPr>
                <a:lvl5pPr marL="2057400" indent="-228600">
                  <a:defRPr sz="2400">
                    <a:solidFill>
                      <a:schemeClr val="bg1"/>
                    </a:solidFill>
                    <a:latin typeface="Times New Roman" pitchFamily="18" charset="0"/>
                  </a:defRPr>
                </a:lvl5pPr>
                <a:lvl6pPr marL="2514600" indent="-228600" eaLnBrk="0" fontAlgn="base" hangingPunct="0">
                  <a:spcBef>
                    <a:spcPct val="0"/>
                  </a:spcBef>
                  <a:spcAft>
                    <a:spcPct val="0"/>
                  </a:spcAft>
                  <a:defRPr sz="2400">
                    <a:solidFill>
                      <a:schemeClr val="bg1"/>
                    </a:solidFill>
                    <a:latin typeface="Times New Roman" pitchFamily="18" charset="0"/>
                  </a:defRPr>
                </a:lvl6pPr>
                <a:lvl7pPr marL="2971800" indent="-228600" eaLnBrk="0" fontAlgn="base" hangingPunct="0">
                  <a:spcBef>
                    <a:spcPct val="0"/>
                  </a:spcBef>
                  <a:spcAft>
                    <a:spcPct val="0"/>
                  </a:spcAft>
                  <a:defRPr sz="2400">
                    <a:solidFill>
                      <a:schemeClr val="bg1"/>
                    </a:solidFill>
                    <a:latin typeface="Times New Roman" pitchFamily="18" charset="0"/>
                  </a:defRPr>
                </a:lvl7pPr>
                <a:lvl8pPr marL="3429000" indent="-228600" eaLnBrk="0" fontAlgn="base" hangingPunct="0">
                  <a:spcBef>
                    <a:spcPct val="0"/>
                  </a:spcBef>
                  <a:spcAft>
                    <a:spcPct val="0"/>
                  </a:spcAft>
                  <a:defRPr sz="2400">
                    <a:solidFill>
                      <a:schemeClr val="bg1"/>
                    </a:solidFill>
                    <a:latin typeface="Times New Roman" pitchFamily="18" charset="0"/>
                  </a:defRPr>
                </a:lvl8pPr>
                <a:lvl9pPr marL="3886200" indent="-228600" eaLnBrk="0" fontAlgn="base" hangingPunct="0">
                  <a:spcBef>
                    <a:spcPct val="0"/>
                  </a:spcBef>
                  <a:spcAft>
                    <a:spcPct val="0"/>
                  </a:spcAft>
                  <a:defRPr sz="2400">
                    <a:solidFill>
                      <a:schemeClr val="bg1"/>
                    </a:solidFill>
                    <a:latin typeface="Times New Roman" pitchFamily="18" charset="0"/>
                  </a:defRPr>
                </a:lvl9pPr>
              </a:lstStyle>
              <a:p>
                <a:pPr algn="ctr"/>
                <a:r>
                  <a:rPr lang="en-US" altLang="en-US" sz="1400">
                    <a:solidFill>
                      <a:srgbClr val="000000"/>
                    </a:solidFill>
                    <a:latin typeface="Tahoma" pitchFamily="34" charset="0"/>
                  </a:rPr>
                  <a:t>Data</a:t>
                </a:r>
              </a:p>
            </p:txBody>
          </p:sp>
          <p:sp>
            <p:nvSpPr>
              <p:cNvPr id="56" name="Oval 105"/>
              <p:cNvSpPr>
                <a:spLocks noChangeArrowheads="1"/>
              </p:cNvSpPr>
              <p:nvPr/>
            </p:nvSpPr>
            <p:spPr bwMode="auto">
              <a:xfrm>
                <a:off x="4800600" y="2702560"/>
                <a:ext cx="533400" cy="320040"/>
              </a:xfrm>
              <a:prstGeom prst="ellipse">
                <a:avLst/>
              </a:prstGeom>
              <a:noFill/>
              <a:ln w="38100" algn="ctr">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bg1"/>
                    </a:solidFill>
                    <a:latin typeface="Times New Roman" pitchFamily="18" charset="0"/>
                  </a:defRPr>
                </a:lvl1pPr>
                <a:lvl2pPr marL="742950" indent="-285750">
                  <a:defRPr sz="2400">
                    <a:solidFill>
                      <a:schemeClr val="bg1"/>
                    </a:solidFill>
                    <a:latin typeface="Times New Roman" pitchFamily="18" charset="0"/>
                  </a:defRPr>
                </a:lvl2pPr>
                <a:lvl3pPr marL="1143000" indent="-228600">
                  <a:defRPr sz="2400">
                    <a:solidFill>
                      <a:schemeClr val="bg1"/>
                    </a:solidFill>
                    <a:latin typeface="Times New Roman" pitchFamily="18" charset="0"/>
                  </a:defRPr>
                </a:lvl3pPr>
                <a:lvl4pPr marL="1600200" indent="-228600">
                  <a:defRPr sz="2400">
                    <a:solidFill>
                      <a:schemeClr val="bg1"/>
                    </a:solidFill>
                    <a:latin typeface="Times New Roman" pitchFamily="18" charset="0"/>
                  </a:defRPr>
                </a:lvl4pPr>
                <a:lvl5pPr marL="2057400" indent="-228600">
                  <a:defRPr sz="2400">
                    <a:solidFill>
                      <a:schemeClr val="bg1"/>
                    </a:solidFill>
                    <a:latin typeface="Times New Roman" pitchFamily="18" charset="0"/>
                  </a:defRPr>
                </a:lvl5pPr>
                <a:lvl6pPr marL="2514600" indent="-228600" eaLnBrk="0" fontAlgn="base" hangingPunct="0">
                  <a:spcBef>
                    <a:spcPct val="0"/>
                  </a:spcBef>
                  <a:spcAft>
                    <a:spcPct val="0"/>
                  </a:spcAft>
                  <a:defRPr sz="2400">
                    <a:solidFill>
                      <a:schemeClr val="bg1"/>
                    </a:solidFill>
                    <a:latin typeface="Times New Roman" pitchFamily="18" charset="0"/>
                  </a:defRPr>
                </a:lvl6pPr>
                <a:lvl7pPr marL="2971800" indent="-228600" eaLnBrk="0" fontAlgn="base" hangingPunct="0">
                  <a:spcBef>
                    <a:spcPct val="0"/>
                  </a:spcBef>
                  <a:spcAft>
                    <a:spcPct val="0"/>
                  </a:spcAft>
                  <a:defRPr sz="2400">
                    <a:solidFill>
                      <a:schemeClr val="bg1"/>
                    </a:solidFill>
                    <a:latin typeface="Times New Roman" pitchFamily="18" charset="0"/>
                  </a:defRPr>
                </a:lvl7pPr>
                <a:lvl8pPr marL="3429000" indent="-228600" eaLnBrk="0" fontAlgn="base" hangingPunct="0">
                  <a:spcBef>
                    <a:spcPct val="0"/>
                  </a:spcBef>
                  <a:spcAft>
                    <a:spcPct val="0"/>
                  </a:spcAft>
                  <a:defRPr sz="2400">
                    <a:solidFill>
                      <a:schemeClr val="bg1"/>
                    </a:solidFill>
                    <a:latin typeface="Times New Roman" pitchFamily="18" charset="0"/>
                  </a:defRPr>
                </a:lvl8pPr>
                <a:lvl9pPr marL="3886200" indent="-228600" eaLnBrk="0" fontAlgn="base" hangingPunct="0">
                  <a:spcBef>
                    <a:spcPct val="0"/>
                  </a:spcBef>
                  <a:spcAft>
                    <a:spcPct val="0"/>
                  </a:spcAft>
                  <a:defRPr sz="2400">
                    <a:solidFill>
                      <a:schemeClr val="bg1"/>
                    </a:solidFill>
                    <a:latin typeface="Times New Roman" pitchFamily="18" charset="0"/>
                  </a:defRPr>
                </a:lvl9pPr>
              </a:lstStyle>
              <a:p>
                <a:pPr algn="ctr"/>
                <a:r>
                  <a:rPr lang="en-US" altLang="en-US" sz="1400">
                    <a:solidFill>
                      <a:srgbClr val="000000"/>
                    </a:solidFill>
                    <a:latin typeface="Tahoma" pitchFamily="34" charset="0"/>
                  </a:rPr>
                  <a:t>Data</a:t>
                </a:r>
              </a:p>
            </p:txBody>
          </p:sp>
          <p:sp>
            <p:nvSpPr>
              <p:cNvPr id="57" name="Oval 106"/>
              <p:cNvSpPr>
                <a:spLocks noChangeArrowheads="1"/>
              </p:cNvSpPr>
              <p:nvPr/>
            </p:nvSpPr>
            <p:spPr bwMode="auto">
              <a:xfrm>
                <a:off x="4800600" y="3286760"/>
                <a:ext cx="533400" cy="320040"/>
              </a:xfrm>
              <a:prstGeom prst="ellipse">
                <a:avLst/>
              </a:prstGeom>
              <a:noFill/>
              <a:ln w="38100" algn="ctr">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bg1"/>
                    </a:solidFill>
                    <a:latin typeface="Times New Roman" pitchFamily="18" charset="0"/>
                  </a:defRPr>
                </a:lvl1pPr>
                <a:lvl2pPr marL="742950" indent="-285750">
                  <a:defRPr sz="2400">
                    <a:solidFill>
                      <a:schemeClr val="bg1"/>
                    </a:solidFill>
                    <a:latin typeface="Times New Roman" pitchFamily="18" charset="0"/>
                  </a:defRPr>
                </a:lvl2pPr>
                <a:lvl3pPr marL="1143000" indent="-228600">
                  <a:defRPr sz="2400">
                    <a:solidFill>
                      <a:schemeClr val="bg1"/>
                    </a:solidFill>
                    <a:latin typeface="Times New Roman" pitchFamily="18" charset="0"/>
                  </a:defRPr>
                </a:lvl3pPr>
                <a:lvl4pPr marL="1600200" indent="-228600">
                  <a:defRPr sz="2400">
                    <a:solidFill>
                      <a:schemeClr val="bg1"/>
                    </a:solidFill>
                    <a:latin typeface="Times New Roman" pitchFamily="18" charset="0"/>
                  </a:defRPr>
                </a:lvl4pPr>
                <a:lvl5pPr marL="2057400" indent="-228600">
                  <a:defRPr sz="2400">
                    <a:solidFill>
                      <a:schemeClr val="bg1"/>
                    </a:solidFill>
                    <a:latin typeface="Times New Roman" pitchFamily="18" charset="0"/>
                  </a:defRPr>
                </a:lvl5pPr>
                <a:lvl6pPr marL="2514600" indent="-228600" eaLnBrk="0" fontAlgn="base" hangingPunct="0">
                  <a:spcBef>
                    <a:spcPct val="0"/>
                  </a:spcBef>
                  <a:spcAft>
                    <a:spcPct val="0"/>
                  </a:spcAft>
                  <a:defRPr sz="2400">
                    <a:solidFill>
                      <a:schemeClr val="bg1"/>
                    </a:solidFill>
                    <a:latin typeface="Times New Roman" pitchFamily="18" charset="0"/>
                  </a:defRPr>
                </a:lvl6pPr>
                <a:lvl7pPr marL="2971800" indent="-228600" eaLnBrk="0" fontAlgn="base" hangingPunct="0">
                  <a:spcBef>
                    <a:spcPct val="0"/>
                  </a:spcBef>
                  <a:spcAft>
                    <a:spcPct val="0"/>
                  </a:spcAft>
                  <a:defRPr sz="2400">
                    <a:solidFill>
                      <a:schemeClr val="bg1"/>
                    </a:solidFill>
                    <a:latin typeface="Times New Roman" pitchFamily="18" charset="0"/>
                  </a:defRPr>
                </a:lvl7pPr>
                <a:lvl8pPr marL="3429000" indent="-228600" eaLnBrk="0" fontAlgn="base" hangingPunct="0">
                  <a:spcBef>
                    <a:spcPct val="0"/>
                  </a:spcBef>
                  <a:spcAft>
                    <a:spcPct val="0"/>
                  </a:spcAft>
                  <a:defRPr sz="2400">
                    <a:solidFill>
                      <a:schemeClr val="bg1"/>
                    </a:solidFill>
                    <a:latin typeface="Times New Roman" pitchFamily="18" charset="0"/>
                  </a:defRPr>
                </a:lvl8pPr>
                <a:lvl9pPr marL="3886200" indent="-228600" eaLnBrk="0" fontAlgn="base" hangingPunct="0">
                  <a:spcBef>
                    <a:spcPct val="0"/>
                  </a:spcBef>
                  <a:spcAft>
                    <a:spcPct val="0"/>
                  </a:spcAft>
                  <a:defRPr sz="2400">
                    <a:solidFill>
                      <a:schemeClr val="bg1"/>
                    </a:solidFill>
                    <a:latin typeface="Times New Roman" pitchFamily="18" charset="0"/>
                  </a:defRPr>
                </a:lvl9pPr>
              </a:lstStyle>
              <a:p>
                <a:pPr algn="ctr"/>
                <a:r>
                  <a:rPr lang="en-US" altLang="en-US" sz="1400">
                    <a:solidFill>
                      <a:srgbClr val="000000"/>
                    </a:solidFill>
                    <a:latin typeface="Tahoma" pitchFamily="34" charset="0"/>
                  </a:rPr>
                  <a:t>Data</a:t>
                </a:r>
              </a:p>
            </p:txBody>
          </p:sp>
          <p:sp>
            <p:nvSpPr>
              <p:cNvPr id="58" name="Oval 107"/>
              <p:cNvSpPr>
                <a:spLocks noChangeArrowheads="1"/>
              </p:cNvSpPr>
              <p:nvPr/>
            </p:nvSpPr>
            <p:spPr bwMode="auto">
              <a:xfrm>
                <a:off x="4800600" y="3870960"/>
                <a:ext cx="533400" cy="320040"/>
              </a:xfrm>
              <a:prstGeom prst="ellipse">
                <a:avLst/>
              </a:prstGeom>
              <a:noFill/>
              <a:ln w="38100" algn="ctr">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bg1"/>
                    </a:solidFill>
                    <a:latin typeface="Times New Roman" pitchFamily="18" charset="0"/>
                  </a:defRPr>
                </a:lvl1pPr>
                <a:lvl2pPr marL="742950" indent="-285750">
                  <a:defRPr sz="2400">
                    <a:solidFill>
                      <a:schemeClr val="bg1"/>
                    </a:solidFill>
                    <a:latin typeface="Times New Roman" pitchFamily="18" charset="0"/>
                  </a:defRPr>
                </a:lvl2pPr>
                <a:lvl3pPr marL="1143000" indent="-228600">
                  <a:defRPr sz="2400">
                    <a:solidFill>
                      <a:schemeClr val="bg1"/>
                    </a:solidFill>
                    <a:latin typeface="Times New Roman" pitchFamily="18" charset="0"/>
                  </a:defRPr>
                </a:lvl3pPr>
                <a:lvl4pPr marL="1600200" indent="-228600">
                  <a:defRPr sz="2400">
                    <a:solidFill>
                      <a:schemeClr val="bg1"/>
                    </a:solidFill>
                    <a:latin typeface="Times New Roman" pitchFamily="18" charset="0"/>
                  </a:defRPr>
                </a:lvl4pPr>
                <a:lvl5pPr marL="2057400" indent="-228600">
                  <a:defRPr sz="2400">
                    <a:solidFill>
                      <a:schemeClr val="bg1"/>
                    </a:solidFill>
                    <a:latin typeface="Times New Roman" pitchFamily="18" charset="0"/>
                  </a:defRPr>
                </a:lvl5pPr>
                <a:lvl6pPr marL="2514600" indent="-228600" eaLnBrk="0" fontAlgn="base" hangingPunct="0">
                  <a:spcBef>
                    <a:spcPct val="0"/>
                  </a:spcBef>
                  <a:spcAft>
                    <a:spcPct val="0"/>
                  </a:spcAft>
                  <a:defRPr sz="2400">
                    <a:solidFill>
                      <a:schemeClr val="bg1"/>
                    </a:solidFill>
                    <a:latin typeface="Times New Roman" pitchFamily="18" charset="0"/>
                  </a:defRPr>
                </a:lvl6pPr>
                <a:lvl7pPr marL="2971800" indent="-228600" eaLnBrk="0" fontAlgn="base" hangingPunct="0">
                  <a:spcBef>
                    <a:spcPct val="0"/>
                  </a:spcBef>
                  <a:spcAft>
                    <a:spcPct val="0"/>
                  </a:spcAft>
                  <a:defRPr sz="2400">
                    <a:solidFill>
                      <a:schemeClr val="bg1"/>
                    </a:solidFill>
                    <a:latin typeface="Times New Roman" pitchFamily="18" charset="0"/>
                  </a:defRPr>
                </a:lvl7pPr>
                <a:lvl8pPr marL="3429000" indent="-228600" eaLnBrk="0" fontAlgn="base" hangingPunct="0">
                  <a:spcBef>
                    <a:spcPct val="0"/>
                  </a:spcBef>
                  <a:spcAft>
                    <a:spcPct val="0"/>
                  </a:spcAft>
                  <a:defRPr sz="2400">
                    <a:solidFill>
                      <a:schemeClr val="bg1"/>
                    </a:solidFill>
                    <a:latin typeface="Times New Roman" pitchFamily="18" charset="0"/>
                  </a:defRPr>
                </a:lvl8pPr>
                <a:lvl9pPr marL="3886200" indent="-228600" eaLnBrk="0" fontAlgn="base" hangingPunct="0">
                  <a:spcBef>
                    <a:spcPct val="0"/>
                  </a:spcBef>
                  <a:spcAft>
                    <a:spcPct val="0"/>
                  </a:spcAft>
                  <a:defRPr sz="2400">
                    <a:solidFill>
                      <a:schemeClr val="bg1"/>
                    </a:solidFill>
                    <a:latin typeface="Times New Roman" pitchFamily="18" charset="0"/>
                  </a:defRPr>
                </a:lvl9pPr>
              </a:lstStyle>
              <a:p>
                <a:pPr algn="ctr"/>
                <a:r>
                  <a:rPr lang="en-US" altLang="en-US" sz="1400">
                    <a:solidFill>
                      <a:srgbClr val="000000"/>
                    </a:solidFill>
                    <a:latin typeface="Tahoma" pitchFamily="34" charset="0"/>
                  </a:rPr>
                  <a:t>Data</a:t>
                </a:r>
              </a:p>
            </p:txBody>
          </p:sp>
          <p:sp>
            <p:nvSpPr>
              <p:cNvPr id="59" name="Oval 108"/>
              <p:cNvSpPr>
                <a:spLocks noChangeArrowheads="1"/>
              </p:cNvSpPr>
              <p:nvPr/>
            </p:nvSpPr>
            <p:spPr bwMode="auto">
              <a:xfrm>
                <a:off x="4800600" y="4455160"/>
                <a:ext cx="533400" cy="320040"/>
              </a:xfrm>
              <a:prstGeom prst="ellipse">
                <a:avLst/>
              </a:prstGeom>
              <a:noFill/>
              <a:ln w="38100" algn="ctr">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bg1"/>
                    </a:solidFill>
                    <a:latin typeface="Times New Roman" pitchFamily="18" charset="0"/>
                  </a:defRPr>
                </a:lvl1pPr>
                <a:lvl2pPr marL="742950" indent="-285750">
                  <a:defRPr sz="2400">
                    <a:solidFill>
                      <a:schemeClr val="bg1"/>
                    </a:solidFill>
                    <a:latin typeface="Times New Roman" pitchFamily="18" charset="0"/>
                  </a:defRPr>
                </a:lvl2pPr>
                <a:lvl3pPr marL="1143000" indent="-228600">
                  <a:defRPr sz="2400">
                    <a:solidFill>
                      <a:schemeClr val="bg1"/>
                    </a:solidFill>
                    <a:latin typeface="Times New Roman" pitchFamily="18" charset="0"/>
                  </a:defRPr>
                </a:lvl3pPr>
                <a:lvl4pPr marL="1600200" indent="-228600">
                  <a:defRPr sz="2400">
                    <a:solidFill>
                      <a:schemeClr val="bg1"/>
                    </a:solidFill>
                    <a:latin typeface="Times New Roman" pitchFamily="18" charset="0"/>
                  </a:defRPr>
                </a:lvl4pPr>
                <a:lvl5pPr marL="2057400" indent="-228600">
                  <a:defRPr sz="2400">
                    <a:solidFill>
                      <a:schemeClr val="bg1"/>
                    </a:solidFill>
                    <a:latin typeface="Times New Roman" pitchFamily="18" charset="0"/>
                  </a:defRPr>
                </a:lvl5pPr>
                <a:lvl6pPr marL="2514600" indent="-228600" eaLnBrk="0" fontAlgn="base" hangingPunct="0">
                  <a:spcBef>
                    <a:spcPct val="0"/>
                  </a:spcBef>
                  <a:spcAft>
                    <a:spcPct val="0"/>
                  </a:spcAft>
                  <a:defRPr sz="2400">
                    <a:solidFill>
                      <a:schemeClr val="bg1"/>
                    </a:solidFill>
                    <a:latin typeface="Times New Roman" pitchFamily="18" charset="0"/>
                  </a:defRPr>
                </a:lvl6pPr>
                <a:lvl7pPr marL="2971800" indent="-228600" eaLnBrk="0" fontAlgn="base" hangingPunct="0">
                  <a:spcBef>
                    <a:spcPct val="0"/>
                  </a:spcBef>
                  <a:spcAft>
                    <a:spcPct val="0"/>
                  </a:spcAft>
                  <a:defRPr sz="2400">
                    <a:solidFill>
                      <a:schemeClr val="bg1"/>
                    </a:solidFill>
                    <a:latin typeface="Times New Roman" pitchFamily="18" charset="0"/>
                  </a:defRPr>
                </a:lvl7pPr>
                <a:lvl8pPr marL="3429000" indent="-228600" eaLnBrk="0" fontAlgn="base" hangingPunct="0">
                  <a:spcBef>
                    <a:spcPct val="0"/>
                  </a:spcBef>
                  <a:spcAft>
                    <a:spcPct val="0"/>
                  </a:spcAft>
                  <a:defRPr sz="2400">
                    <a:solidFill>
                      <a:schemeClr val="bg1"/>
                    </a:solidFill>
                    <a:latin typeface="Times New Roman" pitchFamily="18" charset="0"/>
                  </a:defRPr>
                </a:lvl8pPr>
                <a:lvl9pPr marL="3886200" indent="-228600" eaLnBrk="0" fontAlgn="base" hangingPunct="0">
                  <a:spcBef>
                    <a:spcPct val="0"/>
                  </a:spcBef>
                  <a:spcAft>
                    <a:spcPct val="0"/>
                  </a:spcAft>
                  <a:defRPr sz="2400">
                    <a:solidFill>
                      <a:schemeClr val="bg1"/>
                    </a:solidFill>
                    <a:latin typeface="Times New Roman" pitchFamily="18" charset="0"/>
                  </a:defRPr>
                </a:lvl9pPr>
              </a:lstStyle>
              <a:p>
                <a:pPr algn="ctr"/>
                <a:r>
                  <a:rPr lang="en-US" altLang="en-US" sz="1400">
                    <a:solidFill>
                      <a:srgbClr val="000000"/>
                    </a:solidFill>
                    <a:latin typeface="Tahoma" pitchFamily="34" charset="0"/>
                  </a:rPr>
                  <a:t>Data</a:t>
                </a:r>
              </a:p>
            </p:txBody>
          </p:sp>
          <p:sp>
            <p:nvSpPr>
              <p:cNvPr id="60" name="Oval 109"/>
              <p:cNvSpPr>
                <a:spLocks noChangeArrowheads="1"/>
              </p:cNvSpPr>
              <p:nvPr/>
            </p:nvSpPr>
            <p:spPr bwMode="auto">
              <a:xfrm>
                <a:off x="4800600" y="5039360"/>
                <a:ext cx="533400" cy="320040"/>
              </a:xfrm>
              <a:prstGeom prst="ellipse">
                <a:avLst/>
              </a:prstGeom>
              <a:noFill/>
              <a:ln w="38100" algn="ctr">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bg1"/>
                    </a:solidFill>
                    <a:latin typeface="Times New Roman" pitchFamily="18" charset="0"/>
                  </a:defRPr>
                </a:lvl1pPr>
                <a:lvl2pPr marL="742950" indent="-285750">
                  <a:defRPr sz="2400">
                    <a:solidFill>
                      <a:schemeClr val="bg1"/>
                    </a:solidFill>
                    <a:latin typeface="Times New Roman" pitchFamily="18" charset="0"/>
                  </a:defRPr>
                </a:lvl2pPr>
                <a:lvl3pPr marL="1143000" indent="-228600">
                  <a:defRPr sz="2400">
                    <a:solidFill>
                      <a:schemeClr val="bg1"/>
                    </a:solidFill>
                    <a:latin typeface="Times New Roman" pitchFamily="18" charset="0"/>
                  </a:defRPr>
                </a:lvl3pPr>
                <a:lvl4pPr marL="1600200" indent="-228600">
                  <a:defRPr sz="2400">
                    <a:solidFill>
                      <a:schemeClr val="bg1"/>
                    </a:solidFill>
                    <a:latin typeface="Times New Roman" pitchFamily="18" charset="0"/>
                  </a:defRPr>
                </a:lvl4pPr>
                <a:lvl5pPr marL="2057400" indent="-228600">
                  <a:defRPr sz="2400">
                    <a:solidFill>
                      <a:schemeClr val="bg1"/>
                    </a:solidFill>
                    <a:latin typeface="Times New Roman" pitchFamily="18" charset="0"/>
                  </a:defRPr>
                </a:lvl5pPr>
                <a:lvl6pPr marL="2514600" indent="-228600" eaLnBrk="0" fontAlgn="base" hangingPunct="0">
                  <a:spcBef>
                    <a:spcPct val="0"/>
                  </a:spcBef>
                  <a:spcAft>
                    <a:spcPct val="0"/>
                  </a:spcAft>
                  <a:defRPr sz="2400">
                    <a:solidFill>
                      <a:schemeClr val="bg1"/>
                    </a:solidFill>
                    <a:latin typeface="Times New Roman" pitchFamily="18" charset="0"/>
                  </a:defRPr>
                </a:lvl6pPr>
                <a:lvl7pPr marL="2971800" indent="-228600" eaLnBrk="0" fontAlgn="base" hangingPunct="0">
                  <a:spcBef>
                    <a:spcPct val="0"/>
                  </a:spcBef>
                  <a:spcAft>
                    <a:spcPct val="0"/>
                  </a:spcAft>
                  <a:defRPr sz="2400">
                    <a:solidFill>
                      <a:schemeClr val="bg1"/>
                    </a:solidFill>
                    <a:latin typeface="Times New Roman" pitchFamily="18" charset="0"/>
                  </a:defRPr>
                </a:lvl7pPr>
                <a:lvl8pPr marL="3429000" indent="-228600" eaLnBrk="0" fontAlgn="base" hangingPunct="0">
                  <a:spcBef>
                    <a:spcPct val="0"/>
                  </a:spcBef>
                  <a:spcAft>
                    <a:spcPct val="0"/>
                  </a:spcAft>
                  <a:defRPr sz="2400">
                    <a:solidFill>
                      <a:schemeClr val="bg1"/>
                    </a:solidFill>
                    <a:latin typeface="Times New Roman" pitchFamily="18" charset="0"/>
                  </a:defRPr>
                </a:lvl8pPr>
                <a:lvl9pPr marL="3886200" indent="-228600" eaLnBrk="0" fontAlgn="base" hangingPunct="0">
                  <a:spcBef>
                    <a:spcPct val="0"/>
                  </a:spcBef>
                  <a:spcAft>
                    <a:spcPct val="0"/>
                  </a:spcAft>
                  <a:defRPr sz="2400">
                    <a:solidFill>
                      <a:schemeClr val="bg1"/>
                    </a:solidFill>
                    <a:latin typeface="Times New Roman" pitchFamily="18" charset="0"/>
                  </a:defRPr>
                </a:lvl9pPr>
              </a:lstStyle>
              <a:p>
                <a:pPr algn="ctr"/>
                <a:r>
                  <a:rPr lang="en-US" altLang="en-US" sz="1400">
                    <a:solidFill>
                      <a:srgbClr val="000000"/>
                    </a:solidFill>
                    <a:latin typeface="Tahoma" pitchFamily="34" charset="0"/>
                  </a:rPr>
                  <a:t>Data</a:t>
                </a:r>
              </a:p>
            </p:txBody>
          </p:sp>
          <p:sp>
            <p:nvSpPr>
              <p:cNvPr id="61" name="Oval 110"/>
              <p:cNvSpPr>
                <a:spLocks noChangeArrowheads="1"/>
              </p:cNvSpPr>
              <p:nvPr/>
            </p:nvSpPr>
            <p:spPr bwMode="auto">
              <a:xfrm>
                <a:off x="4800600" y="5623560"/>
                <a:ext cx="533400" cy="320040"/>
              </a:xfrm>
              <a:prstGeom prst="ellipse">
                <a:avLst/>
              </a:prstGeom>
              <a:noFill/>
              <a:ln w="38100" algn="ctr">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bg1"/>
                    </a:solidFill>
                    <a:latin typeface="Times New Roman" pitchFamily="18" charset="0"/>
                  </a:defRPr>
                </a:lvl1pPr>
                <a:lvl2pPr marL="742950" indent="-285750">
                  <a:defRPr sz="2400">
                    <a:solidFill>
                      <a:schemeClr val="bg1"/>
                    </a:solidFill>
                    <a:latin typeface="Times New Roman" pitchFamily="18" charset="0"/>
                  </a:defRPr>
                </a:lvl2pPr>
                <a:lvl3pPr marL="1143000" indent="-228600">
                  <a:defRPr sz="2400">
                    <a:solidFill>
                      <a:schemeClr val="bg1"/>
                    </a:solidFill>
                    <a:latin typeface="Times New Roman" pitchFamily="18" charset="0"/>
                  </a:defRPr>
                </a:lvl3pPr>
                <a:lvl4pPr marL="1600200" indent="-228600">
                  <a:defRPr sz="2400">
                    <a:solidFill>
                      <a:schemeClr val="bg1"/>
                    </a:solidFill>
                    <a:latin typeface="Times New Roman" pitchFamily="18" charset="0"/>
                  </a:defRPr>
                </a:lvl4pPr>
                <a:lvl5pPr marL="2057400" indent="-228600">
                  <a:defRPr sz="2400">
                    <a:solidFill>
                      <a:schemeClr val="bg1"/>
                    </a:solidFill>
                    <a:latin typeface="Times New Roman" pitchFamily="18" charset="0"/>
                  </a:defRPr>
                </a:lvl5pPr>
                <a:lvl6pPr marL="2514600" indent="-228600" eaLnBrk="0" fontAlgn="base" hangingPunct="0">
                  <a:spcBef>
                    <a:spcPct val="0"/>
                  </a:spcBef>
                  <a:spcAft>
                    <a:spcPct val="0"/>
                  </a:spcAft>
                  <a:defRPr sz="2400">
                    <a:solidFill>
                      <a:schemeClr val="bg1"/>
                    </a:solidFill>
                    <a:latin typeface="Times New Roman" pitchFamily="18" charset="0"/>
                  </a:defRPr>
                </a:lvl6pPr>
                <a:lvl7pPr marL="2971800" indent="-228600" eaLnBrk="0" fontAlgn="base" hangingPunct="0">
                  <a:spcBef>
                    <a:spcPct val="0"/>
                  </a:spcBef>
                  <a:spcAft>
                    <a:spcPct val="0"/>
                  </a:spcAft>
                  <a:defRPr sz="2400">
                    <a:solidFill>
                      <a:schemeClr val="bg1"/>
                    </a:solidFill>
                    <a:latin typeface="Times New Roman" pitchFamily="18" charset="0"/>
                  </a:defRPr>
                </a:lvl7pPr>
                <a:lvl8pPr marL="3429000" indent="-228600" eaLnBrk="0" fontAlgn="base" hangingPunct="0">
                  <a:spcBef>
                    <a:spcPct val="0"/>
                  </a:spcBef>
                  <a:spcAft>
                    <a:spcPct val="0"/>
                  </a:spcAft>
                  <a:defRPr sz="2400">
                    <a:solidFill>
                      <a:schemeClr val="bg1"/>
                    </a:solidFill>
                    <a:latin typeface="Times New Roman" pitchFamily="18" charset="0"/>
                  </a:defRPr>
                </a:lvl8pPr>
                <a:lvl9pPr marL="3886200" indent="-228600" eaLnBrk="0" fontAlgn="base" hangingPunct="0">
                  <a:spcBef>
                    <a:spcPct val="0"/>
                  </a:spcBef>
                  <a:spcAft>
                    <a:spcPct val="0"/>
                  </a:spcAft>
                  <a:defRPr sz="2400">
                    <a:solidFill>
                      <a:schemeClr val="bg1"/>
                    </a:solidFill>
                    <a:latin typeface="Times New Roman" pitchFamily="18" charset="0"/>
                  </a:defRPr>
                </a:lvl9pPr>
              </a:lstStyle>
              <a:p>
                <a:pPr algn="ctr"/>
                <a:r>
                  <a:rPr lang="en-US" altLang="en-US" sz="1400">
                    <a:solidFill>
                      <a:srgbClr val="000000"/>
                    </a:solidFill>
                    <a:latin typeface="Tahoma" pitchFamily="34" charset="0"/>
                  </a:rPr>
                  <a:t>Data</a:t>
                </a:r>
              </a:p>
            </p:txBody>
          </p:sp>
          <p:sp>
            <p:nvSpPr>
              <p:cNvPr id="62" name="Rounded Rectangle 61"/>
              <p:cNvSpPr/>
              <p:nvPr/>
            </p:nvSpPr>
            <p:spPr bwMode="auto">
              <a:xfrm>
                <a:off x="3657353" y="2345468"/>
                <a:ext cx="610093" cy="382120"/>
              </a:xfrm>
              <a:prstGeom prst="roundRect">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wrap="none" anchor="ctr"/>
              <a:lstStyle/>
              <a:p>
                <a:pPr algn="ctr">
                  <a:defRPr/>
                </a:pPr>
                <a:r>
                  <a:rPr lang="en-US" sz="1400" dirty="0">
                    <a:solidFill>
                      <a:schemeClr val="bg1">
                        <a:lumMod val="95000"/>
                      </a:schemeClr>
                    </a:solidFill>
                    <a:latin typeface="Tahoma" pitchFamily="-64" charset="0"/>
                  </a:rPr>
                  <a:t>CPU 1</a:t>
                </a:r>
              </a:p>
            </p:txBody>
          </p:sp>
          <p:sp>
            <p:nvSpPr>
              <p:cNvPr id="63" name="Rounded Rectangle 62"/>
              <p:cNvSpPr/>
              <p:nvPr/>
            </p:nvSpPr>
            <p:spPr bwMode="auto">
              <a:xfrm>
                <a:off x="3657353" y="3565379"/>
                <a:ext cx="610093" cy="382120"/>
              </a:xfrm>
              <a:prstGeom prst="roundRect">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wrap="none" anchor="ctr"/>
              <a:lstStyle/>
              <a:p>
                <a:pPr algn="ctr">
                  <a:defRPr/>
                </a:pPr>
                <a:r>
                  <a:rPr lang="en-US" sz="1400" dirty="0">
                    <a:solidFill>
                      <a:schemeClr val="bg1">
                        <a:lumMod val="95000"/>
                      </a:schemeClr>
                    </a:solidFill>
                    <a:latin typeface="Tahoma" pitchFamily="-64" charset="0"/>
                  </a:rPr>
                  <a:t>CPU 2</a:t>
                </a:r>
              </a:p>
            </p:txBody>
          </p:sp>
          <p:sp>
            <p:nvSpPr>
              <p:cNvPr id="64" name="Rounded Rectangle 63"/>
              <p:cNvSpPr/>
              <p:nvPr/>
            </p:nvSpPr>
            <p:spPr bwMode="auto">
              <a:xfrm>
                <a:off x="3657353" y="4785289"/>
                <a:ext cx="610093" cy="382120"/>
              </a:xfrm>
              <a:prstGeom prst="roundRect">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wrap="none" anchor="ctr"/>
              <a:lstStyle/>
              <a:p>
                <a:pPr algn="ctr">
                  <a:defRPr/>
                </a:pPr>
                <a:r>
                  <a:rPr lang="en-US" sz="1400" dirty="0">
                    <a:solidFill>
                      <a:schemeClr val="bg1">
                        <a:lumMod val="95000"/>
                      </a:schemeClr>
                    </a:solidFill>
                    <a:latin typeface="Tahoma" pitchFamily="-64" charset="0"/>
                  </a:rPr>
                  <a:t>CPU 3</a:t>
                </a:r>
              </a:p>
            </p:txBody>
          </p:sp>
          <p:cxnSp>
            <p:nvCxnSpPr>
              <p:cNvPr id="65" name="Straight Arrow Connector 64"/>
              <p:cNvCxnSpPr>
                <a:endCxn id="62" idx="1"/>
              </p:cNvCxnSpPr>
              <p:nvPr/>
            </p:nvCxnSpPr>
            <p:spPr bwMode="auto">
              <a:xfrm>
                <a:off x="3123745" y="2277296"/>
                <a:ext cx="533608" cy="260129"/>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66" name="Straight Arrow Connector 65"/>
              <p:cNvCxnSpPr>
                <a:endCxn id="62" idx="1"/>
              </p:cNvCxnSpPr>
              <p:nvPr/>
            </p:nvCxnSpPr>
            <p:spPr bwMode="auto">
              <a:xfrm flipV="1">
                <a:off x="3123745" y="2537425"/>
                <a:ext cx="533608" cy="324711"/>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67" name="Straight Arrow Connector 66"/>
              <p:cNvCxnSpPr>
                <a:endCxn id="63" idx="1"/>
              </p:cNvCxnSpPr>
              <p:nvPr/>
            </p:nvCxnSpPr>
            <p:spPr bwMode="auto">
              <a:xfrm>
                <a:off x="3123745" y="3446976"/>
                <a:ext cx="533608" cy="31036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68" name="Straight Arrow Connector 67"/>
              <p:cNvCxnSpPr>
                <a:endCxn id="63" idx="1"/>
              </p:cNvCxnSpPr>
              <p:nvPr/>
            </p:nvCxnSpPr>
            <p:spPr bwMode="auto">
              <a:xfrm flipV="1">
                <a:off x="3123745" y="3757336"/>
                <a:ext cx="533608" cy="274479"/>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69" name="Straight Arrow Connector 68"/>
              <p:cNvCxnSpPr>
                <a:endCxn id="64" idx="1"/>
              </p:cNvCxnSpPr>
              <p:nvPr/>
            </p:nvCxnSpPr>
            <p:spPr bwMode="auto">
              <a:xfrm>
                <a:off x="3123745" y="4614861"/>
                <a:ext cx="533608" cy="360591"/>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70" name="Straight Arrow Connector 69"/>
              <p:cNvCxnSpPr>
                <a:endCxn id="64" idx="1"/>
              </p:cNvCxnSpPr>
              <p:nvPr/>
            </p:nvCxnSpPr>
            <p:spPr bwMode="auto">
              <a:xfrm flipV="1">
                <a:off x="3123745" y="4975452"/>
                <a:ext cx="533608" cy="224249"/>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71" name="Straight Arrow Connector 70"/>
              <p:cNvCxnSpPr>
                <a:endCxn id="64" idx="1"/>
              </p:cNvCxnSpPr>
              <p:nvPr/>
            </p:nvCxnSpPr>
            <p:spPr bwMode="auto">
              <a:xfrm flipV="1">
                <a:off x="3123745" y="4975452"/>
                <a:ext cx="533608" cy="809088"/>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72" name="Straight Arrow Connector 71"/>
              <p:cNvCxnSpPr>
                <a:stCxn id="62" idx="3"/>
                <a:endCxn id="55" idx="2"/>
              </p:cNvCxnSpPr>
              <p:nvPr/>
            </p:nvCxnSpPr>
            <p:spPr bwMode="auto">
              <a:xfrm flipV="1">
                <a:off x="4267446" y="2277296"/>
                <a:ext cx="533608" cy="260129"/>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73" name="Straight Arrow Connector 72"/>
              <p:cNvCxnSpPr>
                <a:stCxn id="62" idx="3"/>
                <a:endCxn id="57" idx="2"/>
              </p:cNvCxnSpPr>
              <p:nvPr/>
            </p:nvCxnSpPr>
            <p:spPr bwMode="auto">
              <a:xfrm>
                <a:off x="4267446" y="2537425"/>
                <a:ext cx="533608" cy="909551"/>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74" name="Straight Arrow Connector 73"/>
              <p:cNvCxnSpPr>
                <a:stCxn id="63" idx="3"/>
                <a:endCxn id="56" idx="2"/>
              </p:cNvCxnSpPr>
              <p:nvPr/>
            </p:nvCxnSpPr>
            <p:spPr bwMode="auto">
              <a:xfrm flipV="1">
                <a:off x="4267446" y="2862136"/>
                <a:ext cx="533608" cy="8952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75" name="Straight Arrow Connector 74"/>
              <p:cNvCxnSpPr>
                <a:stCxn id="63" idx="3"/>
                <a:endCxn id="59" idx="2"/>
              </p:cNvCxnSpPr>
              <p:nvPr/>
            </p:nvCxnSpPr>
            <p:spPr bwMode="auto">
              <a:xfrm>
                <a:off x="4267446" y="3757336"/>
                <a:ext cx="533608" cy="857525"/>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76" name="Straight Arrow Connector 75"/>
              <p:cNvCxnSpPr>
                <a:stCxn id="64" idx="3"/>
                <a:endCxn id="60" idx="2"/>
              </p:cNvCxnSpPr>
              <p:nvPr/>
            </p:nvCxnSpPr>
            <p:spPr bwMode="auto">
              <a:xfrm>
                <a:off x="4267446" y="4975452"/>
                <a:ext cx="533608" cy="224249"/>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77" name="Straight Arrow Connector 76"/>
              <p:cNvCxnSpPr>
                <a:stCxn id="64" idx="3"/>
                <a:endCxn id="58" idx="2"/>
              </p:cNvCxnSpPr>
              <p:nvPr/>
            </p:nvCxnSpPr>
            <p:spPr bwMode="auto">
              <a:xfrm flipV="1">
                <a:off x="4267446" y="4031815"/>
                <a:ext cx="533608" cy="943637"/>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78" name="Straight Arrow Connector 77"/>
              <p:cNvCxnSpPr>
                <a:stCxn id="64" idx="3"/>
                <a:endCxn id="61" idx="2"/>
              </p:cNvCxnSpPr>
              <p:nvPr/>
            </p:nvCxnSpPr>
            <p:spPr bwMode="auto">
              <a:xfrm>
                <a:off x="4267446" y="4975452"/>
                <a:ext cx="533608" cy="809088"/>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grpSp>
        <p:grpSp>
          <p:nvGrpSpPr>
            <p:cNvPr id="19" name="Group 154"/>
            <p:cNvGrpSpPr>
              <a:grpSpLocks/>
            </p:cNvGrpSpPr>
            <p:nvPr/>
          </p:nvGrpSpPr>
          <p:grpSpPr bwMode="auto">
            <a:xfrm>
              <a:off x="5867400" y="2346960"/>
              <a:ext cx="2209800" cy="3825240"/>
              <a:chOff x="5334000" y="2118360"/>
              <a:chExt cx="2209800" cy="3825240"/>
            </a:xfrm>
          </p:grpSpPr>
          <p:sp>
            <p:nvSpPr>
              <p:cNvPr id="31" name="Oval 128"/>
              <p:cNvSpPr>
                <a:spLocks noChangeArrowheads="1"/>
              </p:cNvSpPr>
              <p:nvPr/>
            </p:nvSpPr>
            <p:spPr bwMode="auto">
              <a:xfrm>
                <a:off x="7010400" y="2118360"/>
                <a:ext cx="533400" cy="320040"/>
              </a:xfrm>
              <a:prstGeom prst="ellipse">
                <a:avLst/>
              </a:prstGeom>
              <a:noFill/>
              <a:ln w="38100" algn="ctr">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bg1"/>
                    </a:solidFill>
                    <a:latin typeface="Times New Roman" pitchFamily="18" charset="0"/>
                  </a:defRPr>
                </a:lvl1pPr>
                <a:lvl2pPr marL="742950" indent="-285750">
                  <a:defRPr sz="2400">
                    <a:solidFill>
                      <a:schemeClr val="bg1"/>
                    </a:solidFill>
                    <a:latin typeface="Times New Roman" pitchFamily="18" charset="0"/>
                  </a:defRPr>
                </a:lvl2pPr>
                <a:lvl3pPr marL="1143000" indent="-228600">
                  <a:defRPr sz="2400">
                    <a:solidFill>
                      <a:schemeClr val="bg1"/>
                    </a:solidFill>
                    <a:latin typeface="Times New Roman" pitchFamily="18" charset="0"/>
                  </a:defRPr>
                </a:lvl3pPr>
                <a:lvl4pPr marL="1600200" indent="-228600">
                  <a:defRPr sz="2400">
                    <a:solidFill>
                      <a:schemeClr val="bg1"/>
                    </a:solidFill>
                    <a:latin typeface="Times New Roman" pitchFamily="18" charset="0"/>
                  </a:defRPr>
                </a:lvl4pPr>
                <a:lvl5pPr marL="2057400" indent="-228600">
                  <a:defRPr sz="2400">
                    <a:solidFill>
                      <a:schemeClr val="bg1"/>
                    </a:solidFill>
                    <a:latin typeface="Times New Roman" pitchFamily="18" charset="0"/>
                  </a:defRPr>
                </a:lvl5pPr>
                <a:lvl6pPr marL="2514600" indent="-228600" eaLnBrk="0" fontAlgn="base" hangingPunct="0">
                  <a:spcBef>
                    <a:spcPct val="0"/>
                  </a:spcBef>
                  <a:spcAft>
                    <a:spcPct val="0"/>
                  </a:spcAft>
                  <a:defRPr sz="2400">
                    <a:solidFill>
                      <a:schemeClr val="bg1"/>
                    </a:solidFill>
                    <a:latin typeface="Times New Roman" pitchFamily="18" charset="0"/>
                  </a:defRPr>
                </a:lvl6pPr>
                <a:lvl7pPr marL="2971800" indent="-228600" eaLnBrk="0" fontAlgn="base" hangingPunct="0">
                  <a:spcBef>
                    <a:spcPct val="0"/>
                  </a:spcBef>
                  <a:spcAft>
                    <a:spcPct val="0"/>
                  </a:spcAft>
                  <a:defRPr sz="2400">
                    <a:solidFill>
                      <a:schemeClr val="bg1"/>
                    </a:solidFill>
                    <a:latin typeface="Times New Roman" pitchFamily="18" charset="0"/>
                  </a:defRPr>
                </a:lvl7pPr>
                <a:lvl8pPr marL="3429000" indent="-228600" eaLnBrk="0" fontAlgn="base" hangingPunct="0">
                  <a:spcBef>
                    <a:spcPct val="0"/>
                  </a:spcBef>
                  <a:spcAft>
                    <a:spcPct val="0"/>
                  </a:spcAft>
                  <a:defRPr sz="2400">
                    <a:solidFill>
                      <a:schemeClr val="bg1"/>
                    </a:solidFill>
                    <a:latin typeface="Times New Roman" pitchFamily="18" charset="0"/>
                  </a:defRPr>
                </a:lvl8pPr>
                <a:lvl9pPr marL="3886200" indent="-228600" eaLnBrk="0" fontAlgn="base" hangingPunct="0">
                  <a:spcBef>
                    <a:spcPct val="0"/>
                  </a:spcBef>
                  <a:spcAft>
                    <a:spcPct val="0"/>
                  </a:spcAft>
                  <a:defRPr sz="2400">
                    <a:solidFill>
                      <a:schemeClr val="bg1"/>
                    </a:solidFill>
                    <a:latin typeface="Times New Roman" pitchFamily="18" charset="0"/>
                  </a:defRPr>
                </a:lvl9pPr>
              </a:lstStyle>
              <a:p>
                <a:pPr algn="ctr"/>
                <a:r>
                  <a:rPr lang="en-US" altLang="en-US" sz="1400">
                    <a:solidFill>
                      <a:srgbClr val="000000"/>
                    </a:solidFill>
                    <a:latin typeface="Tahoma" pitchFamily="34" charset="0"/>
                  </a:rPr>
                  <a:t>Data</a:t>
                </a:r>
              </a:p>
            </p:txBody>
          </p:sp>
          <p:sp>
            <p:nvSpPr>
              <p:cNvPr id="32" name="Oval 129"/>
              <p:cNvSpPr>
                <a:spLocks noChangeArrowheads="1"/>
              </p:cNvSpPr>
              <p:nvPr/>
            </p:nvSpPr>
            <p:spPr bwMode="auto">
              <a:xfrm>
                <a:off x="7010400" y="2702560"/>
                <a:ext cx="533400" cy="320040"/>
              </a:xfrm>
              <a:prstGeom prst="ellipse">
                <a:avLst/>
              </a:prstGeom>
              <a:noFill/>
              <a:ln w="38100" algn="ctr">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bg1"/>
                    </a:solidFill>
                    <a:latin typeface="Times New Roman" pitchFamily="18" charset="0"/>
                  </a:defRPr>
                </a:lvl1pPr>
                <a:lvl2pPr marL="742950" indent="-285750">
                  <a:defRPr sz="2400">
                    <a:solidFill>
                      <a:schemeClr val="bg1"/>
                    </a:solidFill>
                    <a:latin typeface="Times New Roman" pitchFamily="18" charset="0"/>
                  </a:defRPr>
                </a:lvl2pPr>
                <a:lvl3pPr marL="1143000" indent="-228600">
                  <a:defRPr sz="2400">
                    <a:solidFill>
                      <a:schemeClr val="bg1"/>
                    </a:solidFill>
                    <a:latin typeface="Times New Roman" pitchFamily="18" charset="0"/>
                  </a:defRPr>
                </a:lvl3pPr>
                <a:lvl4pPr marL="1600200" indent="-228600">
                  <a:defRPr sz="2400">
                    <a:solidFill>
                      <a:schemeClr val="bg1"/>
                    </a:solidFill>
                    <a:latin typeface="Times New Roman" pitchFamily="18" charset="0"/>
                  </a:defRPr>
                </a:lvl4pPr>
                <a:lvl5pPr marL="2057400" indent="-228600">
                  <a:defRPr sz="2400">
                    <a:solidFill>
                      <a:schemeClr val="bg1"/>
                    </a:solidFill>
                    <a:latin typeface="Times New Roman" pitchFamily="18" charset="0"/>
                  </a:defRPr>
                </a:lvl5pPr>
                <a:lvl6pPr marL="2514600" indent="-228600" eaLnBrk="0" fontAlgn="base" hangingPunct="0">
                  <a:spcBef>
                    <a:spcPct val="0"/>
                  </a:spcBef>
                  <a:spcAft>
                    <a:spcPct val="0"/>
                  </a:spcAft>
                  <a:defRPr sz="2400">
                    <a:solidFill>
                      <a:schemeClr val="bg1"/>
                    </a:solidFill>
                    <a:latin typeface="Times New Roman" pitchFamily="18" charset="0"/>
                  </a:defRPr>
                </a:lvl6pPr>
                <a:lvl7pPr marL="2971800" indent="-228600" eaLnBrk="0" fontAlgn="base" hangingPunct="0">
                  <a:spcBef>
                    <a:spcPct val="0"/>
                  </a:spcBef>
                  <a:spcAft>
                    <a:spcPct val="0"/>
                  </a:spcAft>
                  <a:defRPr sz="2400">
                    <a:solidFill>
                      <a:schemeClr val="bg1"/>
                    </a:solidFill>
                    <a:latin typeface="Times New Roman" pitchFamily="18" charset="0"/>
                  </a:defRPr>
                </a:lvl7pPr>
                <a:lvl8pPr marL="3429000" indent="-228600" eaLnBrk="0" fontAlgn="base" hangingPunct="0">
                  <a:spcBef>
                    <a:spcPct val="0"/>
                  </a:spcBef>
                  <a:spcAft>
                    <a:spcPct val="0"/>
                  </a:spcAft>
                  <a:defRPr sz="2400">
                    <a:solidFill>
                      <a:schemeClr val="bg1"/>
                    </a:solidFill>
                    <a:latin typeface="Times New Roman" pitchFamily="18" charset="0"/>
                  </a:defRPr>
                </a:lvl8pPr>
                <a:lvl9pPr marL="3886200" indent="-228600" eaLnBrk="0" fontAlgn="base" hangingPunct="0">
                  <a:spcBef>
                    <a:spcPct val="0"/>
                  </a:spcBef>
                  <a:spcAft>
                    <a:spcPct val="0"/>
                  </a:spcAft>
                  <a:defRPr sz="2400">
                    <a:solidFill>
                      <a:schemeClr val="bg1"/>
                    </a:solidFill>
                    <a:latin typeface="Times New Roman" pitchFamily="18" charset="0"/>
                  </a:defRPr>
                </a:lvl9pPr>
              </a:lstStyle>
              <a:p>
                <a:pPr algn="ctr"/>
                <a:r>
                  <a:rPr lang="en-US" altLang="en-US" sz="1400">
                    <a:solidFill>
                      <a:srgbClr val="000000"/>
                    </a:solidFill>
                    <a:latin typeface="Tahoma" pitchFamily="34" charset="0"/>
                  </a:rPr>
                  <a:t>Data</a:t>
                </a:r>
              </a:p>
            </p:txBody>
          </p:sp>
          <p:sp>
            <p:nvSpPr>
              <p:cNvPr id="33" name="Oval 130"/>
              <p:cNvSpPr>
                <a:spLocks noChangeArrowheads="1"/>
              </p:cNvSpPr>
              <p:nvPr/>
            </p:nvSpPr>
            <p:spPr bwMode="auto">
              <a:xfrm>
                <a:off x="7010400" y="3286760"/>
                <a:ext cx="533400" cy="320040"/>
              </a:xfrm>
              <a:prstGeom prst="ellipse">
                <a:avLst/>
              </a:prstGeom>
              <a:noFill/>
              <a:ln w="38100" algn="ctr">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bg1"/>
                    </a:solidFill>
                    <a:latin typeface="Times New Roman" pitchFamily="18" charset="0"/>
                  </a:defRPr>
                </a:lvl1pPr>
                <a:lvl2pPr marL="742950" indent="-285750">
                  <a:defRPr sz="2400">
                    <a:solidFill>
                      <a:schemeClr val="bg1"/>
                    </a:solidFill>
                    <a:latin typeface="Times New Roman" pitchFamily="18" charset="0"/>
                  </a:defRPr>
                </a:lvl2pPr>
                <a:lvl3pPr marL="1143000" indent="-228600">
                  <a:defRPr sz="2400">
                    <a:solidFill>
                      <a:schemeClr val="bg1"/>
                    </a:solidFill>
                    <a:latin typeface="Times New Roman" pitchFamily="18" charset="0"/>
                  </a:defRPr>
                </a:lvl3pPr>
                <a:lvl4pPr marL="1600200" indent="-228600">
                  <a:defRPr sz="2400">
                    <a:solidFill>
                      <a:schemeClr val="bg1"/>
                    </a:solidFill>
                    <a:latin typeface="Times New Roman" pitchFamily="18" charset="0"/>
                  </a:defRPr>
                </a:lvl4pPr>
                <a:lvl5pPr marL="2057400" indent="-228600">
                  <a:defRPr sz="2400">
                    <a:solidFill>
                      <a:schemeClr val="bg1"/>
                    </a:solidFill>
                    <a:latin typeface="Times New Roman" pitchFamily="18" charset="0"/>
                  </a:defRPr>
                </a:lvl5pPr>
                <a:lvl6pPr marL="2514600" indent="-228600" eaLnBrk="0" fontAlgn="base" hangingPunct="0">
                  <a:spcBef>
                    <a:spcPct val="0"/>
                  </a:spcBef>
                  <a:spcAft>
                    <a:spcPct val="0"/>
                  </a:spcAft>
                  <a:defRPr sz="2400">
                    <a:solidFill>
                      <a:schemeClr val="bg1"/>
                    </a:solidFill>
                    <a:latin typeface="Times New Roman" pitchFamily="18" charset="0"/>
                  </a:defRPr>
                </a:lvl6pPr>
                <a:lvl7pPr marL="2971800" indent="-228600" eaLnBrk="0" fontAlgn="base" hangingPunct="0">
                  <a:spcBef>
                    <a:spcPct val="0"/>
                  </a:spcBef>
                  <a:spcAft>
                    <a:spcPct val="0"/>
                  </a:spcAft>
                  <a:defRPr sz="2400">
                    <a:solidFill>
                      <a:schemeClr val="bg1"/>
                    </a:solidFill>
                    <a:latin typeface="Times New Roman" pitchFamily="18" charset="0"/>
                  </a:defRPr>
                </a:lvl7pPr>
                <a:lvl8pPr marL="3429000" indent="-228600" eaLnBrk="0" fontAlgn="base" hangingPunct="0">
                  <a:spcBef>
                    <a:spcPct val="0"/>
                  </a:spcBef>
                  <a:spcAft>
                    <a:spcPct val="0"/>
                  </a:spcAft>
                  <a:defRPr sz="2400">
                    <a:solidFill>
                      <a:schemeClr val="bg1"/>
                    </a:solidFill>
                    <a:latin typeface="Times New Roman" pitchFamily="18" charset="0"/>
                  </a:defRPr>
                </a:lvl8pPr>
                <a:lvl9pPr marL="3886200" indent="-228600" eaLnBrk="0" fontAlgn="base" hangingPunct="0">
                  <a:spcBef>
                    <a:spcPct val="0"/>
                  </a:spcBef>
                  <a:spcAft>
                    <a:spcPct val="0"/>
                  </a:spcAft>
                  <a:defRPr sz="2400">
                    <a:solidFill>
                      <a:schemeClr val="bg1"/>
                    </a:solidFill>
                    <a:latin typeface="Times New Roman" pitchFamily="18" charset="0"/>
                  </a:defRPr>
                </a:lvl9pPr>
              </a:lstStyle>
              <a:p>
                <a:pPr algn="ctr"/>
                <a:r>
                  <a:rPr lang="en-US" altLang="en-US" sz="1400">
                    <a:solidFill>
                      <a:srgbClr val="000000"/>
                    </a:solidFill>
                    <a:latin typeface="Tahoma" pitchFamily="34" charset="0"/>
                  </a:rPr>
                  <a:t>Data</a:t>
                </a:r>
              </a:p>
            </p:txBody>
          </p:sp>
          <p:sp>
            <p:nvSpPr>
              <p:cNvPr id="34" name="Oval 131"/>
              <p:cNvSpPr>
                <a:spLocks noChangeArrowheads="1"/>
              </p:cNvSpPr>
              <p:nvPr/>
            </p:nvSpPr>
            <p:spPr bwMode="auto">
              <a:xfrm>
                <a:off x="7010400" y="3870960"/>
                <a:ext cx="533400" cy="320040"/>
              </a:xfrm>
              <a:prstGeom prst="ellipse">
                <a:avLst/>
              </a:prstGeom>
              <a:noFill/>
              <a:ln w="38100" algn="ctr">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bg1"/>
                    </a:solidFill>
                    <a:latin typeface="Times New Roman" pitchFamily="18" charset="0"/>
                  </a:defRPr>
                </a:lvl1pPr>
                <a:lvl2pPr marL="742950" indent="-285750">
                  <a:defRPr sz="2400">
                    <a:solidFill>
                      <a:schemeClr val="bg1"/>
                    </a:solidFill>
                    <a:latin typeface="Times New Roman" pitchFamily="18" charset="0"/>
                  </a:defRPr>
                </a:lvl2pPr>
                <a:lvl3pPr marL="1143000" indent="-228600">
                  <a:defRPr sz="2400">
                    <a:solidFill>
                      <a:schemeClr val="bg1"/>
                    </a:solidFill>
                    <a:latin typeface="Times New Roman" pitchFamily="18" charset="0"/>
                  </a:defRPr>
                </a:lvl3pPr>
                <a:lvl4pPr marL="1600200" indent="-228600">
                  <a:defRPr sz="2400">
                    <a:solidFill>
                      <a:schemeClr val="bg1"/>
                    </a:solidFill>
                    <a:latin typeface="Times New Roman" pitchFamily="18" charset="0"/>
                  </a:defRPr>
                </a:lvl4pPr>
                <a:lvl5pPr marL="2057400" indent="-228600">
                  <a:defRPr sz="2400">
                    <a:solidFill>
                      <a:schemeClr val="bg1"/>
                    </a:solidFill>
                    <a:latin typeface="Times New Roman" pitchFamily="18" charset="0"/>
                  </a:defRPr>
                </a:lvl5pPr>
                <a:lvl6pPr marL="2514600" indent="-228600" eaLnBrk="0" fontAlgn="base" hangingPunct="0">
                  <a:spcBef>
                    <a:spcPct val="0"/>
                  </a:spcBef>
                  <a:spcAft>
                    <a:spcPct val="0"/>
                  </a:spcAft>
                  <a:defRPr sz="2400">
                    <a:solidFill>
                      <a:schemeClr val="bg1"/>
                    </a:solidFill>
                    <a:latin typeface="Times New Roman" pitchFamily="18" charset="0"/>
                  </a:defRPr>
                </a:lvl6pPr>
                <a:lvl7pPr marL="2971800" indent="-228600" eaLnBrk="0" fontAlgn="base" hangingPunct="0">
                  <a:spcBef>
                    <a:spcPct val="0"/>
                  </a:spcBef>
                  <a:spcAft>
                    <a:spcPct val="0"/>
                  </a:spcAft>
                  <a:defRPr sz="2400">
                    <a:solidFill>
                      <a:schemeClr val="bg1"/>
                    </a:solidFill>
                    <a:latin typeface="Times New Roman" pitchFamily="18" charset="0"/>
                  </a:defRPr>
                </a:lvl7pPr>
                <a:lvl8pPr marL="3429000" indent="-228600" eaLnBrk="0" fontAlgn="base" hangingPunct="0">
                  <a:spcBef>
                    <a:spcPct val="0"/>
                  </a:spcBef>
                  <a:spcAft>
                    <a:spcPct val="0"/>
                  </a:spcAft>
                  <a:defRPr sz="2400">
                    <a:solidFill>
                      <a:schemeClr val="bg1"/>
                    </a:solidFill>
                    <a:latin typeface="Times New Roman" pitchFamily="18" charset="0"/>
                  </a:defRPr>
                </a:lvl8pPr>
                <a:lvl9pPr marL="3886200" indent="-228600" eaLnBrk="0" fontAlgn="base" hangingPunct="0">
                  <a:spcBef>
                    <a:spcPct val="0"/>
                  </a:spcBef>
                  <a:spcAft>
                    <a:spcPct val="0"/>
                  </a:spcAft>
                  <a:defRPr sz="2400">
                    <a:solidFill>
                      <a:schemeClr val="bg1"/>
                    </a:solidFill>
                    <a:latin typeface="Times New Roman" pitchFamily="18" charset="0"/>
                  </a:defRPr>
                </a:lvl9pPr>
              </a:lstStyle>
              <a:p>
                <a:pPr algn="ctr"/>
                <a:r>
                  <a:rPr lang="en-US" altLang="en-US" sz="1400">
                    <a:solidFill>
                      <a:srgbClr val="000000"/>
                    </a:solidFill>
                    <a:latin typeface="Tahoma" pitchFamily="34" charset="0"/>
                  </a:rPr>
                  <a:t>Data</a:t>
                </a:r>
              </a:p>
            </p:txBody>
          </p:sp>
          <p:sp>
            <p:nvSpPr>
              <p:cNvPr id="35" name="Oval 132"/>
              <p:cNvSpPr>
                <a:spLocks noChangeArrowheads="1"/>
              </p:cNvSpPr>
              <p:nvPr/>
            </p:nvSpPr>
            <p:spPr bwMode="auto">
              <a:xfrm>
                <a:off x="7010400" y="4455160"/>
                <a:ext cx="533400" cy="320040"/>
              </a:xfrm>
              <a:prstGeom prst="ellipse">
                <a:avLst/>
              </a:prstGeom>
              <a:noFill/>
              <a:ln w="38100" algn="ctr">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bg1"/>
                    </a:solidFill>
                    <a:latin typeface="Times New Roman" pitchFamily="18" charset="0"/>
                  </a:defRPr>
                </a:lvl1pPr>
                <a:lvl2pPr marL="742950" indent="-285750">
                  <a:defRPr sz="2400">
                    <a:solidFill>
                      <a:schemeClr val="bg1"/>
                    </a:solidFill>
                    <a:latin typeface="Times New Roman" pitchFamily="18" charset="0"/>
                  </a:defRPr>
                </a:lvl2pPr>
                <a:lvl3pPr marL="1143000" indent="-228600">
                  <a:defRPr sz="2400">
                    <a:solidFill>
                      <a:schemeClr val="bg1"/>
                    </a:solidFill>
                    <a:latin typeface="Times New Roman" pitchFamily="18" charset="0"/>
                  </a:defRPr>
                </a:lvl3pPr>
                <a:lvl4pPr marL="1600200" indent="-228600">
                  <a:defRPr sz="2400">
                    <a:solidFill>
                      <a:schemeClr val="bg1"/>
                    </a:solidFill>
                    <a:latin typeface="Times New Roman" pitchFamily="18" charset="0"/>
                  </a:defRPr>
                </a:lvl4pPr>
                <a:lvl5pPr marL="2057400" indent="-228600">
                  <a:defRPr sz="2400">
                    <a:solidFill>
                      <a:schemeClr val="bg1"/>
                    </a:solidFill>
                    <a:latin typeface="Times New Roman" pitchFamily="18" charset="0"/>
                  </a:defRPr>
                </a:lvl5pPr>
                <a:lvl6pPr marL="2514600" indent="-228600" eaLnBrk="0" fontAlgn="base" hangingPunct="0">
                  <a:spcBef>
                    <a:spcPct val="0"/>
                  </a:spcBef>
                  <a:spcAft>
                    <a:spcPct val="0"/>
                  </a:spcAft>
                  <a:defRPr sz="2400">
                    <a:solidFill>
                      <a:schemeClr val="bg1"/>
                    </a:solidFill>
                    <a:latin typeface="Times New Roman" pitchFamily="18" charset="0"/>
                  </a:defRPr>
                </a:lvl6pPr>
                <a:lvl7pPr marL="2971800" indent="-228600" eaLnBrk="0" fontAlgn="base" hangingPunct="0">
                  <a:spcBef>
                    <a:spcPct val="0"/>
                  </a:spcBef>
                  <a:spcAft>
                    <a:spcPct val="0"/>
                  </a:spcAft>
                  <a:defRPr sz="2400">
                    <a:solidFill>
                      <a:schemeClr val="bg1"/>
                    </a:solidFill>
                    <a:latin typeface="Times New Roman" pitchFamily="18" charset="0"/>
                  </a:defRPr>
                </a:lvl7pPr>
                <a:lvl8pPr marL="3429000" indent="-228600" eaLnBrk="0" fontAlgn="base" hangingPunct="0">
                  <a:spcBef>
                    <a:spcPct val="0"/>
                  </a:spcBef>
                  <a:spcAft>
                    <a:spcPct val="0"/>
                  </a:spcAft>
                  <a:defRPr sz="2400">
                    <a:solidFill>
                      <a:schemeClr val="bg1"/>
                    </a:solidFill>
                    <a:latin typeface="Times New Roman" pitchFamily="18" charset="0"/>
                  </a:defRPr>
                </a:lvl8pPr>
                <a:lvl9pPr marL="3886200" indent="-228600" eaLnBrk="0" fontAlgn="base" hangingPunct="0">
                  <a:spcBef>
                    <a:spcPct val="0"/>
                  </a:spcBef>
                  <a:spcAft>
                    <a:spcPct val="0"/>
                  </a:spcAft>
                  <a:defRPr sz="2400">
                    <a:solidFill>
                      <a:schemeClr val="bg1"/>
                    </a:solidFill>
                    <a:latin typeface="Times New Roman" pitchFamily="18" charset="0"/>
                  </a:defRPr>
                </a:lvl9pPr>
              </a:lstStyle>
              <a:p>
                <a:pPr algn="ctr"/>
                <a:r>
                  <a:rPr lang="en-US" altLang="en-US" sz="1400">
                    <a:solidFill>
                      <a:srgbClr val="000000"/>
                    </a:solidFill>
                    <a:latin typeface="Tahoma" pitchFamily="34" charset="0"/>
                  </a:rPr>
                  <a:t>Data</a:t>
                </a:r>
              </a:p>
            </p:txBody>
          </p:sp>
          <p:sp>
            <p:nvSpPr>
              <p:cNvPr id="36" name="Oval 133"/>
              <p:cNvSpPr>
                <a:spLocks noChangeArrowheads="1"/>
              </p:cNvSpPr>
              <p:nvPr/>
            </p:nvSpPr>
            <p:spPr bwMode="auto">
              <a:xfrm>
                <a:off x="7010400" y="5039360"/>
                <a:ext cx="533400" cy="320040"/>
              </a:xfrm>
              <a:prstGeom prst="ellipse">
                <a:avLst/>
              </a:prstGeom>
              <a:noFill/>
              <a:ln w="38100" algn="ctr">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bg1"/>
                    </a:solidFill>
                    <a:latin typeface="Times New Roman" pitchFamily="18" charset="0"/>
                  </a:defRPr>
                </a:lvl1pPr>
                <a:lvl2pPr marL="742950" indent="-285750">
                  <a:defRPr sz="2400">
                    <a:solidFill>
                      <a:schemeClr val="bg1"/>
                    </a:solidFill>
                    <a:latin typeface="Times New Roman" pitchFamily="18" charset="0"/>
                  </a:defRPr>
                </a:lvl2pPr>
                <a:lvl3pPr marL="1143000" indent="-228600">
                  <a:defRPr sz="2400">
                    <a:solidFill>
                      <a:schemeClr val="bg1"/>
                    </a:solidFill>
                    <a:latin typeface="Times New Roman" pitchFamily="18" charset="0"/>
                  </a:defRPr>
                </a:lvl3pPr>
                <a:lvl4pPr marL="1600200" indent="-228600">
                  <a:defRPr sz="2400">
                    <a:solidFill>
                      <a:schemeClr val="bg1"/>
                    </a:solidFill>
                    <a:latin typeface="Times New Roman" pitchFamily="18" charset="0"/>
                  </a:defRPr>
                </a:lvl4pPr>
                <a:lvl5pPr marL="2057400" indent="-228600">
                  <a:defRPr sz="2400">
                    <a:solidFill>
                      <a:schemeClr val="bg1"/>
                    </a:solidFill>
                    <a:latin typeface="Times New Roman" pitchFamily="18" charset="0"/>
                  </a:defRPr>
                </a:lvl5pPr>
                <a:lvl6pPr marL="2514600" indent="-228600" eaLnBrk="0" fontAlgn="base" hangingPunct="0">
                  <a:spcBef>
                    <a:spcPct val="0"/>
                  </a:spcBef>
                  <a:spcAft>
                    <a:spcPct val="0"/>
                  </a:spcAft>
                  <a:defRPr sz="2400">
                    <a:solidFill>
                      <a:schemeClr val="bg1"/>
                    </a:solidFill>
                    <a:latin typeface="Times New Roman" pitchFamily="18" charset="0"/>
                  </a:defRPr>
                </a:lvl6pPr>
                <a:lvl7pPr marL="2971800" indent="-228600" eaLnBrk="0" fontAlgn="base" hangingPunct="0">
                  <a:spcBef>
                    <a:spcPct val="0"/>
                  </a:spcBef>
                  <a:spcAft>
                    <a:spcPct val="0"/>
                  </a:spcAft>
                  <a:defRPr sz="2400">
                    <a:solidFill>
                      <a:schemeClr val="bg1"/>
                    </a:solidFill>
                    <a:latin typeface="Times New Roman" pitchFamily="18" charset="0"/>
                  </a:defRPr>
                </a:lvl7pPr>
                <a:lvl8pPr marL="3429000" indent="-228600" eaLnBrk="0" fontAlgn="base" hangingPunct="0">
                  <a:spcBef>
                    <a:spcPct val="0"/>
                  </a:spcBef>
                  <a:spcAft>
                    <a:spcPct val="0"/>
                  </a:spcAft>
                  <a:defRPr sz="2400">
                    <a:solidFill>
                      <a:schemeClr val="bg1"/>
                    </a:solidFill>
                    <a:latin typeface="Times New Roman" pitchFamily="18" charset="0"/>
                  </a:defRPr>
                </a:lvl8pPr>
                <a:lvl9pPr marL="3886200" indent="-228600" eaLnBrk="0" fontAlgn="base" hangingPunct="0">
                  <a:spcBef>
                    <a:spcPct val="0"/>
                  </a:spcBef>
                  <a:spcAft>
                    <a:spcPct val="0"/>
                  </a:spcAft>
                  <a:defRPr sz="2400">
                    <a:solidFill>
                      <a:schemeClr val="bg1"/>
                    </a:solidFill>
                    <a:latin typeface="Times New Roman" pitchFamily="18" charset="0"/>
                  </a:defRPr>
                </a:lvl9pPr>
              </a:lstStyle>
              <a:p>
                <a:pPr algn="ctr"/>
                <a:r>
                  <a:rPr lang="en-US" altLang="en-US" sz="1400">
                    <a:solidFill>
                      <a:srgbClr val="000000"/>
                    </a:solidFill>
                    <a:latin typeface="Tahoma" pitchFamily="34" charset="0"/>
                  </a:rPr>
                  <a:t>Data</a:t>
                </a:r>
              </a:p>
            </p:txBody>
          </p:sp>
          <p:sp>
            <p:nvSpPr>
              <p:cNvPr id="37" name="Oval 134"/>
              <p:cNvSpPr>
                <a:spLocks noChangeArrowheads="1"/>
              </p:cNvSpPr>
              <p:nvPr/>
            </p:nvSpPr>
            <p:spPr bwMode="auto">
              <a:xfrm>
                <a:off x="7010400" y="5623560"/>
                <a:ext cx="533400" cy="320040"/>
              </a:xfrm>
              <a:prstGeom prst="ellipse">
                <a:avLst/>
              </a:prstGeom>
              <a:noFill/>
              <a:ln w="38100" algn="ctr">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bg1"/>
                    </a:solidFill>
                    <a:latin typeface="Times New Roman" pitchFamily="18" charset="0"/>
                  </a:defRPr>
                </a:lvl1pPr>
                <a:lvl2pPr marL="742950" indent="-285750">
                  <a:defRPr sz="2400">
                    <a:solidFill>
                      <a:schemeClr val="bg1"/>
                    </a:solidFill>
                    <a:latin typeface="Times New Roman" pitchFamily="18" charset="0"/>
                  </a:defRPr>
                </a:lvl2pPr>
                <a:lvl3pPr marL="1143000" indent="-228600">
                  <a:defRPr sz="2400">
                    <a:solidFill>
                      <a:schemeClr val="bg1"/>
                    </a:solidFill>
                    <a:latin typeface="Times New Roman" pitchFamily="18" charset="0"/>
                  </a:defRPr>
                </a:lvl3pPr>
                <a:lvl4pPr marL="1600200" indent="-228600">
                  <a:defRPr sz="2400">
                    <a:solidFill>
                      <a:schemeClr val="bg1"/>
                    </a:solidFill>
                    <a:latin typeface="Times New Roman" pitchFamily="18" charset="0"/>
                  </a:defRPr>
                </a:lvl4pPr>
                <a:lvl5pPr marL="2057400" indent="-228600">
                  <a:defRPr sz="2400">
                    <a:solidFill>
                      <a:schemeClr val="bg1"/>
                    </a:solidFill>
                    <a:latin typeface="Times New Roman" pitchFamily="18" charset="0"/>
                  </a:defRPr>
                </a:lvl5pPr>
                <a:lvl6pPr marL="2514600" indent="-228600" eaLnBrk="0" fontAlgn="base" hangingPunct="0">
                  <a:spcBef>
                    <a:spcPct val="0"/>
                  </a:spcBef>
                  <a:spcAft>
                    <a:spcPct val="0"/>
                  </a:spcAft>
                  <a:defRPr sz="2400">
                    <a:solidFill>
                      <a:schemeClr val="bg1"/>
                    </a:solidFill>
                    <a:latin typeface="Times New Roman" pitchFamily="18" charset="0"/>
                  </a:defRPr>
                </a:lvl6pPr>
                <a:lvl7pPr marL="2971800" indent="-228600" eaLnBrk="0" fontAlgn="base" hangingPunct="0">
                  <a:spcBef>
                    <a:spcPct val="0"/>
                  </a:spcBef>
                  <a:spcAft>
                    <a:spcPct val="0"/>
                  </a:spcAft>
                  <a:defRPr sz="2400">
                    <a:solidFill>
                      <a:schemeClr val="bg1"/>
                    </a:solidFill>
                    <a:latin typeface="Times New Roman" pitchFamily="18" charset="0"/>
                  </a:defRPr>
                </a:lvl7pPr>
                <a:lvl8pPr marL="3429000" indent="-228600" eaLnBrk="0" fontAlgn="base" hangingPunct="0">
                  <a:spcBef>
                    <a:spcPct val="0"/>
                  </a:spcBef>
                  <a:spcAft>
                    <a:spcPct val="0"/>
                  </a:spcAft>
                  <a:defRPr sz="2400">
                    <a:solidFill>
                      <a:schemeClr val="bg1"/>
                    </a:solidFill>
                    <a:latin typeface="Times New Roman" pitchFamily="18" charset="0"/>
                  </a:defRPr>
                </a:lvl8pPr>
                <a:lvl9pPr marL="3886200" indent="-228600" eaLnBrk="0" fontAlgn="base" hangingPunct="0">
                  <a:spcBef>
                    <a:spcPct val="0"/>
                  </a:spcBef>
                  <a:spcAft>
                    <a:spcPct val="0"/>
                  </a:spcAft>
                  <a:defRPr sz="2400">
                    <a:solidFill>
                      <a:schemeClr val="bg1"/>
                    </a:solidFill>
                    <a:latin typeface="Times New Roman" pitchFamily="18" charset="0"/>
                  </a:defRPr>
                </a:lvl9pPr>
              </a:lstStyle>
              <a:p>
                <a:pPr algn="ctr"/>
                <a:r>
                  <a:rPr lang="en-US" altLang="en-US" sz="1400">
                    <a:solidFill>
                      <a:srgbClr val="000000"/>
                    </a:solidFill>
                    <a:latin typeface="Tahoma" pitchFamily="34" charset="0"/>
                  </a:rPr>
                  <a:t>Data</a:t>
                </a:r>
              </a:p>
            </p:txBody>
          </p:sp>
          <p:sp>
            <p:nvSpPr>
              <p:cNvPr id="38" name="Rounded Rectangle 37"/>
              <p:cNvSpPr/>
              <p:nvPr/>
            </p:nvSpPr>
            <p:spPr bwMode="auto">
              <a:xfrm>
                <a:off x="5868270" y="2345468"/>
                <a:ext cx="608313" cy="382120"/>
              </a:xfrm>
              <a:prstGeom prst="roundRect">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wrap="none" anchor="ctr"/>
              <a:lstStyle/>
              <a:p>
                <a:pPr algn="ctr">
                  <a:defRPr/>
                </a:pPr>
                <a:r>
                  <a:rPr lang="en-US" sz="1400" dirty="0">
                    <a:solidFill>
                      <a:schemeClr val="bg1">
                        <a:lumMod val="95000"/>
                      </a:schemeClr>
                    </a:solidFill>
                    <a:latin typeface="Tahoma" pitchFamily="-64" charset="0"/>
                  </a:rPr>
                  <a:t>CPU 1</a:t>
                </a:r>
              </a:p>
            </p:txBody>
          </p:sp>
          <p:sp>
            <p:nvSpPr>
              <p:cNvPr id="39" name="Rounded Rectangle 38"/>
              <p:cNvSpPr/>
              <p:nvPr/>
            </p:nvSpPr>
            <p:spPr bwMode="auto">
              <a:xfrm>
                <a:off x="5868270" y="3565379"/>
                <a:ext cx="608313" cy="382120"/>
              </a:xfrm>
              <a:prstGeom prst="roundRect">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wrap="none" anchor="ctr"/>
              <a:lstStyle/>
              <a:p>
                <a:pPr algn="ctr">
                  <a:defRPr/>
                </a:pPr>
                <a:r>
                  <a:rPr lang="en-US" sz="1400" dirty="0">
                    <a:solidFill>
                      <a:schemeClr val="bg1">
                        <a:lumMod val="95000"/>
                      </a:schemeClr>
                    </a:solidFill>
                    <a:latin typeface="Tahoma" pitchFamily="-64" charset="0"/>
                  </a:rPr>
                  <a:t>CPU 2</a:t>
                </a:r>
              </a:p>
            </p:txBody>
          </p:sp>
          <p:sp>
            <p:nvSpPr>
              <p:cNvPr id="40" name="Rounded Rectangle 39"/>
              <p:cNvSpPr/>
              <p:nvPr/>
            </p:nvSpPr>
            <p:spPr bwMode="auto">
              <a:xfrm>
                <a:off x="5868270" y="4785289"/>
                <a:ext cx="608313" cy="382120"/>
              </a:xfrm>
              <a:prstGeom prst="roundRect">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wrap="none" anchor="ctr"/>
              <a:lstStyle/>
              <a:p>
                <a:pPr algn="ctr">
                  <a:defRPr/>
                </a:pPr>
                <a:r>
                  <a:rPr lang="en-US" sz="1400" dirty="0">
                    <a:solidFill>
                      <a:schemeClr val="bg1">
                        <a:lumMod val="95000"/>
                      </a:schemeClr>
                    </a:solidFill>
                    <a:latin typeface="Tahoma" pitchFamily="-64" charset="0"/>
                  </a:rPr>
                  <a:t>CPU 3</a:t>
                </a:r>
              </a:p>
            </p:txBody>
          </p:sp>
          <p:cxnSp>
            <p:nvCxnSpPr>
              <p:cNvPr id="41" name="Straight Arrow Connector 40"/>
              <p:cNvCxnSpPr>
                <a:endCxn id="38" idx="1"/>
              </p:cNvCxnSpPr>
              <p:nvPr/>
            </p:nvCxnSpPr>
            <p:spPr bwMode="auto">
              <a:xfrm>
                <a:off x="5334662" y="2277296"/>
                <a:ext cx="533608" cy="260129"/>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42" name="Straight Arrow Connector 41"/>
              <p:cNvCxnSpPr>
                <a:endCxn id="38" idx="1"/>
              </p:cNvCxnSpPr>
              <p:nvPr/>
            </p:nvCxnSpPr>
            <p:spPr bwMode="auto">
              <a:xfrm flipV="1">
                <a:off x="5334662" y="2537425"/>
                <a:ext cx="533608" cy="324711"/>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43" name="Straight Arrow Connector 42"/>
              <p:cNvCxnSpPr>
                <a:endCxn id="39" idx="1"/>
              </p:cNvCxnSpPr>
              <p:nvPr/>
            </p:nvCxnSpPr>
            <p:spPr bwMode="auto">
              <a:xfrm>
                <a:off x="5334662" y="3446976"/>
                <a:ext cx="533608" cy="31036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44" name="Straight Arrow Connector 43"/>
              <p:cNvCxnSpPr>
                <a:endCxn id="39" idx="1"/>
              </p:cNvCxnSpPr>
              <p:nvPr/>
            </p:nvCxnSpPr>
            <p:spPr bwMode="auto">
              <a:xfrm flipV="1">
                <a:off x="5334662" y="3757336"/>
                <a:ext cx="533608" cy="274479"/>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45" name="Straight Arrow Connector 44"/>
              <p:cNvCxnSpPr>
                <a:endCxn id="40" idx="1"/>
              </p:cNvCxnSpPr>
              <p:nvPr/>
            </p:nvCxnSpPr>
            <p:spPr bwMode="auto">
              <a:xfrm>
                <a:off x="5334662" y="4614861"/>
                <a:ext cx="533608" cy="360591"/>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46" name="Straight Arrow Connector 45"/>
              <p:cNvCxnSpPr>
                <a:endCxn id="40" idx="1"/>
              </p:cNvCxnSpPr>
              <p:nvPr/>
            </p:nvCxnSpPr>
            <p:spPr bwMode="auto">
              <a:xfrm flipV="1">
                <a:off x="5334662" y="4975452"/>
                <a:ext cx="533608" cy="224249"/>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47" name="Straight Arrow Connector 46"/>
              <p:cNvCxnSpPr>
                <a:endCxn id="40" idx="1"/>
              </p:cNvCxnSpPr>
              <p:nvPr/>
            </p:nvCxnSpPr>
            <p:spPr bwMode="auto">
              <a:xfrm flipV="1">
                <a:off x="5334662" y="4975452"/>
                <a:ext cx="533608" cy="809088"/>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48" name="Straight Arrow Connector 47"/>
              <p:cNvCxnSpPr>
                <a:stCxn id="38" idx="3"/>
                <a:endCxn id="31" idx="2"/>
              </p:cNvCxnSpPr>
              <p:nvPr/>
            </p:nvCxnSpPr>
            <p:spPr bwMode="auto">
              <a:xfrm flipV="1">
                <a:off x="6476584" y="2277296"/>
                <a:ext cx="533608" cy="260129"/>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49" name="Straight Arrow Connector 48"/>
              <p:cNvCxnSpPr>
                <a:stCxn id="38" idx="3"/>
                <a:endCxn id="33" idx="2"/>
              </p:cNvCxnSpPr>
              <p:nvPr/>
            </p:nvCxnSpPr>
            <p:spPr bwMode="auto">
              <a:xfrm>
                <a:off x="6476584" y="2537425"/>
                <a:ext cx="533608" cy="909551"/>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50" name="Straight Arrow Connector 49"/>
              <p:cNvCxnSpPr>
                <a:stCxn id="39" idx="3"/>
                <a:endCxn id="32" idx="2"/>
              </p:cNvCxnSpPr>
              <p:nvPr/>
            </p:nvCxnSpPr>
            <p:spPr bwMode="auto">
              <a:xfrm flipV="1">
                <a:off x="6476584" y="2862136"/>
                <a:ext cx="533608" cy="8952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51" name="Straight Arrow Connector 50"/>
              <p:cNvCxnSpPr>
                <a:stCxn id="39" idx="3"/>
                <a:endCxn id="35" idx="2"/>
              </p:cNvCxnSpPr>
              <p:nvPr/>
            </p:nvCxnSpPr>
            <p:spPr bwMode="auto">
              <a:xfrm>
                <a:off x="6476584" y="3757336"/>
                <a:ext cx="533608" cy="857525"/>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52" name="Straight Arrow Connector 51"/>
              <p:cNvCxnSpPr>
                <a:stCxn id="40" idx="3"/>
                <a:endCxn id="36" idx="2"/>
              </p:cNvCxnSpPr>
              <p:nvPr/>
            </p:nvCxnSpPr>
            <p:spPr bwMode="auto">
              <a:xfrm>
                <a:off x="6476584" y="4975452"/>
                <a:ext cx="533608" cy="224249"/>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53" name="Straight Arrow Connector 52"/>
              <p:cNvCxnSpPr>
                <a:stCxn id="40" idx="3"/>
                <a:endCxn id="34" idx="2"/>
              </p:cNvCxnSpPr>
              <p:nvPr/>
            </p:nvCxnSpPr>
            <p:spPr bwMode="auto">
              <a:xfrm flipV="1">
                <a:off x="6476584" y="4031815"/>
                <a:ext cx="533608" cy="943637"/>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54" name="Straight Arrow Connector 53"/>
              <p:cNvCxnSpPr>
                <a:stCxn id="40" idx="3"/>
                <a:endCxn id="37" idx="2"/>
              </p:cNvCxnSpPr>
              <p:nvPr/>
            </p:nvCxnSpPr>
            <p:spPr bwMode="auto">
              <a:xfrm>
                <a:off x="6476584" y="4975452"/>
                <a:ext cx="533608" cy="809088"/>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grpSp>
        <p:cxnSp>
          <p:nvCxnSpPr>
            <p:cNvPr id="20" name="Straight Arrow Connector 156"/>
            <p:cNvCxnSpPr>
              <a:cxnSpLocks noChangeShapeType="1"/>
            </p:cNvCxnSpPr>
            <p:nvPr/>
          </p:nvCxnSpPr>
          <p:spPr bwMode="auto">
            <a:xfrm>
              <a:off x="990600" y="2057400"/>
              <a:ext cx="6934200" cy="1588"/>
            </a:xfrm>
            <a:prstGeom prst="straightConnector1">
              <a:avLst/>
            </a:prstGeom>
            <a:noFill/>
            <a:ln w="38100" algn="ctr">
              <a:solidFill>
                <a:schemeClr val="hlink"/>
              </a:solidFill>
              <a:round/>
              <a:headEnd/>
              <a:tailEnd type="arrow" w="med" len="med"/>
            </a:ln>
            <a:extLst>
              <a:ext uri="{909E8E84-426E-40DD-AFC4-6F175D3DCCD1}">
                <a14:hiddenFill xmlns:a14="http://schemas.microsoft.com/office/drawing/2010/main">
                  <a:noFill/>
                </a14:hiddenFill>
              </a:ext>
            </a:extLst>
          </p:spPr>
        </p:cxnSp>
        <p:grpSp>
          <p:nvGrpSpPr>
            <p:cNvPr id="21" name="Group 181"/>
            <p:cNvGrpSpPr>
              <a:grpSpLocks/>
            </p:cNvGrpSpPr>
            <p:nvPr/>
          </p:nvGrpSpPr>
          <p:grpSpPr bwMode="auto">
            <a:xfrm>
              <a:off x="2808861" y="2133599"/>
              <a:ext cx="4821678" cy="4783711"/>
              <a:chOff x="2808861" y="2133599"/>
              <a:chExt cx="4821678" cy="4783711"/>
            </a:xfrm>
          </p:grpSpPr>
          <p:grpSp>
            <p:nvGrpSpPr>
              <p:cNvPr id="22" name="Group 174"/>
              <p:cNvGrpSpPr>
                <a:grpSpLocks/>
              </p:cNvGrpSpPr>
              <p:nvPr/>
            </p:nvGrpSpPr>
            <p:grpSpPr bwMode="auto">
              <a:xfrm>
                <a:off x="2808861" y="2133599"/>
                <a:ext cx="413746" cy="4783710"/>
                <a:chOff x="2808861" y="2133599"/>
                <a:chExt cx="413746" cy="4783710"/>
              </a:xfrm>
            </p:grpSpPr>
            <p:cxnSp>
              <p:nvCxnSpPr>
                <p:cNvPr id="29" name="Straight Connector 28"/>
                <p:cNvCxnSpPr/>
                <p:nvPr/>
              </p:nvCxnSpPr>
              <p:spPr bwMode="auto">
                <a:xfrm rot="5400000">
                  <a:off x="795825" y="4462239"/>
                  <a:ext cx="4658984" cy="0"/>
                </a:xfrm>
                <a:prstGeom prst="line">
                  <a:avLst/>
                </a:prstGeom>
                <a:ln>
                  <a:headEnd type="none" w="med" len="med"/>
                  <a:tailEnd type="none" w="med" len="med"/>
                </a:ln>
              </p:spPr>
              <p:style>
                <a:lnRef idx="2">
                  <a:schemeClr val="accent2"/>
                </a:lnRef>
                <a:fillRef idx="0">
                  <a:schemeClr val="accent2"/>
                </a:fillRef>
                <a:effectRef idx="1">
                  <a:schemeClr val="accent2"/>
                </a:effectRef>
                <a:fontRef idx="minor">
                  <a:schemeClr val="tx1"/>
                </a:fontRef>
              </p:style>
            </p:cxnSp>
            <p:sp>
              <p:nvSpPr>
                <p:cNvPr id="30" name="TextBox 172"/>
                <p:cNvSpPr txBox="1">
                  <a:spLocks noChangeArrowheads="1"/>
                </p:cNvSpPr>
                <p:nvPr/>
              </p:nvSpPr>
              <p:spPr bwMode="auto">
                <a:xfrm rot="-5400000">
                  <a:off x="2541888" y="6236590"/>
                  <a:ext cx="947692" cy="4137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bg1"/>
                      </a:solidFill>
                      <a:latin typeface="Times New Roman" pitchFamily="18" charset="0"/>
                    </a:defRPr>
                  </a:lvl1pPr>
                  <a:lvl2pPr marL="742950" indent="-285750">
                    <a:defRPr sz="2400">
                      <a:solidFill>
                        <a:schemeClr val="bg1"/>
                      </a:solidFill>
                      <a:latin typeface="Times New Roman" pitchFamily="18" charset="0"/>
                    </a:defRPr>
                  </a:lvl2pPr>
                  <a:lvl3pPr marL="1143000" indent="-228600">
                    <a:defRPr sz="2400">
                      <a:solidFill>
                        <a:schemeClr val="bg1"/>
                      </a:solidFill>
                      <a:latin typeface="Times New Roman" pitchFamily="18" charset="0"/>
                    </a:defRPr>
                  </a:lvl3pPr>
                  <a:lvl4pPr marL="1600200" indent="-228600">
                    <a:defRPr sz="2400">
                      <a:solidFill>
                        <a:schemeClr val="bg1"/>
                      </a:solidFill>
                      <a:latin typeface="Times New Roman" pitchFamily="18" charset="0"/>
                    </a:defRPr>
                  </a:lvl4pPr>
                  <a:lvl5pPr marL="2057400" indent="-228600">
                    <a:defRPr sz="2400">
                      <a:solidFill>
                        <a:schemeClr val="bg1"/>
                      </a:solidFill>
                      <a:latin typeface="Times New Roman" pitchFamily="18" charset="0"/>
                    </a:defRPr>
                  </a:lvl5pPr>
                  <a:lvl6pPr marL="2514600" indent="-228600" defTabSz="449263" eaLnBrk="0" fontAlgn="base" hangingPunct="0">
                    <a:spcBef>
                      <a:spcPct val="0"/>
                    </a:spcBef>
                    <a:spcAft>
                      <a:spcPct val="0"/>
                    </a:spcAft>
                    <a:defRPr sz="2400">
                      <a:solidFill>
                        <a:schemeClr val="bg1"/>
                      </a:solidFill>
                      <a:latin typeface="Times New Roman" pitchFamily="18" charset="0"/>
                    </a:defRPr>
                  </a:lvl6pPr>
                  <a:lvl7pPr marL="2971800" indent="-228600" defTabSz="449263" eaLnBrk="0" fontAlgn="base" hangingPunct="0">
                    <a:spcBef>
                      <a:spcPct val="0"/>
                    </a:spcBef>
                    <a:spcAft>
                      <a:spcPct val="0"/>
                    </a:spcAft>
                    <a:defRPr sz="2400">
                      <a:solidFill>
                        <a:schemeClr val="bg1"/>
                      </a:solidFill>
                      <a:latin typeface="Times New Roman" pitchFamily="18" charset="0"/>
                    </a:defRPr>
                  </a:lvl7pPr>
                  <a:lvl8pPr marL="3429000" indent="-228600" defTabSz="449263" eaLnBrk="0" fontAlgn="base" hangingPunct="0">
                    <a:spcBef>
                      <a:spcPct val="0"/>
                    </a:spcBef>
                    <a:spcAft>
                      <a:spcPct val="0"/>
                    </a:spcAft>
                    <a:defRPr sz="2400">
                      <a:solidFill>
                        <a:schemeClr val="bg1"/>
                      </a:solidFill>
                      <a:latin typeface="Times New Roman" pitchFamily="18" charset="0"/>
                    </a:defRPr>
                  </a:lvl8pPr>
                  <a:lvl9pPr marL="3886200" indent="-228600" defTabSz="449263" eaLnBrk="0" fontAlgn="base" hangingPunct="0">
                    <a:spcBef>
                      <a:spcPct val="0"/>
                    </a:spcBef>
                    <a:spcAft>
                      <a:spcPct val="0"/>
                    </a:spcAft>
                    <a:defRPr sz="2400">
                      <a:solidFill>
                        <a:schemeClr val="bg1"/>
                      </a:solidFill>
                      <a:latin typeface="Times New Roman" pitchFamily="18" charset="0"/>
                    </a:defRPr>
                  </a:lvl9pPr>
                </a:lstStyle>
                <a:p>
                  <a:r>
                    <a:rPr lang="en-US" altLang="en-US" sz="1800">
                      <a:solidFill>
                        <a:srgbClr val="000000"/>
                      </a:solidFill>
                    </a:rPr>
                    <a:t>Barrier</a:t>
                  </a:r>
                </a:p>
              </p:txBody>
            </p:sp>
          </p:grpSp>
          <p:grpSp>
            <p:nvGrpSpPr>
              <p:cNvPr id="23" name="Group 175"/>
              <p:cNvGrpSpPr>
                <a:grpSpLocks/>
              </p:cNvGrpSpPr>
              <p:nvPr/>
            </p:nvGrpSpPr>
            <p:grpSpPr bwMode="auto">
              <a:xfrm>
                <a:off x="5006993" y="2133600"/>
                <a:ext cx="413746" cy="4783710"/>
                <a:chOff x="2808861" y="2133599"/>
                <a:chExt cx="413746" cy="4783710"/>
              </a:xfrm>
            </p:grpSpPr>
            <p:cxnSp>
              <p:nvCxnSpPr>
                <p:cNvPr id="27" name="Straight Connector 26"/>
                <p:cNvCxnSpPr/>
                <p:nvPr/>
              </p:nvCxnSpPr>
              <p:spPr bwMode="auto">
                <a:xfrm rot="5400000">
                  <a:off x="796158" y="4462238"/>
                  <a:ext cx="4658984" cy="0"/>
                </a:xfrm>
                <a:prstGeom prst="line">
                  <a:avLst/>
                </a:prstGeom>
                <a:ln>
                  <a:headEnd type="none" w="med" len="med"/>
                  <a:tailEnd type="none" w="med" len="med"/>
                </a:ln>
              </p:spPr>
              <p:style>
                <a:lnRef idx="2">
                  <a:schemeClr val="accent2"/>
                </a:lnRef>
                <a:fillRef idx="0">
                  <a:schemeClr val="accent2"/>
                </a:fillRef>
                <a:effectRef idx="1">
                  <a:schemeClr val="accent2"/>
                </a:effectRef>
                <a:fontRef idx="minor">
                  <a:schemeClr val="tx1"/>
                </a:fontRef>
              </p:style>
            </p:cxnSp>
            <p:sp>
              <p:nvSpPr>
                <p:cNvPr id="28" name="TextBox 177"/>
                <p:cNvSpPr txBox="1">
                  <a:spLocks noChangeArrowheads="1"/>
                </p:cNvSpPr>
                <p:nvPr/>
              </p:nvSpPr>
              <p:spPr bwMode="auto">
                <a:xfrm rot="-5400000">
                  <a:off x="2541888" y="6236590"/>
                  <a:ext cx="947692" cy="4137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bg1"/>
                      </a:solidFill>
                      <a:latin typeface="Times New Roman" pitchFamily="18" charset="0"/>
                    </a:defRPr>
                  </a:lvl1pPr>
                  <a:lvl2pPr marL="742950" indent="-285750">
                    <a:defRPr sz="2400">
                      <a:solidFill>
                        <a:schemeClr val="bg1"/>
                      </a:solidFill>
                      <a:latin typeface="Times New Roman" pitchFamily="18" charset="0"/>
                    </a:defRPr>
                  </a:lvl2pPr>
                  <a:lvl3pPr marL="1143000" indent="-228600">
                    <a:defRPr sz="2400">
                      <a:solidFill>
                        <a:schemeClr val="bg1"/>
                      </a:solidFill>
                      <a:latin typeface="Times New Roman" pitchFamily="18" charset="0"/>
                    </a:defRPr>
                  </a:lvl3pPr>
                  <a:lvl4pPr marL="1600200" indent="-228600">
                    <a:defRPr sz="2400">
                      <a:solidFill>
                        <a:schemeClr val="bg1"/>
                      </a:solidFill>
                      <a:latin typeface="Times New Roman" pitchFamily="18" charset="0"/>
                    </a:defRPr>
                  </a:lvl4pPr>
                  <a:lvl5pPr marL="2057400" indent="-228600">
                    <a:defRPr sz="2400">
                      <a:solidFill>
                        <a:schemeClr val="bg1"/>
                      </a:solidFill>
                      <a:latin typeface="Times New Roman" pitchFamily="18" charset="0"/>
                    </a:defRPr>
                  </a:lvl5pPr>
                  <a:lvl6pPr marL="2514600" indent="-228600" defTabSz="449263" eaLnBrk="0" fontAlgn="base" hangingPunct="0">
                    <a:spcBef>
                      <a:spcPct val="0"/>
                    </a:spcBef>
                    <a:spcAft>
                      <a:spcPct val="0"/>
                    </a:spcAft>
                    <a:defRPr sz="2400">
                      <a:solidFill>
                        <a:schemeClr val="bg1"/>
                      </a:solidFill>
                      <a:latin typeface="Times New Roman" pitchFamily="18" charset="0"/>
                    </a:defRPr>
                  </a:lvl6pPr>
                  <a:lvl7pPr marL="2971800" indent="-228600" defTabSz="449263" eaLnBrk="0" fontAlgn="base" hangingPunct="0">
                    <a:spcBef>
                      <a:spcPct val="0"/>
                    </a:spcBef>
                    <a:spcAft>
                      <a:spcPct val="0"/>
                    </a:spcAft>
                    <a:defRPr sz="2400">
                      <a:solidFill>
                        <a:schemeClr val="bg1"/>
                      </a:solidFill>
                      <a:latin typeface="Times New Roman" pitchFamily="18" charset="0"/>
                    </a:defRPr>
                  </a:lvl7pPr>
                  <a:lvl8pPr marL="3429000" indent="-228600" defTabSz="449263" eaLnBrk="0" fontAlgn="base" hangingPunct="0">
                    <a:spcBef>
                      <a:spcPct val="0"/>
                    </a:spcBef>
                    <a:spcAft>
                      <a:spcPct val="0"/>
                    </a:spcAft>
                    <a:defRPr sz="2400">
                      <a:solidFill>
                        <a:schemeClr val="bg1"/>
                      </a:solidFill>
                      <a:latin typeface="Times New Roman" pitchFamily="18" charset="0"/>
                    </a:defRPr>
                  </a:lvl8pPr>
                  <a:lvl9pPr marL="3886200" indent="-228600" defTabSz="449263" eaLnBrk="0" fontAlgn="base" hangingPunct="0">
                    <a:spcBef>
                      <a:spcPct val="0"/>
                    </a:spcBef>
                    <a:spcAft>
                      <a:spcPct val="0"/>
                    </a:spcAft>
                    <a:defRPr sz="2400">
                      <a:solidFill>
                        <a:schemeClr val="bg1"/>
                      </a:solidFill>
                      <a:latin typeface="Times New Roman" pitchFamily="18" charset="0"/>
                    </a:defRPr>
                  </a:lvl9pPr>
                </a:lstStyle>
                <a:p>
                  <a:r>
                    <a:rPr lang="en-US" altLang="en-US" sz="1800">
                      <a:solidFill>
                        <a:srgbClr val="000000"/>
                      </a:solidFill>
                    </a:rPr>
                    <a:t>Barrier</a:t>
                  </a:r>
                </a:p>
              </p:txBody>
            </p:sp>
          </p:grpSp>
          <p:grpSp>
            <p:nvGrpSpPr>
              <p:cNvPr id="24" name="Group 178"/>
              <p:cNvGrpSpPr>
                <a:grpSpLocks/>
              </p:cNvGrpSpPr>
              <p:nvPr/>
            </p:nvGrpSpPr>
            <p:grpSpPr bwMode="auto">
              <a:xfrm>
                <a:off x="7216793" y="2133600"/>
                <a:ext cx="413746" cy="4783710"/>
                <a:chOff x="2808861" y="2133599"/>
                <a:chExt cx="413746" cy="4783710"/>
              </a:xfrm>
            </p:grpSpPr>
            <p:cxnSp>
              <p:nvCxnSpPr>
                <p:cNvPr id="25" name="Straight Connector 24"/>
                <p:cNvCxnSpPr/>
                <p:nvPr/>
              </p:nvCxnSpPr>
              <p:spPr bwMode="auto">
                <a:xfrm rot="5400000">
                  <a:off x="795496" y="4462238"/>
                  <a:ext cx="4658984" cy="0"/>
                </a:xfrm>
                <a:prstGeom prst="line">
                  <a:avLst/>
                </a:prstGeom>
                <a:ln>
                  <a:headEnd type="none" w="med" len="med"/>
                  <a:tailEnd type="none" w="med" len="med"/>
                </a:ln>
              </p:spPr>
              <p:style>
                <a:lnRef idx="2">
                  <a:schemeClr val="accent2"/>
                </a:lnRef>
                <a:fillRef idx="0">
                  <a:schemeClr val="accent2"/>
                </a:fillRef>
                <a:effectRef idx="1">
                  <a:schemeClr val="accent2"/>
                </a:effectRef>
                <a:fontRef idx="minor">
                  <a:schemeClr val="tx1"/>
                </a:fontRef>
              </p:style>
            </p:cxnSp>
            <p:sp>
              <p:nvSpPr>
                <p:cNvPr id="26" name="TextBox 180"/>
                <p:cNvSpPr txBox="1">
                  <a:spLocks noChangeArrowheads="1"/>
                </p:cNvSpPr>
                <p:nvPr/>
              </p:nvSpPr>
              <p:spPr bwMode="auto">
                <a:xfrm rot="-5400000">
                  <a:off x="2541888" y="6236590"/>
                  <a:ext cx="947692" cy="4137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bg1"/>
                      </a:solidFill>
                      <a:latin typeface="Times New Roman" pitchFamily="18" charset="0"/>
                    </a:defRPr>
                  </a:lvl1pPr>
                  <a:lvl2pPr marL="742950" indent="-285750">
                    <a:defRPr sz="2400">
                      <a:solidFill>
                        <a:schemeClr val="bg1"/>
                      </a:solidFill>
                      <a:latin typeface="Times New Roman" pitchFamily="18" charset="0"/>
                    </a:defRPr>
                  </a:lvl2pPr>
                  <a:lvl3pPr marL="1143000" indent="-228600">
                    <a:defRPr sz="2400">
                      <a:solidFill>
                        <a:schemeClr val="bg1"/>
                      </a:solidFill>
                      <a:latin typeface="Times New Roman" pitchFamily="18" charset="0"/>
                    </a:defRPr>
                  </a:lvl3pPr>
                  <a:lvl4pPr marL="1600200" indent="-228600">
                    <a:defRPr sz="2400">
                      <a:solidFill>
                        <a:schemeClr val="bg1"/>
                      </a:solidFill>
                      <a:latin typeface="Times New Roman" pitchFamily="18" charset="0"/>
                    </a:defRPr>
                  </a:lvl4pPr>
                  <a:lvl5pPr marL="2057400" indent="-228600">
                    <a:defRPr sz="2400">
                      <a:solidFill>
                        <a:schemeClr val="bg1"/>
                      </a:solidFill>
                      <a:latin typeface="Times New Roman" pitchFamily="18" charset="0"/>
                    </a:defRPr>
                  </a:lvl5pPr>
                  <a:lvl6pPr marL="2514600" indent="-228600" defTabSz="449263" eaLnBrk="0" fontAlgn="base" hangingPunct="0">
                    <a:spcBef>
                      <a:spcPct val="0"/>
                    </a:spcBef>
                    <a:spcAft>
                      <a:spcPct val="0"/>
                    </a:spcAft>
                    <a:defRPr sz="2400">
                      <a:solidFill>
                        <a:schemeClr val="bg1"/>
                      </a:solidFill>
                      <a:latin typeface="Times New Roman" pitchFamily="18" charset="0"/>
                    </a:defRPr>
                  </a:lvl6pPr>
                  <a:lvl7pPr marL="2971800" indent="-228600" defTabSz="449263" eaLnBrk="0" fontAlgn="base" hangingPunct="0">
                    <a:spcBef>
                      <a:spcPct val="0"/>
                    </a:spcBef>
                    <a:spcAft>
                      <a:spcPct val="0"/>
                    </a:spcAft>
                    <a:defRPr sz="2400">
                      <a:solidFill>
                        <a:schemeClr val="bg1"/>
                      </a:solidFill>
                      <a:latin typeface="Times New Roman" pitchFamily="18" charset="0"/>
                    </a:defRPr>
                  </a:lvl7pPr>
                  <a:lvl8pPr marL="3429000" indent="-228600" defTabSz="449263" eaLnBrk="0" fontAlgn="base" hangingPunct="0">
                    <a:spcBef>
                      <a:spcPct val="0"/>
                    </a:spcBef>
                    <a:spcAft>
                      <a:spcPct val="0"/>
                    </a:spcAft>
                    <a:defRPr sz="2400">
                      <a:solidFill>
                        <a:schemeClr val="bg1"/>
                      </a:solidFill>
                      <a:latin typeface="Times New Roman" pitchFamily="18" charset="0"/>
                    </a:defRPr>
                  </a:lvl8pPr>
                  <a:lvl9pPr marL="3886200" indent="-228600" defTabSz="449263" eaLnBrk="0" fontAlgn="base" hangingPunct="0">
                    <a:spcBef>
                      <a:spcPct val="0"/>
                    </a:spcBef>
                    <a:spcAft>
                      <a:spcPct val="0"/>
                    </a:spcAft>
                    <a:defRPr sz="2400">
                      <a:solidFill>
                        <a:schemeClr val="bg1"/>
                      </a:solidFill>
                      <a:latin typeface="Times New Roman" pitchFamily="18" charset="0"/>
                    </a:defRPr>
                  </a:lvl9pPr>
                </a:lstStyle>
                <a:p>
                  <a:r>
                    <a:rPr lang="en-US" altLang="en-US" sz="1800">
                      <a:solidFill>
                        <a:srgbClr val="000000"/>
                      </a:solidFill>
                    </a:rPr>
                    <a:t>Barrier</a:t>
                  </a:r>
                </a:p>
              </p:txBody>
            </p:sp>
          </p:grpSp>
        </p:grpSp>
      </p:grpSp>
      <p:sp>
        <p:nvSpPr>
          <p:cNvPr id="103" name="Footer Placeholder 102">
            <a:extLst>
              <a:ext uri="{FF2B5EF4-FFF2-40B4-BE49-F238E27FC236}">
                <a16:creationId xmlns:a16="http://schemas.microsoft.com/office/drawing/2014/main" id="{A9DE041C-CAED-F144-E32B-C0B6A6F8FA0B}"/>
              </a:ext>
            </a:extLst>
          </p:cNvPr>
          <p:cNvSpPr>
            <a:spLocks noGrp="1"/>
          </p:cNvSpPr>
          <p:nvPr>
            <p:ph type="ftr" sz="quarter" idx="10"/>
          </p:nvPr>
        </p:nvSpPr>
        <p:spPr/>
        <p:txBody>
          <a:bodyPr/>
          <a:lstStyle/>
          <a:p>
            <a:r>
              <a:rPr lang="en-AU"/>
              <a:t>22T2</a:t>
            </a:r>
            <a:endParaRPr lang="en-AU" dirty="0"/>
          </a:p>
        </p:txBody>
      </p:sp>
      <p:sp>
        <p:nvSpPr>
          <p:cNvPr id="104" name="Slide Number Placeholder 103">
            <a:extLst>
              <a:ext uri="{FF2B5EF4-FFF2-40B4-BE49-F238E27FC236}">
                <a16:creationId xmlns:a16="http://schemas.microsoft.com/office/drawing/2014/main" id="{831AB82D-A4D0-FAF8-FEA8-B374AC67FD61}"/>
              </a:ext>
            </a:extLst>
          </p:cNvPr>
          <p:cNvSpPr>
            <a:spLocks noGrp="1"/>
          </p:cNvSpPr>
          <p:nvPr>
            <p:ph type="sldNum" sz="quarter" idx="11"/>
          </p:nvPr>
        </p:nvSpPr>
        <p:spPr/>
        <p:txBody>
          <a:bodyPr/>
          <a:lstStyle/>
          <a:p>
            <a:fld id="{009375D7-070A-4959-9224-FB5E66F2B1B3}" type="slidenum">
              <a:rPr lang="en-AU" smtClean="0"/>
              <a:pPr/>
              <a:t>19</a:t>
            </a:fld>
            <a:endParaRPr lang="en-AU" dirty="0"/>
          </a:p>
        </p:txBody>
      </p:sp>
    </p:spTree>
    <p:extLst>
      <p:ext uri="{BB962C8B-B14F-4D97-AF65-F5344CB8AC3E}">
        <p14:creationId xmlns:p14="http://schemas.microsoft.com/office/powerpoint/2010/main" val="41551165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C96B58BA-E038-475B-A586-3751961F9C6A}"/>
              </a:ext>
            </a:extLst>
          </p:cNvPr>
          <p:cNvCxnSpPr>
            <a:cxnSpLocks/>
          </p:cNvCxnSpPr>
          <p:nvPr/>
        </p:nvCxnSpPr>
        <p:spPr>
          <a:xfrm>
            <a:off x="966627" y="1358231"/>
            <a:ext cx="891614" cy="0"/>
          </a:xfrm>
          <a:prstGeom prst="line">
            <a:avLst/>
          </a:prstGeom>
          <a:ln w="76200">
            <a:solidFill>
              <a:srgbClr val="FFDC00"/>
            </a:solidFill>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6100A12B-CF72-5F40-B4C5-2068055286F6}"/>
              </a:ext>
            </a:extLst>
          </p:cNvPr>
          <p:cNvSpPr/>
          <p:nvPr/>
        </p:nvSpPr>
        <p:spPr>
          <a:xfrm>
            <a:off x="7194175" y="0"/>
            <a:ext cx="4239275" cy="6858000"/>
          </a:xfrm>
          <a:prstGeom prst="rect">
            <a:avLst/>
          </a:prstGeom>
          <a:solidFill>
            <a:srgbClr val="FFD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78FFC55B-BC94-4A4C-8746-A14DDDBD9F6E}"/>
              </a:ext>
            </a:extLst>
          </p:cNvPr>
          <p:cNvPicPr>
            <a:picLocks noChangeAspect="1"/>
          </p:cNvPicPr>
          <p:nvPr/>
        </p:nvPicPr>
        <p:blipFill>
          <a:blip r:embed="rId2"/>
          <a:stretch>
            <a:fillRect/>
          </a:stretch>
        </p:blipFill>
        <p:spPr>
          <a:xfrm rot="3323104">
            <a:off x="7798407" y="-239269"/>
            <a:ext cx="5135041" cy="7002330"/>
          </a:xfrm>
          <a:prstGeom prst="rect">
            <a:avLst/>
          </a:prstGeom>
        </p:spPr>
      </p:pic>
      <p:sp>
        <p:nvSpPr>
          <p:cNvPr id="2" name="Title 1">
            <a:extLst>
              <a:ext uri="{FF2B5EF4-FFF2-40B4-BE49-F238E27FC236}">
                <a16:creationId xmlns:a16="http://schemas.microsoft.com/office/drawing/2014/main" id="{A0AEE1FC-6D48-2C56-8F04-7DDE3371F6AB}"/>
              </a:ext>
            </a:extLst>
          </p:cNvPr>
          <p:cNvSpPr>
            <a:spLocks noGrp="1"/>
          </p:cNvSpPr>
          <p:nvPr>
            <p:ph type="title"/>
          </p:nvPr>
        </p:nvSpPr>
        <p:spPr/>
        <p:txBody>
          <a:bodyPr/>
          <a:lstStyle/>
          <a:p>
            <a:r>
              <a:rPr lang="en-US" dirty="0"/>
              <a:t>Outline</a:t>
            </a:r>
          </a:p>
        </p:txBody>
      </p:sp>
      <p:sp>
        <p:nvSpPr>
          <p:cNvPr id="9" name="Content Placeholder 6">
            <a:extLst>
              <a:ext uri="{FF2B5EF4-FFF2-40B4-BE49-F238E27FC236}">
                <a16:creationId xmlns:a16="http://schemas.microsoft.com/office/drawing/2014/main" id="{755D743B-103E-A213-4755-A4B81C8DC428}"/>
              </a:ext>
            </a:extLst>
          </p:cNvPr>
          <p:cNvSpPr>
            <a:spLocks noGrp="1"/>
          </p:cNvSpPr>
          <p:nvPr>
            <p:ph idx="1"/>
          </p:nvPr>
        </p:nvSpPr>
        <p:spPr>
          <a:xfrm>
            <a:off x="838200" y="2351338"/>
            <a:ext cx="10515600" cy="4351338"/>
          </a:xfrm>
        </p:spPr>
        <p:txBody>
          <a:bodyPr>
            <a:normAutofit/>
          </a:bodyPr>
          <a:lstStyle/>
          <a:p>
            <a:pPr marL="342900" indent="-342900">
              <a:spcAft>
                <a:spcPts val="1200"/>
              </a:spcAft>
              <a:buFontTx/>
              <a:buChar char="-"/>
            </a:pPr>
            <a:r>
              <a:rPr lang="en-US" altLang="zh-CN" sz="2000" dirty="0"/>
              <a:t>Distributed Graph Algorithms</a:t>
            </a:r>
          </a:p>
          <a:p>
            <a:pPr marL="342900" indent="-342900">
              <a:spcAft>
                <a:spcPts val="1200"/>
              </a:spcAft>
              <a:buFontTx/>
              <a:buChar char="-"/>
            </a:pPr>
            <a:r>
              <a:rPr lang="en-US" altLang="zh-CN" sz="2000" dirty="0"/>
              <a:t>Graph Database</a:t>
            </a:r>
          </a:p>
          <a:p>
            <a:pPr marL="342900" indent="-342900">
              <a:spcAft>
                <a:spcPts val="1200"/>
              </a:spcAft>
              <a:buFontTx/>
              <a:buChar char="-"/>
            </a:pPr>
            <a:r>
              <a:rPr lang="en-US" altLang="zh-CN" sz="2000" dirty="0"/>
              <a:t>Other Graph Problems</a:t>
            </a:r>
          </a:p>
        </p:txBody>
      </p:sp>
      <p:sp>
        <p:nvSpPr>
          <p:cNvPr id="3" name="Slide Number Placeholder 2">
            <a:extLst>
              <a:ext uri="{FF2B5EF4-FFF2-40B4-BE49-F238E27FC236}">
                <a16:creationId xmlns:a16="http://schemas.microsoft.com/office/drawing/2014/main" id="{0F7812E5-F39B-F165-AC9F-9CCA682A03CF}"/>
              </a:ext>
            </a:extLst>
          </p:cNvPr>
          <p:cNvSpPr>
            <a:spLocks noGrp="1"/>
          </p:cNvSpPr>
          <p:nvPr>
            <p:ph type="sldNum" sz="quarter" idx="11"/>
          </p:nvPr>
        </p:nvSpPr>
        <p:spPr/>
        <p:txBody>
          <a:bodyPr/>
          <a:lstStyle/>
          <a:p>
            <a:fld id="{009375D7-070A-4959-9224-FB5E66F2B1B3}" type="slidenum">
              <a:rPr lang="en-AU" smtClean="0"/>
              <a:pPr/>
              <a:t>2</a:t>
            </a:fld>
            <a:endParaRPr lang="en-AU" dirty="0"/>
          </a:p>
        </p:txBody>
      </p:sp>
      <p:sp>
        <p:nvSpPr>
          <p:cNvPr id="6" name="Footer Placeholder 5">
            <a:extLst>
              <a:ext uri="{FF2B5EF4-FFF2-40B4-BE49-F238E27FC236}">
                <a16:creationId xmlns:a16="http://schemas.microsoft.com/office/drawing/2014/main" id="{C4A76E94-98C1-8E60-3F14-718197590483}"/>
              </a:ext>
            </a:extLst>
          </p:cNvPr>
          <p:cNvSpPr>
            <a:spLocks noGrp="1"/>
          </p:cNvSpPr>
          <p:nvPr>
            <p:ph type="ftr" sz="quarter" idx="10"/>
          </p:nvPr>
        </p:nvSpPr>
        <p:spPr/>
        <p:txBody>
          <a:bodyPr/>
          <a:lstStyle/>
          <a:p>
            <a:r>
              <a:rPr lang="en-AU"/>
              <a:t>22T2</a:t>
            </a:r>
            <a:endParaRPr lang="en-AU" dirty="0"/>
          </a:p>
        </p:txBody>
      </p:sp>
    </p:spTree>
    <p:extLst>
      <p:ext uri="{BB962C8B-B14F-4D97-AF65-F5344CB8AC3E}">
        <p14:creationId xmlns:p14="http://schemas.microsoft.com/office/powerpoint/2010/main" val="11175326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Iterative MapReduce</a:t>
            </a:r>
            <a:endParaRPr lang="en-AU" dirty="0"/>
          </a:p>
        </p:txBody>
      </p:sp>
      <p:sp>
        <p:nvSpPr>
          <p:cNvPr id="4" name="Content Placeholder 2"/>
          <p:cNvSpPr txBox="1">
            <a:spLocks/>
          </p:cNvSpPr>
          <p:nvPr/>
        </p:nvSpPr>
        <p:spPr bwMode="auto">
          <a:xfrm>
            <a:off x="2370138" y="6074261"/>
            <a:ext cx="8305800" cy="990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35000"/>
              </a:spcBef>
              <a:spcAft>
                <a:spcPct val="0"/>
              </a:spcAft>
              <a:buClr>
                <a:schemeClr val="tx2"/>
              </a:buClr>
              <a:buSzPct val="90000"/>
              <a:buFont typeface="Monotype Sorts" pitchFamily="-84" charset="2"/>
              <a:buChar char="n"/>
              <a:defRPr kumimoji="1">
                <a:solidFill>
                  <a:schemeClr val="tx1"/>
                </a:solidFill>
                <a:latin typeface="+mn-lt"/>
                <a:ea typeface="MS PGothic" pitchFamily="34" charset="-128"/>
                <a:cs typeface="ＭＳ Ｐゴシック" charset="0"/>
              </a:defRPr>
            </a:lvl1pPr>
            <a:lvl2pPr marL="742950" indent="-285750" algn="l" rtl="0" eaLnBrk="0" fontAlgn="base" hangingPunct="0">
              <a:spcBef>
                <a:spcPct val="35000"/>
              </a:spcBef>
              <a:spcAft>
                <a:spcPct val="0"/>
              </a:spcAft>
              <a:buClr>
                <a:schemeClr val="hlink"/>
              </a:buClr>
              <a:buSzPct val="80000"/>
              <a:buFont typeface="Monotype Sorts" pitchFamily="-84" charset="2"/>
              <a:buChar char="l"/>
              <a:defRPr kumimoji="1">
                <a:solidFill>
                  <a:schemeClr val="tx1"/>
                </a:solidFill>
                <a:latin typeface="+mn-lt"/>
                <a:ea typeface="MS PGothic" pitchFamily="34" charset="-128"/>
              </a:defRPr>
            </a:lvl2pPr>
            <a:lvl3pPr marL="1085850" indent="-228600" algn="l" rtl="0" eaLnBrk="0" fontAlgn="base" hangingPunct="0">
              <a:spcBef>
                <a:spcPct val="35000"/>
              </a:spcBef>
              <a:spcAft>
                <a:spcPct val="0"/>
              </a:spcAft>
              <a:buClr>
                <a:srgbClr val="33CC33"/>
              </a:buClr>
              <a:buSzPct val="75000"/>
              <a:buFont typeface="Webdings" pitchFamily="18" charset="2"/>
              <a:buChar char="4"/>
              <a:defRPr kumimoji="1">
                <a:solidFill>
                  <a:schemeClr val="tx1"/>
                </a:solidFill>
                <a:latin typeface="+mn-lt"/>
                <a:ea typeface="MS PGothic" pitchFamily="34" charset="-128"/>
              </a:defRPr>
            </a:lvl3pPr>
            <a:lvl4pPr marL="1428750" indent="-228600" algn="l" rtl="0" eaLnBrk="0" fontAlgn="base" hangingPunct="0">
              <a:spcBef>
                <a:spcPct val="35000"/>
              </a:spcBef>
              <a:spcAft>
                <a:spcPct val="0"/>
              </a:spcAft>
              <a:buClr>
                <a:schemeClr val="hlink"/>
              </a:buClr>
              <a:buChar char="–"/>
              <a:defRPr kumimoji="1">
                <a:solidFill>
                  <a:schemeClr val="tx1"/>
                </a:solidFill>
                <a:latin typeface="+mn-lt"/>
                <a:ea typeface="MS PGothic" pitchFamily="34" charset="-128"/>
              </a:defRPr>
            </a:lvl4pPr>
            <a:lvl5pPr marL="1771650" indent="-228600" algn="l" rtl="0" eaLnBrk="0" fontAlgn="base" hangingPunct="0">
              <a:spcBef>
                <a:spcPct val="35000"/>
              </a:spcBef>
              <a:spcAft>
                <a:spcPct val="0"/>
              </a:spcAft>
              <a:buClr>
                <a:schemeClr val="tx2"/>
              </a:buClr>
              <a:buSzPct val="75000"/>
              <a:buChar char="»"/>
              <a:defRPr kumimoji="1">
                <a:solidFill>
                  <a:schemeClr val="tx1"/>
                </a:solidFill>
                <a:latin typeface="+mn-lt"/>
                <a:ea typeface="MS PGothic" pitchFamily="34" charset="-128"/>
              </a:defRPr>
            </a:lvl5pPr>
            <a:lvl6pPr marL="2228850" indent="-228600" algn="l" rtl="0" eaLnBrk="0" fontAlgn="base" hangingPunct="0">
              <a:spcBef>
                <a:spcPct val="35000"/>
              </a:spcBef>
              <a:spcAft>
                <a:spcPct val="0"/>
              </a:spcAft>
              <a:buClr>
                <a:schemeClr val="tx2"/>
              </a:buClr>
              <a:buSzPct val="75000"/>
              <a:buChar char="»"/>
              <a:defRPr kumimoji="1">
                <a:solidFill>
                  <a:schemeClr val="tx1"/>
                </a:solidFill>
                <a:latin typeface="+mn-lt"/>
              </a:defRPr>
            </a:lvl6pPr>
            <a:lvl7pPr marL="2686050" indent="-228600" algn="l" rtl="0" eaLnBrk="0" fontAlgn="base" hangingPunct="0">
              <a:spcBef>
                <a:spcPct val="35000"/>
              </a:spcBef>
              <a:spcAft>
                <a:spcPct val="0"/>
              </a:spcAft>
              <a:buClr>
                <a:schemeClr val="tx2"/>
              </a:buClr>
              <a:buSzPct val="75000"/>
              <a:buChar char="»"/>
              <a:defRPr kumimoji="1">
                <a:solidFill>
                  <a:schemeClr val="tx1"/>
                </a:solidFill>
                <a:latin typeface="+mn-lt"/>
              </a:defRPr>
            </a:lvl7pPr>
            <a:lvl8pPr marL="3143250" indent="-228600" algn="l" rtl="0" eaLnBrk="0" fontAlgn="base" hangingPunct="0">
              <a:spcBef>
                <a:spcPct val="35000"/>
              </a:spcBef>
              <a:spcAft>
                <a:spcPct val="0"/>
              </a:spcAft>
              <a:buClr>
                <a:schemeClr val="tx2"/>
              </a:buClr>
              <a:buSzPct val="75000"/>
              <a:buChar char="»"/>
              <a:defRPr kumimoji="1">
                <a:solidFill>
                  <a:schemeClr val="tx1"/>
                </a:solidFill>
                <a:latin typeface="+mn-lt"/>
              </a:defRPr>
            </a:lvl8pPr>
            <a:lvl9pPr marL="3600450" indent="-228600" algn="l" rtl="0" eaLnBrk="0" fontAlgn="base" hangingPunct="0">
              <a:spcBef>
                <a:spcPct val="35000"/>
              </a:spcBef>
              <a:spcAft>
                <a:spcPct val="0"/>
              </a:spcAft>
              <a:buClr>
                <a:schemeClr val="tx2"/>
              </a:buClr>
              <a:buSzPct val="75000"/>
              <a:buChar char="»"/>
              <a:defRPr kumimoji="1">
                <a:solidFill>
                  <a:schemeClr val="tx1"/>
                </a:solidFill>
                <a:latin typeface="+mn-lt"/>
              </a:defRPr>
            </a:lvl9pPr>
          </a:lstStyle>
          <a:p>
            <a:r>
              <a:rPr lang="en-US" altLang="en-US" kern="0" dirty="0"/>
              <a:t>System is not optimized for iteration:</a:t>
            </a:r>
          </a:p>
        </p:txBody>
      </p:sp>
      <p:sp>
        <p:nvSpPr>
          <p:cNvPr id="5" name="Oval 4"/>
          <p:cNvSpPr>
            <a:spLocks noChangeArrowheads="1"/>
          </p:cNvSpPr>
          <p:nvPr/>
        </p:nvSpPr>
        <p:spPr bwMode="auto">
          <a:xfrm>
            <a:off x="2370138" y="1933576"/>
            <a:ext cx="533400" cy="320675"/>
          </a:xfrm>
          <a:prstGeom prst="ellipse">
            <a:avLst/>
          </a:prstGeom>
          <a:noFill/>
          <a:ln w="38100" algn="ctr">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bg1"/>
                </a:solidFill>
                <a:latin typeface="Times New Roman" pitchFamily="18" charset="0"/>
              </a:defRPr>
            </a:lvl1pPr>
            <a:lvl2pPr marL="742950" indent="-285750">
              <a:defRPr sz="2400">
                <a:solidFill>
                  <a:schemeClr val="bg1"/>
                </a:solidFill>
                <a:latin typeface="Times New Roman" pitchFamily="18" charset="0"/>
              </a:defRPr>
            </a:lvl2pPr>
            <a:lvl3pPr marL="1143000" indent="-228600">
              <a:defRPr sz="2400">
                <a:solidFill>
                  <a:schemeClr val="bg1"/>
                </a:solidFill>
                <a:latin typeface="Times New Roman" pitchFamily="18" charset="0"/>
              </a:defRPr>
            </a:lvl3pPr>
            <a:lvl4pPr marL="1600200" indent="-228600">
              <a:defRPr sz="2400">
                <a:solidFill>
                  <a:schemeClr val="bg1"/>
                </a:solidFill>
                <a:latin typeface="Times New Roman" pitchFamily="18" charset="0"/>
              </a:defRPr>
            </a:lvl4pPr>
            <a:lvl5pPr marL="2057400" indent="-228600">
              <a:defRPr sz="2400">
                <a:solidFill>
                  <a:schemeClr val="bg1"/>
                </a:solidFill>
                <a:latin typeface="Times New Roman" pitchFamily="18" charset="0"/>
              </a:defRPr>
            </a:lvl5pPr>
            <a:lvl6pPr marL="2514600" indent="-228600" eaLnBrk="0" fontAlgn="base" hangingPunct="0">
              <a:spcBef>
                <a:spcPct val="0"/>
              </a:spcBef>
              <a:spcAft>
                <a:spcPct val="0"/>
              </a:spcAft>
              <a:defRPr sz="2400">
                <a:solidFill>
                  <a:schemeClr val="bg1"/>
                </a:solidFill>
                <a:latin typeface="Times New Roman" pitchFamily="18" charset="0"/>
              </a:defRPr>
            </a:lvl6pPr>
            <a:lvl7pPr marL="2971800" indent="-228600" eaLnBrk="0" fontAlgn="base" hangingPunct="0">
              <a:spcBef>
                <a:spcPct val="0"/>
              </a:spcBef>
              <a:spcAft>
                <a:spcPct val="0"/>
              </a:spcAft>
              <a:defRPr sz="2400">
                <a:solidFill>
                  <a:schemeClr val="bg1"/>
                </a:solidFill>
                <a:latin typeface="Times New Roman" pitchFamily="18" charset="0"/>
              </a:defRPr>
            </a:lvl7pPr>
            <a:lvl8pPr marL="3429000" indent="-228600" eaLnBrk="0" fontAlgn="base" hangingPunct="0">
              <a:spcBef>
                <a:spcPct val="0"/>
              </a:spcBef>
              <a:spcAft>
                <a:spcPct val="0"/>
              </a:spcAft>
              <a:defRPr sz="2400">
                <a:solidFill>
                  <a:schemeClr val="bg1"/>
                </a:solidFill>
                <a:latin typeface="Times New Roman" pitchFamily="18" charset="0"/>
              </a:defRPr>
            </a:lvl8pPr>
            <a:lvl9pPr marL="3886200" indent="-228600" eaLnBrk="0" fontAlgn="base" hangingPunct="0">
              <a:spcBef>
                <a:spcPct val="0"/>
              </a:spcBef>
              <a:spcAft>
                <a:spcPct val="0"/>
              </a:spcAft>
              <a:defRPr sz="2400">
                <a:solidFill>
                  <a:schemeClr val="bg1"/>
                </a:solidFill>
                <a:latin typeface="Times New Roman" pitchFamily="18" charset="0"/>
              </a:defRPr>
            </a:lvl9pPr>
          </a:lstStyle>
          <a:p>
            <a:pPr algn="ctr"/>
            <a:r>
              <a:rPr lang="en-US" altLang="en-US" sz="1200">
                <a:solidFill>
                  <a:schemeClr val="tx1"/>
                </a:solidFill>
                <a:latin typeface="Tahoma" pitchFamily="34" charset="0"/>
              </a:rPr>
              <a:t>Data</a:t>
            </a:r>
          </a:p>
        </p:txBody>
      </p:sp>
      <p:sp>
        <p:nvSpPr>
          <p:cNvPr id="6" name="Oval 5"/>
          <p:cNvSpPr>
            <a:spLocks noChangeArrowheads="1"/>
          </p:cNvSpPr>
          <p:nvPr/>
        </p:nvSpPr>
        <p:spPr bwMode="auto">
          <a:xfrm>
            <a:off x="2370138" y="2517776"/>
            <a:ext cx="533400" cy="320675"/>
          </a:xfrm>
          <a:prstGeom prst="ellipse">
            <a:avLst/>
          </a:prstGeom>
          <a:noFill/>
          <a:ln w="38100" algn="ctr">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bg1"/>
                </a:solidFill>
                <a:latin typeface="Times New Roman" pitchFamily="18" charset="0"/>
              </a:defRPr>
            </a:lvl1pPr>
            <a:lvl2pPr marL="742950" indent="-285750">
              <a:defRPr sz="2400">
                <a:solidFill>
                  <a:schemeClr val="bg1"/>
                </a:solidFill>
                <a:latin typeface="Times New Roman" pitchFamily="18" charset="0"/>
              </a:defRPr>
            </a:lvl2pPr>
            <a:lvl3pPr marL="1143000" indent="-228600">
              <a:defRPr sz="2400">
                <a:solidFill>
                  <a:schemeClr val="bg1"/>
                </a:solidFill>
                <a:latin typeface="Times New Roman" pitchFamily="18" charset="0"/>
              </a:defRPr>
            </a:lvl3pPr>
            <a:lvl4pPr marL="1600200" indent="-228600">
              <a:defRPr sz="2400">
                <a:solidFill>
                  <a:schemeClr val="bg1"/>
                </a:solidFill>
                <a:latin typeface="Times New Roman" pitchFamily="18" charset="0"/>
              </a:defRPr>
            </a:lvl4pPr>
            <a:lvl5pPr marL="2057400" indent="-228600">
              <a:defRPr sz="2400">
                <a:solidFill>
                  <a:schemeClr val="bg1"/>
                </a:solidFill>
                <a:latin typeface="Times New Roman" pitchFamily="18" charset="0"/>
              </a:defRPr>
            </a:lvl5pPr>
            <a:lvl6pPr marL="2514600" indent="-228600" eaLnBrk="0" fontAlgn="base" hangingPunct="0">
              <a:spcBef>
                <a:spcPct val="0"/>
              </a:spcBef>
              <a:spcAft>
                <a:spcPct val="0"/>
              </a:spcAft>
              <a:defRPr sz="2400">
                <a:solidFill>
                  <a:schemeClr val="bg1"/>
                </a:solidFill>
                <a:latin typeface="Times New Roman" pitchFamily="18" charset="0"/>
              </a:defRPr>
            </a:lvl6pPr>
            <a:lvl7pPr marL="2971800" indent="-228600" eaLnBrk="0" fontAlgn="base" hangingPunct="0">
              <a:spcBef>
                <a:spcPct val="0"/>
              </a:spcBef>
              <a:spcAft>
                <a:spcPct val="0"/>
              </a:spcAft>
              <a:defRPr sz="2400">
                <a:solidFill>
                  <a:schemeClr val="bg1"/>
                </a:solidFill>
                <a:latin typeface="Times New Roman" pitchFamily="18" charset="0"/>
              </a:defRPr>
            </a:lvl7pPr>
            <a:lvl8pPr marL="3429000" indent="-228600" eaLnBrk="0" fontAlgn="base" hangingPunct="0">
              <a:spcBef>
                <a:spcPct val="0"/>
              </a:spcBef>
              <a:spcAft>
                <a:spcPct val="0"/>
              </a:spcAft>
              <a:defRPr sz="2400">
                <a:solidFill>
                  <a:schemeClr val="bg1"/>
                </a:solidFill>
                <a:latin typeface="Times New Roman" pitchFamily="18" charset="0"/>
              </a:defRPr>
            </a:lvl8pPr>
            <a:lvl9pPr marL="3886200" indent="-228600" eaLnBrk="0" fontAlgn="base" hangingPunct="0">
              <a:spcBef>
                <a:spcPct val="0"/>
              </a:spcBef>
              <a:spcAft>
                <a:spcPct val="0"/>
              </a:spcAft>
              <a:defRPr sz="2400">
                <a:solidFill>
                  <a:schemeClr val="bg1"/>
                </a:solidFill>
                <a:latin typeface="Times New Roman" pitchFamily="18" charset="0"/>
              </a:defRPr>
            </a:lvl9pPr>
          </a:lstStyle>
          <a:p>
            <a:pPr algn="ctr"/>
            <a:r>
              <a:rPr lang="en-US" altLang="en-US" sz="1200">
                <a:solidFill>
                  <a:schemeClr val="tx1"/>
                </a:solidFill>
                <a:latin typeface="Tahoma" pitchFamily="34" charset="0"/>
              </a:rPr>
              <a:t>Data</a:t>
            </a:r>
          </a:p>
        </p:txBody>
      </p:sp>
      <p:sp>
        <p:nvSpPr>
          <p:cNvPr id="7" name="Oval 6"/>
          <p:cNvSpPr>
            <a:spLocks noChangeArrowheads="1"/>
          </p:cNvSpPr>
          <p:nvPr/>
        </p:nvSpPr>
        <p:spPr bwMode="auto">
          <a:xfrm>
            <a:off x="2370138" y="3101976"/>
            <a:ext cx="533400" cy="320675"/>
          </a:xfrm>
          <a:prstGeom prst="ellipse">
            <a:avLst/>
          </a:prstGeom>
          <a:noFill/>
          <a:ln w="38100" algn="ctr">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bg1"/>
                </a:solidFill>
                <a:latin typeface="Times New Roman" pitchFamily="18" charset="0"/>
              </a:defRPr>
            </a:lvl1pPr>
            <a:lvl2pPr marL="742950" indent="-285750">
              <a:defRPr sz="2400">
                <a:solidFill>
                  <a:schemeClr val="bg1"/>
                </a:solidFill>
                <a:latin typeface="Times New Roman" pitchFamily="18" charset="0"/>
              </a:defRPr>
            </a:lvl2pPr>
            <a:lvl3pPr marL="1143000" indent="-228600">
              <a:defRPr sz="2400">
                <a:solidFill>
                  <a:schemeClr val="bg1"/>
                </a:solidFill>
                <a:latin typeface="Times New Roman" pitchFamily="18" charset="0"/>
              </a:defRPr>
            </a:lvl3pPr>
            <a:lvl4pPr marL="1600200" indent="-228600">
              <a:defRPr sz="2400">
                <a:solidFill>
                  <a:schemeClr val="bg1"/>
                </a:solidFill>
                <a:latin typeface="Times New Roman" pitchFamily="18" charset="0"/>
              </a:defRPr>
            </a:lvl4pPr>
            <a:lvl5pPr marL="2057400" indent="-228600">
              <a:defRPr sz="2400">
                <a:solidFill>
                  <a:schemeClr val="bg1"/>
                </a:solidFill>
                <a:latin typeface="Times New Roman" pitchFamily="18" charset="0"/>
              </a:defRPr>
            </a:lvl5pPr>
            <a:lvl6pPr marL="2514600" indent="-228600" eaLnBrk="0" fontAlgn="base" hangingPunct="0">
              <a:spcBef>
                <a:spcPct val="0"/>
              </a:spcBef>
              <a:spcAft>
                <a:spcPct val="0"/>
              </a:spcAft>
              <a:defRPr sz="2400">
                <a:solidFill>
                  <a:schemeClr val="bg1"/>
                </a:solidFill>
                <a:latin typeface="Times New Roman" pitchFamily="18" charset="0"/>
              </a:defRPr>
            </a:lvl6pPr>
            <a:lvl7pPr marL="2971800" indent="-228600" eaLnBrk="0" fontAlgn="base" hangingPunct="0">
              <a:spcBef>
                <a:spcPct val="0"/>
              </a:spcBef>
              <a:spcAft>
                <a:spcPct val="0"/>
              </a:spcAft>
              <a:defRPr sz="2400">
                <a:solidFill>
                  <a:schemeClr val="bg1"/>
                </a:solidFill>
                <a:latin typeface="Times New Roman" pitchFamily="18" charset="0"/>
              </a:defRPr>
            </a:lvl7pPr>
            <a:lvl8pPr marL="3429000" indent="-228600" eaLnBrk="0" fontAlgn="base" hangingPunct="0">
              <a:spcBef>
                <a:spcPct val="0"/>
              </a:spcBef>
              <a:spcAft>
                <a:spcPct val="0"/>
              </a:spcAft>
              <a:defRPr sz="2400">
                <a:solidFill>
                  <a:schemeClr val="bg1"/>
                </a:solidFill>
                <a:latin typeface="Times New Roman" pitchFamily="18" charset="0"/>
              </a:defRPr>
            </a:lvl8pPr>
            <a:lvl9pPr marL="3886200" indent="-228600" eaLnBrk="0" fontAlgn="base" hangingPunct="0">
              <a:spcBef>
                <a:spcPct val="0"/>
              </a:spcBef>
              <a:spcAft>
                <a:spcPct val="0"/>
              </a:spcAft>
              <a:defRPr sz="2400">
                <a:solidFill>
                  <a:schemeClr val="bg1"/>
                </a:solidFill>
                <a:latin typeface="Times New Roman" pitchFamily="18" charset="0"/>
              </a:defRPr>
            </a:lvl9pPr>
          </a:lstStyle>
          <a:p>
            <a:pPr algn="ctr"/>
            <a:r>
              <a:rPr lang="en-US" altLang="en-US" sz="1200">
                <a:solidFill>
                  <a:schemeClr val="tx1"/>
                </a:solidFill>
                <a:latin typeface="Tahoma" pitchFamily="34" charset="0"/>
              </a:rPr>
              <a:t>Data</a:t>
            </a:r>
          </a:p>
        </p:txBody>
      </p:sp>
      <p:sp>
        <p:nvSpPr>
          <p:cNvPr id="8" name="Oval 7"/>
          <p:cNvSpPr>
            <a:spLocks noChangeArrowheads="1"/>
          </p:cNvSpPr>
          <p:nvPr/>
        </p:nvSpPr>
        <p:spPr bwMode="auto">
          <a:xfrm>
            <a:off x="2370138" y="3686176"/>
            <a:ext cx="533400" cy="320675"/>
          </a:xfrm>
          <a:prstGeom prst="ellipse">
            <a:avLst/>
          </a:prstGeom>
          <a:noFill/>
          <a:ln w="38100" algn="ctr">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bg1"/>
                </a:solidFill>
                <a:latin typeface="Times New Roman" pitchFamily="18" charset="0"/>
              </a:defRPr>
            </a:lvl1pPr>
            <a:lvl2pPr marL="742950" indent="-285750">
              <a:defRPr sz="2400">
                <a:solidFill>
                  <a:schemeClr val="bg1"/>
                </a:solidFill>
                <a:latin typeface="Times New Roman" pitchFamily="18" charset="0"/>
              </a:defRPr>
            </a:lvl2pPr>
            <a:lvl3pPr marL="1143000" indent="-228600">
              <a:defRPr sz="2400">
                <a:solidFill>
                  <a:schemeClr val="bg1"/>
                </a:solidFill>
                <a:latin typeface="Times New Roman" pitchFamily="18" charset="0"/>
              </a:defRPr>
            </a:lvl3pPr>
            <a:lvl4pPr marL="1600200" indent="-228600">
              <a:defRPr sz="2400">
                <a:solidFill>
                  <a:schemeClr val="bg1"/>
                </a:solidFill>
                <a:latin typeface="Times New Roman" pitchFamily="18" charset="0"/>
              </a:defRPr>
            </a:lvl4pPr>
            <a:lvl5pPr marL="2057400" indent="-228600">
              <a:defRPr sz="2400">
                <a:solidFill>
                  <a:schemeClr val="bg1"/>
                </a:solidFill>
                <a:latin typeface="Times New Roman" pitchFamily="18" charset="0"/>
              </a:defRPr>
            </a:lvl5pPr>
            <a:lvl6pPr marL="2514600" indent="-228600" eaLnBrk="0" fontAlgn="base" hangingPunct="0">
              <a:spcBef>
                <a:spcPct val="0"/>
              </a:spcBef>
              <a:spcAft>
                <a:spcPct val="0"/>
              </a:spcAft>
              <a:defRPr sz="2400">
                <a:solidFill>
                  <a:schemeClr val="bg1"/>
                </a:solidFill>
                <a:latin typeface="Times New Roman" pitchFamily="18" charset="0"/>
              </a:defRPr>
            </a:lvl6pPr>
            <a:lvl7pPr marL="2971800" indent="-228600" eaLnBrk="0" fontAlgn="base" hangingPunct="0">
              <a:spcBef>
                <a:spcPct val="0"/>
              </a:spcBef>
              <a:spcAft>
                <a:spcPct val="0"/>
              </a:spcAft>
              <a:defRPr sz="2400">
                <a:solidFill>
                  <a:schemeClr val="bg1"/>
                </a:solidFill>
                <a:latin typeface="Times New Roman" pitchFamily="18" charset="0"/>
              </a:defRPr>
            </a:lvl7pPr>
            <a:lvl8pPr marL="3429000" indent="-228600" eaLnBrk="0" fontAlgn="base" hangingPunct="0">
              <a:spcBef>
                <a:spcPct val="0"/>
              </a:spcBef>
              <a:spcAft>
                <a:spcPct val="0"/>
              </a:spcAft>
              <a:defRPr sz="2400">
                <a:solidFill>
                  <a:schemeClr val="bg1"/>
                </a:solidFill>
                <a:latin typeface="Times New Roman" pitchFamily="18" charset="0"/>
              </a:defRPr>
            </a:lvl8pPr>
            <a:lvl9pPr marL="3886200" indent="-228600" eaLnBrk="0" fontAlgn="base" hangingPunct="0">
              <a:spcBef>
                <a:spcPct val="0"/>
              </a:spcBef>
              <a:spcAft>
                <a:spcPct val="0"/>
              </a:spcAft>
              <a:defRPr sz="2400">
                <a:solidFill>
                  <a:schemeClr val="bg1"/>
                </a:solidFill>
                <a:latin typeface="Times New Roman" pitchFamily="18" charset="0"/>
              </a:defRPr>
            </a:lvl9pPr>
          </a:lstStyle>
          <a:p>
            <a:pPr algn="ctr"/>
            <a:r>
              <a:rPr lang="en-US" altLang="en-US" sz="1200">
                <a:solidFill>
                  <a:schemeClr val="tx1"/>
                </a:solidFill>
                <a:latin typeface="Tahoma" pitchFamily="34" charset="0"/>
              </a:rPr>
              <a:t>Data</a:t>
            </a:r>
          </a:p>
        </p:txBody>
      </p:sp>
      <p:sp>
        <p:nvSpPr>
          <p:cNvPr id="9" name="Oval 8"/>
          <p:cNvSpPr>
            <a:spLocks noChangeArrowheads="1"/>
          </p:cNvSpPr>
          <p:nvPr/>
        </p:nvSpPr>
        <p:spPr bwMode="auto">
          <a:xfrm>
            <a:off x="2370138" y="4270376"/>
            <a:ext cx="533400" cy="320675"/>
          </a:xfrm>
          <a:prstGeom prst="ellipse">
            <a:avLst/>
          </a:prstGeom>
          <a:noFill/>
          <a:ln w="38100" algn="ctr">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bg1"/>
                </a:solidFill>
                <a:latin typeface="Times New Roman" pitchFamily="18" charset="0"/>
              </a:defRPr>
            </a:lvl1pPr>
            <a:lvl2pPr marL="742950" indent="-285750">
              <a:defRPr sz="2400">
                <a:solidFill>
                  <a:schemeClr val="bg1"/>
                </a:solidFill>
                <a:latin typeface="Times New Roman" pitchFamily="18" charset="0"/>
              </a:defRPr>
            </a:lvl2pPr>
            <a:lvl3pPr marL="1143000" indent="-228600">
              <a:defRPr sz="2400">
                <a:solidFill>
                  <a:schemeClr val="bg1"/>
                </a:solidFill>
                <a:latin typeface="Times New Roman" pitchFamily="18" charset="0"/>
              </a:defRPr>
            </a:lvl3pPr>
            <a:lvl4pPr marL="1600200" indent="-228600">
              <a:defRPr sz="2400">
                <a:solidFill>
                  <a:schemeClr val="bg1"/>
                </a:solidFill>
                <a:latin typeface="Times New Roman" pitchFamily="18" charset="0"/>
              </a:defRPr>
            </a:lvl4pPr>
            <a:lvl5pPr marL="2057400" indent="-228600">
              <a:defRPr sz="2400">
                <a:solidFill>
                  <a:schemeClr val="bg1"/>
                </a:solidFill>
                <a:latin typeface="Times New Roman" pitchFamily="18" charset="0"/>
              </a:defRPr>
            </a:lvl5pPr>
            <a:lvl6pPr marL="2514600" indent="-228600" eaLnBrk="0" fontAlgn="base" hangingPunct="0">
              <a:spcBef>
                <a:spcPct val="0"/>
              </a:spcBef>
              <a:spcAft>
                <a:spcPct val="0"/>
              </a:spcAft>
              <a:defRPr sz="2400">
                <a:solidFill>
                  <a:schemeClr val="bg1"/>
                </a:solidFill>
                <a:latin typeface="Times New Roman" pitchFamily="18" charset="0"/>
              </a:defRPr>
            </a:lvl6pPr>
            <a:lvl7pPr marL="2971800" indent="-228600" eaLnBrk="0" fontAlgn="base" hangingPunct="0">
              <a:spcBef>
                <a:spcPct val="0"/>
              </a:spcBef>
              <a:spcAft>
                <a:spcPct val="0"/>
              </a:spcAft>
              <a:defRPr sz="2400">
                <a:solidFill>
                  <a:schemeClr val="bg1"/>
                </a:solidFill>
                <a:latin typeface="Times New Roman" pitchFamily="18" charset="0"/>
              </a:defRPr>
            </a:lvl7pPr>
            <a:lvl8pPr marL="3429000" indent="-228600" eaLnBrk="0" fontAlgn="base" hangingPunct="0">
              <a:spcBef>
                <a:spcPct val="0"/>
              </a:spcBef>
              <a:spcAft>
                <a:spcPct val="0"/>
              </a:spcAft>
              <a:defRPr sz="2400">
                <a:solidFill>
                  <a:schemeClr val="bg1"/>
                </a:solidFill>
                <a:latin typeface="Times New Roman" pitchFamily="18" charset="0"/>
              </a:defRPr>
            </a:lvl8pPr>
            <a:lvl9pPr marL="3886200" indent="-228600" eaLnBrk="0" fontAlgn="base" hangingPunct="0">
              <a:spcBef>
                <a:spcPct val="0"/>
              </a:spcBef>
              <a:spcAft>
                <a:spcPct val="0"/>
              </a:spcAft>
              <a:defRPr sz="2400">
                <a:solidFill>
                  <a:schemeClr val="bg1"/>
                </a:solidFill>
                <a:latin typeface="Times New Roman" pitchFamily="18" charset="0"/>
              </a:defRPr>
            </a:lvl9pPr>
          </a:lstStyle>
          <a:p>
            <a:pPr algn="ctr"/>
            <a:r>
              <a:rPr lang="en-US" altLang="en-US" sz="1200">
                <a:solidFill>
                  <a:schemeClr val="tx1"/>
                </a:solidFill>
                <a:latin typeface="Tahoma" pitchFamily="34" charset="0"/>
              </a:rPr>
              <a:t>Data</a:t>
            </a:r>
          </a:p>
        </p:txBody>
      </p:sp>
      <p:sp>
        <p:nvSpPr>
          <p:cNvPr id="10" name="Oval 9"/>
          <p:cNvSpPr>
            <a:spLocks noChangeArrowheads="1"/>
          </p:cNvSpPr>
          <p:nvPr/>
        </p:nvSpPr>
        <p:spPr bwMode="auto">
          <a:xfrm>
            <a:off x="2370138" y="4854576"/>
            <a:ext cx="533400" cy="320675"/>
          </a:xfrm>
          <a:prstGeom prst="ellipse">
            <a:avLst/>
          </a:prstGeom>
          <a:noFill/>
          <a:ln w="38100" algn="ctr">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bg1"/>
                </a:solidFill>
                <a:latin typeface="Times New Roman" pitchFamily="18" charset="0"/>
              </a:defRPr>
            </a:lvl1pPr>
            <a:lvl2pPr marL="742950" indent="-285750">
              <a:defRPr sz="2400">
                <a:solidFill>
                  <a:schemeClr val="bg1"/>
                </a:solidFill>
                <a:latin typeface="Times New Roman" pitchFamily="18" charset="0"/>
              </a:defRPr>
            </a:lvl2pPr>
            <a:lvl3pPr marL="1143000" indent="-228600">
              <a:defRPr sz="2400">
                <a:solidFill>
                  <a:schemeClr val="bg1"/>
                </a:solidFill>
                <a:latin typeface="Times New Roman" pitchFamily="18" charset="0"/>
              </a:defRPr>
            </a:lvl3pPr>
            <a:lvl4pPr marL="1600200" indent="-228600">
              <a:defRPr sz="2400">
                <a:solidFill>
                  <a:schemeClr val="bg1"/>
                </a:solidFill>
                <a:latin typeface="Times New Roman" pitchFamily="18" charset="0"/>
              </a:defRPr>
            </a:lvl4pPr>
            <a:lvl5pPr marL="2057400" indent="-228600">
              <a:defRPr sz="2400">
                <a:solidFill>
                  <a:schemeClr val="bg1"/>
                </a:solidFill>
                <a:latin typeface="Times New Roman" pitchFamily="18" charset="0"/>
              </a:defRPr>
            </a:lvl5pPr>
            <a:lvl6pPr marL="2514600" indent="-228600" eaLnBrk="0" fontAlgn="base" hangingPunct="0">
              <a:spcBef>
                <a:spcPct val="0"/>
              </a:spcBef>
              <a:spcAft>
                <a:spcPct val="0"/>
              </a:spcAft>
              <a:defRPr sz="2400">
                <a:solidFill>
                  <a:schemeClr val="bg1"/>
                </a:solidFill>
                <a:latin typeface="Times New Roman" pitchFamily="18" charset="0"/>
              </a:defRPr>
            </a:lvl6pPr>
            <a:lvl7pPr marL="2971800" indent="-228600" eaLnBrk="0" fontAlgn="base" hangingPunct="0">
              <a:spcBef>
                <a:spcPct val="0"/>
              </a:spcBef>
              <a:spcAft>
                <a:spcPct val="0"/>
              </a:spcAft>
              <a:defRPr sz="2400">
                <a:solidFill>
                  <a:schemeClr val="bg1"/>
                </a:solidFill>
                <a:latin typeface="Times New Roman" pitchFamily="18" charset="0"/>
              </a:defRPr>
            </a:lvl7pPr>
            <a:lvl8pPr marL="3429000" indent="-228600" eaLnBrk="0" fontAlgn="base" hangingPunct="0">
              <a:spcBef>
                <a:spcPct val="0"/>
              </a:spcBef>
              <a:spcAft>
                <a:spcPct val="0"/>
              </a:spcAft>
              <a:defRPr sz="2400">
                <a:solidFill>
                  <a:schemeClr val="bg1"/>
                </a:solidFill>
                <a:latin typeface="Times New Roman" pitchFamily="18" charset="0"/>
              </a:defRPr>
            </a:lvl8pPr>
            <a:lvl9pPr marL="3886200" indent="-228600" eaLnBrk="0" fontAlgn="base" hangingPunct="0">
              <a:spcBef>
                <a:spcPct val="0"/>
              </a:spcBef>
              <a:spcAft>
                <a:spcPct val="0"/>
              </a:spcAft>
              <a:defRPr sz="2400">
                <a:solidFill>
                  <a:schemeClr val="bg1"/>
                </a:solidFill>
                <a:latin typeface="Times New Roman" pitchFamily="18" charset="0"/>
              </a:defRPr>
            </a:lvl9pPr>
          </a:lstStyle>
          <a:p>
            <a:pPr algn="ctr"/>
            <a:r>
              <a:rPr lang="en-US" altLang="en-US" sz="1200">
                <a:solidFill>
                  <a:schemeClr val="tx1"/>
                </a:solidFill>
                <a:latin typeface="Tahoma" pitchFamily="34" charset="0"/>
              </a:rPr>
              <a:t>Data</a:t>
            </a:r>
          </a:p>
        </p:txBody>
      </p:sp>
      <p:sp>
        <p:nvSpPr>
          <p:cNvPr id="11" name="Oval 10"/>
          <p:cNvSpPr>
            <a:spLocks noChangeArrowheads="1"/>
          </p:cNvSpPr>
          <p:nvPr/>
        </p:nvSpPr>
        <p:spPr bwMode="auto">
          <a:xfrm>
            <a:off x="2370138" y="5438776"/>
            <a:ext cx="533400" cy="320675"/>
          </a:xfrm>
          <a:prstGeom prst="ellipse">
            <a:avLst/>
          </a:prstGeom>
          <a:noFill/>
          <a:ln w="38100" algn="ctr">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bg1"/>
                </a:solidFill>
                <a:latin typeface="Times New Roman" pitchFamily="18" charset="0"/>
              </a:defRPr>
            </a:lvl1pPr>
            <a:lvl2pPr marL="742950" indent="-285750">
              <a:defRPr sz="2400">
                <a:solidFill>
                  <a:schemeClr val="bg1"/>
                </a:solidFill>
                <a:latin typeface="Times New Roman" pitchFamily="18" charset="0"/>
              </a:defRPr>
            </a:lvl2pPr>
            <a:lvl3pPr marL="1143000" indent="-228600">
              <a:defRPr sz="2400">
                <a:solidFill>
                  <a:schemeClr val="bg1"/>
                </a:solidFill>
                <a:latin typeface="Times New Roman" pitchFamily="18" charset="0"/>
              </a:defRPr>
            </a:lvl3pPr>
            <a:lvl4pPr marL="1600200" indent="-228600">
              <a:defRPr sz="2400">
                <a:solidFill>
                  <a:schemeClr val="bg1"/>
                </a:solidFill>
                <a:latin typeface="Times New Roman" pitchFamily="18" charset="0"/>
              </a:defRPr>
            </a:lvl4pPr>
            <a:lvl5pPr marL="2057400" indent="-228600">
              <a:defRPr sz="2400">
                <a:solidFill>
                  <a:schemeClr val="bg1"/>
                </a:solidFill>
                <a:latin typeface="Times New Roman" pitchFamily="18" charset="0"/>
              </a:defRPr>
            </a:lvl5pPr>
            <a:lvl6pPr marL="2514600" indent="-228600" eaLnBrk="0" fontAlgn="base" hangingPunct="0">
              <a:spcBef>
                <a:spcPct val="0"/>
              </a:spcBef>
              <a:spcAft>
                <a:spcPct val="0"/>
              </a:spcAft>
              <a:defRPr sz="2400">
                <a:solidFill>
                  <a:schemeClr val="bg1"/>
                </a:solidFill>
                <a:latin typeface="Times New Roman" pitchFamily="18" charset="0"/>
              </a:defRPr>
            </a:lvl6pPr>
            <a:lvl7pPr marL="2971800" indent="-228600" eaLnBrk="0" fontAlgn="base" hangingPunct="0">
              <a:spcBef>
                <a:spcPct val="0"/>
              </a:spcBef>
              <a:spcAft>
                <a:spcPct val="0"/>
              </a:spcAft>
              <a:defRPr sz="2400">
                <a:solidFill>
                  <a:schemeClr val="bg1"/>
                </a:solidFill>
                <a:latin typeface="Times New Roman" pitchFamily="18" charset="0"/>
              </a:defRPr>
            </a:lvl7pPr>
            <a:lvl8pPr marL="3429000" indent="-228600" eaLnBrk="0" fontAlgn="base" hangingPunct="0">
              <a:spcBef>
                <a:spcPct val="0"/>
              </a:spcBef>
              <a:spcAft>
                <a:spcPct val="0"/>
              </a:spcAft>
              <a:defRPr sz="2400">
                <a:solidFill>
                  <a:schemeClr val="bg1"/>
                </a:solidFill>
                <a:latin typeface="Times New Roman" pitchFamily="18" charset="0"/>
              </a:defRPr>
            </a:lvl8pPr>
            <a:lvl9pPr marL="3886200" indent="-228600" eaLnBrk="0" fontAlgn="base" hangingPunct="0">
              <a:spcBef>
                <a:spcPct val="0"/>
              </a:spcBef>
              <a:spcAft>
                <a:spcPct val="0"/>
              </a:spcAft>
              <a:defRPr sz="2400">
                <a:solidFill>
                  <a:schemeClr val="bg1"/>
                </a:solidFill>
                <a:latin typeface="Times New Roman" pitchFamily="18" charset="0"/>
              </a:defRPr>
            </a:lvl9pPr>
          </a:lstStyle>
          <a:p>
            <a:pPr algn="ctr"/>
            <a:r>
              <a:rPr lang="en-US" altLang="en-US" sz="1200">
                <a:solidFill>
                  <a:schemeClr val="tx1"/>
                </a:solidFill>
                <a:latin typeface="Tahoma" pitchFamily="34" charset="0"/>
              </a:rPr>
              <a:t>Data</a:t>
            </a:r>
          </a:p>
        </p:txBody>
      </p:sp>
      <p:grpSp>
        <p:nvGrpSpPr>
          <p:cNvPr id="12" name="Group 152"/>
          <p:cNvGrpSpPr>
            <a:grpSpLocks/>
          </p:cNvGrpSpPr>
          <p:nvPr/>
        </p:nvGrpSpPr>
        <p:grpSpPr bwMode="auto">
          <a:xfrm>
            <a:off x="2913064" y="1933576"/>
            <a:ext cx="2124075" cy="3825875"/>
            <a:chOff x="1000035" y="2118360"/>
            <a:chExt cx="2124165" cy="3825240"/>
          </a:xfrm>
        </p:grpSpPr>
        <p:sp>
          <p:nvSpPr>
            <p:cNvPr id="13" name="Oval 11"/>
            <p:cNvSpPr>
              <a:spLocks noChangeArrowheads="1"/>
            </p:cNvSpPr>
            <p:nvPr/>
          </p:nvSpPr>
          <p:spPr bwMode="auto">
            <a:xfrm>
              <a:off x="2590800" y="2118360"/>
              <a:ext cx="533400" cy="320040"/>
            </a:xfrm>
            <a:prstGeom prst="ellipse">
              <a:avLst/>
            </a:prstGeom>
            <a:noFill/>
            <a:ln w="38100" algn="ctr">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bg1"/>
                  </a:solidFill>
                  <a:latin typeface="Times New Roman" pitchFamily="18" charset="0"/>
                </a:defRPr>
              </a:lvl1pPr>
              <a:lvl2pPr marL="742950" indent="-285750">
                <a:defRPr sz="2400">
                  <a:solidFill>
                    <a:schemeClr val="bg1"/>
                  </a:solidFill>
                  <a:latin typeface="Times New Roman" pitchFamily="18" charset="0"/>
                </a:defRPr>
              </a:lvl2pPr>
              <a:lvl3pPr marL="1143000" indent="-228600">
                <a:defRPr sz="2400">
                  <a:solidFill>
                    <a:schemeClr val="bg1"/>
                  </a:solidFill>
                  <a:latin typeface="Times New Roman" pitchFamily="18" charset="0"/>
                </a:defRPr>
              </a:lvl3pPr>
              <a:lvl4pPr marL="1600200" indent="-228600">
                <a:defRPr sz="2400">
                  <a:solidFill>
                    <a:schemeClr val="bg1"/>
                  </a:solidFill>
                  <a:latin typeface="Times New Roman" pitchFamily="18" charset="0"/>
                </a:defRPr>
              </a:lvl4pPr>
              <a:lvl5pPr marL="2057400" indent="-228600">
                <a:defRPr sz="2400">
                  <a:solidFill>
                    <a:schemeClr val="bg1"/>
                  </a:solidFill>
                  <a:latin typeface="Times New Roman" pitchFamily="18" charset="0"/>
                </a:defRPr>
              </a:lvl5pPr>
              <a:lvl6pPr marL="2514600" indent="-228600" eaLnBrk="0" fontAlgn="base" hangingPunct="0">
                <a:spcBef>
                  <a:spcPct val="0"/>
                </a:spcBef>
                <a:spcAft>
                  <a:spcPct val="0"/>
                </a:spcAft>
                <a:defRPr sz="2400">
                  <a:solidFill>
                    <a:schemeClr val="bg1"/>
                  </a:solidFill>
                  <a:latin typeface="Times New Roman" pitchFamily="18" charset="0"/>
                </a:defRPr>
              </a:lvl6pPr>
              <a:lvl7pPr marL="2971800" indent="-228600" eaLnBrk="0" fontAlgn="base" hangingPunct="0">
                <a:spcBef>
                  <a:spcPct val="0"/>
                </a:spcBef>
                <a:spcAft>
                  <a:spcPct val="0"/>
                </a:spcAft>
                <a:defRPr sz="2400">
                  <a:solidFill>
                    <a:schemeClr val="bg1"/>
                  </a:solidFill>
                  <a:latin typeface="Times New Roman" pitchFamily="18" charset="0"/>
                </a:defRPr>
              </a:lvl7pPr>
              <a:lvl8pPr marL="3429000" indent="-228600" eaLnBrk="0" fontAlgn="base" hangingPunct="0">
                <a:spcBef>
                  <a:spcPct val="0"/>
                </a:spcBef>
                <a:spcAft>
                  <a:spcPct val="0"/>
                </a:spcAft>
                <a:defRPr sz="2400">
                  <a:solidFill>
                    <a:schemeClr val="bg1"/>
                  </a:solidFill>
                  <a:latin typeface="Times New Roman" pitchFamily="18" charset="0"/>
                </a:defRPr>
              </a:lvl8pPr>
              <a:lvl9pPr marL="3886200" indent="-228600" eaLnBrk="0" fontAlgn="base" hangingPunct="0">
                <a:spcBef>
                  <a:spcPct val="0"/>
                </a:spcBef>
                <a:spcAft>
                  <a:spcPct val="0"/>
                </a:spcAft>
                <a:defRPr sz="2400">
                  <a:solidFill>
                    <a:schemeClr val="bg1"/>
                  </a:solidFill>
                  <a:latin typeface="Times New Roman" pitchFamily="18" charset="0"/>
                </a:defRPr>
              </a:lvl9pPr>
            </a:lstStyle>
            <a:p>
              <a:pPr algn="ctr"/>
              <a:r>
                <a:rPr lang="en-US" altLang="en-US" sz="1200">
                  <a:solidFill>
                    <a:schemeClr val="tx1"/>
                  </a:solidFill>
                  <a:latin typeface="Tahoma" pitchFamily="34" charset="0"/>
                </a:rPr>
                <a:t>Data</a:t>
              </a:r>
            </a:p>
          </p:txBody>
        </p:sp>
        <p:sp>
          <p:nvSpPr>
            <p:cNvPr id="14" name="Oval 12"/>
            <p:cNvSpPr>
              <a:spLocks noChangeArrowheads="1"/>
            </p:cNvSpPr>
            <p:nvPr/>
          </p:nvSpPr>
          <p:spPr bwMode="auto">
            <a:xfrm>
              <a:off x="2590800" y="2702560"/>
              <a:ext cx="533400" cy="320040"/>
            </a:xfrm>
            <a:prstGeom prst="ellipse">
              <a:avLst/>
            </a:prstGeom>
            <a:noFill/>
            <a:ln w="38100" algn="ctr">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bg1"/>
                  </a:solidFill>
                  <a:latin typeface="Times New Roman" pitchFamily="18" charset="0"/>
                </a:defRPr>
              </a:lvl1pPr>
              <a:lvl2pPr marL="742950" indent="-285750">
                <a:defRPr sz="2400">
                  <a:solidFill>
                    <a:schemeClr val="bg1"/>
                  </a:solidFill>
                  <a:latin typeface="Times New Roman" pitchFamily="18" charset="0"/>
                </a:defRPr>
              </a:lvl2pPr>
              <a:lvl3pPr marL="1143000" indent="-228600">
                <a:defRPr sz="2400">
                  <a:solidFill>
                    <a:schemeClr val="bg1"/>
                  </a:solidFill>
                  <a:latin typeface="Times New Roman" pitchFamily="18" charset="0"/>
                </a:defRPr>
              </a:lvl3pPr>
              <a:lvl4pPr marL="1600200" indent="-228600">
                <a:defRPr sz="2400">
                  <a:solidFill>
                    <a:schemeClr val="bg1"/>
                  </a:solidFill>
                  <a:latin typeface="Times New Roman" pitchFamily="18" charset="0"/>
                </a:defRPr>
              </a:lvl4pPr>
              <a:lvl5pPr marL="2057400" indent="-228600">
                <a:defRPr sz="2400">
                  <a:solidFill>
                    <a:schemeClr val="bg1"/>
                  </a:solidFill>
                  <a:latin typeface="Times New Roman" pitchFamily="18" charset="0"/>
                </a:defRPr>
              </a:lvl5pPr>
              <a:lvl6pPr marL="2514600" indent="-228600" eaLnBrk="0" fontAlgn="base" hangingPunct="0">
                <a:spcBef>
                  <a:spcPct val="0"/>
                </a:spcBef>
                <a:spcAft>
                  <a:spcPct val="0"/>
                </a:spcAft>
                <a:defRPr sz="2400">
                  <a:solidFill>
                    <a:schemeClr val="bg1"/>
                  </a:solidFill>
                  <a:latin typeface="Times New Roman" pitchFamily="18" charset="0"/>
                </a:defRPr>
              </a:lvl6pPr>
              <a:lvl7pPr marL="2971800" indent="-228600" eaLnBrk="0" fontAlgn="base" hangingPunct="0">
                <a:spcBef>
                  <a:spcPct val="0"/>
                </a:spcBef>
                <a:spcAft>
                  <a:spcPct val="0"/>
                </a:spcAft>
                <a:defRPr sz="2400">
                  <a:solidFill>
                    <a:schemeClr val="bg1"/>
                  </a:solidFill>
                  <a:latin typeface="Times New Roman" pitchFamily="18" charset="0"/>
                </a:defRPr>
              </a:lvl7pPr>
              <a:lvl8pPr marL="3429000" indent="-228600" eaLnBrk="0" fontAlgn="base" hangingPunct="0">
                <a:spcBef>
                  <a:spcPct val="0"/>
                </a:spcBef>
                <a:spcAft>
                  <a:spcPct val="0"/>
                </a:spcAft>
                <a:defRPr sz="2400">
                  <a:solidFill>
                    <a:schemeClr val="bg1"/>
                  </a:solidFill>
                  <a:latin typeface="Times New Roman" pitchFamily="18" charset="0"/>
                </a:defRPr>
              </a:lvl8pPr>
              <a:lvl9pPr marL="3886200" indent="-228600" eaLnBrk="0" fontAlgn="base" hangingPunct="0">
                <a:spcBef>
                  <a:spcPct val="0"/>
                </a:spcBef>
                <a:spcAft>
                  <a:spcPct val="0"/>
                </a:spcAft>
                <a:defRPr sz="2400">
                  <a:solidFill>
                    <a:schemeClr val="bg1"/>
                  </a:solidFill>
                  <a:latin typeface="Times New Roman" pitchFamily="18" charset="0"/>
                </a:defRPr>
              </a:lvl9pPr>
            </a:lstStyle>
            <a:p>
              <a:pPr algn="ctr"/>
              <a:r>
                <a:rPr lang="en-US" altLang="en-US" sz="1200">
                  <a:solidFill>
                    <a:schemeClr val="tx1"/>
                  </a:solidFill>
                  <a:latin typeface="Tahoma" pitchFamily="34" charset="0"/>
                </a:rPr>
                <a:t>Data</a:t>
              </a:r>
            </a:p>
          </p:txBody>
        </p:sp>
        <p:sp>
          <p:nvSpPr>
            <p:cNvPr id="15" name="Oval 13"/>
            <p:cNvSpPr>
              <a:spLocks noChangeArrowheads="1"/>
            </p:cNvSpPr>
            <p:nvPr/>
          </p:nvSpPr>
          <p:spPr bwMode="auto">
            <a:xfrm>
              <a:off x="2590800" y="3286760"/>
              <a:ext cx="533400" cy="320040"/>
            </a:xfrm>
            <a:prstGeom prst="ellipse">
              <a:avLst/>
            </a:prstGeom>
            <a:noFill/>
            <a:ln w="38100" algn="ctr">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bg1"/>
                  </a:solidFill>
                  <a:latin typeface="Times New Roman" pitchFamily="18" charset="0"/>
                </a:defRPr>
              </a:lvl1pPr>
              <a:lvl2pPr marL="742950" indent="-285750">
                <a:defRPr sz="2400">
                  <a:solidFill>
                    <a:schemeClr val="bg1"/>
                  </a:solidFill>
                  <a:latin typeface="Times New Roman" pitchFamily="18" charset="0"/>
                </a:defRPr>
              </a:lvl2pPr>
              <a:lvl3pPr marL="1143000" indent="-228600">
                <a:defRPr sz="2400">
                  <a:solidFill>
                    <a:schemeClr val="bg1"/>
                  </a:solidFill>
                  <a:latin typeface="Times New Roman" pitchFamily="18" charset="0"/>
                </a:defRPr>
              </a:lvl3pPr>
              <a:lvl4pPr marL="1600200" indent="-228600">
                <a:defRPr sz="2400">
                  <a:solidFill>
                    <a:schemeClr val="bg1"/>
                  </a:solidFill>
                  <a:latin typeface="Times New Roman" pitchFamily="18" charset="0"/>
                </a:defRPr>
              </a:lvl4pPr>
              <a:lvl5pPr marL="2057400" indent="-228600">
                <a:defRPr sz="2400">
                  <a:solidFill>
                    <a:schemeClr val="bg1"/>
                  </a:solidFill>
                  <a:latin typeface="Times New Roman" pitchFamily="18" charset="0"/>
                </a:defRPr>
              </a:lvl5pPr>
              <a:lvl6pPr marL="2514600" indent="-228600" eaLnBrk="0" fontAlgn="base" hangingPunct="0">
                <a:spcBef>
                  <a:spcPct val="0"/>
                </a:spcBef>
                <a:spcAft>
                  <a:spcPct val="0"/>
                </a:spcAft>
                <a:defRPr sz="2400">
                  <a:solidFill>
                    <a:schemeClr val="bg1"/>
                  </a:solidFill>
                  <a:latin typeface="Times New Roman" pitchFamily="18" charset="0"/>
                </a:defRPr>
              </a:lvl6pPr>
              <a:lvl7pPr marL="2971800" indent="-228600" eaLnBrk="0" fontAlgn="base" hangingPunct="0">
                <a:spcBef>
                  <a:spcPct val="0"/>
                </a:spcBef>
                <a:spcAft>
                  <a:spcPct val="0"/>
                </a:spcAft>
                <a:defRPr sz="2400">
                  <a:solidFill>
                    <a:schemeClr val="bg1"/>
                  </a:solidFill>
                  <a:latin typeface="Times New Roman" pitchFamily="18" charset="0"/>
                </a:defRPr>
              </a:lvl7pPr>
              <a:lvl8pPr marL="3429000" indent="-228600" eaLnBrk="0" fontAlgn="base" hangingPunct="0">
                <a:spcBef>
                  <a:spcPct val="0"/>
                </a:spcBef>
                <a:spcAft>
                  <a:spcPct val="0"/>
                </a:spcAft>
                <a:defRPr sz="2400">
                  <a:solidFill>
                    <a:schemeClr val="bg1"/>
                  </a:solidFill>
                  <a:latin typeface="Times New Roman" pitchFamily="18" charset="0"/>
                </a:defRPr>
              </a:lvl8pPr>
              <a:lvl9pPr marL="3886200" indent="-228600" eaLnBrk="0" fontAlgn="base" hangingPunct="0">
                <a:spcBef>
                  <a:spcPct val="0"/>
                </a:spcBef>
                <a:spcAft>
                  <a:spcPct val="0"/>
                </a:spcAft>
                <a:defRPr sz="2400">
                  <a:solidFill>
                    <a:schemeClr val="bg1"/>
                  </a:solidFill>
                  <a:latin typeface="Times New Roman" pitchFamily="18" charset="0"/>
                </a:defRPr>
              </a:lvl9pPr>
            </a:lstStyle>
            <a:p>
              <a:pPr algn="ctr"/>
              <a:r>
                <a:rPr lang="en-US" altLang="en-US" sz="1200">
                  <a:solidFill>
                    <a:schemeClr val="tx1"/>
                  </a:solidFill>
                  <a:latin typeface="Tahoma" pitchFamily="34" charset="0"/>
                </a:rPr>
                <a:t>Data</a:t>
              </a:r>
            </a:p>
          </p:txBody>
        </p:sp>
        <p:sp>
          <p:nvSpPr>
            <p:cNvPr id="16" name="Oval 14"/>
            <p:cNvSpPr>
              <a:spLocks noChangeArrowheads="1"/>
            </p:cNvSpPr>
            <p:nvPr/>
          </p:nvSpPr>
          <p:spPr bwMode="auto">
            <a:xfrm>
              <a:off x="2590800" y="3870960"/>
              <a:ext cx="533400" cy="320040"/>
            </a:xfrm>
            <a:prstGeom prst="ellipse">
              <a:avLst/>
            </a:prstGeom>
            <a:noFill/>
            <a:ln w="38100" algn="ctr">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bg1"/>
                  </a:solidFill>
                  <a:latin typeface="Times New Roman" pitchFamily="18" charset="0"/>
                </a:defRPr>
              </a:lvl1pPr>
              <a:lvl2pPr marL="742950" indent="-285750">
                <a:defRPr sz="2400">
                  <a:solidFill>
                    <a:schemeClr val="bg1"/>
                  </a:solidFill>
                  <a:latin typeface="Times New Roman" pitchFamily="18" charset="0"/>
                </a:defRPr>
              </a:lvl2pPr>
              <a:lvl3pPr marL="1143000" indent="-228600">
                <a:defRPr sz="2400">
                  <a:solidFill>
                    <a:schemeClr val="bg1"/>
                  </a:solidFill>
                  <a:latin typeface="Times New Roman" pitchFamily="18" charset="0"/>
                </a:defRPr>
              </a:lvl3pPr>
              <a:lvl4pPr marL="1600200" indent="-228600">
                <a:defRPr sz="2400">
                  <a:solidFill>
                    <a:schemeClr val="bg1"/>
                  </a:solidFill>
                  <a:latin typeface="Times New Roman" pitchFamily="18" charset="0"/>
                </a:defRPr>
              </a:lvl4pPr>
              <a:lvl5pPr marL="2057400" indent="-228600">
                <a:defRPr sz="2400">
                  <a:solidFill>
                    <a:schemeClr val="bg1"/>
                  </a:solidFill>
                  <a:latin typeface="Times New Roman" pitchFamily="18" charset="0"/>
                </a:defRPr>
              </a:lvl5pPr>
              <a:lvl6pPr marL="2514600" indent="-228600" eaLnBrk="0" fontAlgn="base" hangingPunct="0">
                <a:spcBef>
                  <a:spcPct val="0"/>
                </a:spcBef>
                <a:spcAft>
                  <a:spcPct val="0"/>
                </a:spcAft>
                <a:defRPr sz="2400">
                  <a:solidFill>
                    <a:schemeClr val="bg1"/>
                  </a:solidFill>
                  <a:latin typeface="Times New Roman" pitchFamily="18" charset="0"/>
                </a:defRPr>
              </a:lvl6pPr>
              <a:lvl7pPr marL="2971800" indent="-228600" eaLnBrk="0" fontAlgn="base" hangingPunct="0">
                <a:spcBef>
                  <a:spcPct val="0"/>
                </a:spcBef>
                <a:spcAft>
                  <a:spcPct val="0"/>
                </a:spcAft>
                <a:defRPr sz="2400">
                  <a:solidFill>
                    <a:schemeClr val="bg1"/>
                  </a:solidFill>
                  <a:latin typeface="Times New Roman" pitchFamily="18" charset="0"/>
                </a:defRPr>
              </a:lvl7pPr>
              <a:lvl8pPr marL="3429000" indent="-228600" eaLnBrk="0" fontAlgn="base" hangingPunct="0">
                <a:spcBef>
                  <a:spcPct val="0"/>
                </a:spcBef>
                <a:spcAft>
                  <a:spcPct val="0"/>
                </a:spcAft>
                <a:defRPr sz="2400">
                  <a:solidFill>
                    <a:schemeClr val="bg1"/>
                  </a:solidFill>
                  <a:latin typeface="Times New Roman" pitchFamily="18" charset="0"/>
                </a:defRPr>
              </a:lvl8pPr>
              <a:lvl9pPr marL="3886200" indent="-228600" eaLnBrk="0" fontAlgn="base" hangingPunct="0">
                <a:spcBef>
                  <a:spcPct val="0"/>
                </a:spcBef>
                <a:spcAft>
                  <a:spcPct val="0"/>
                </a:spcAft>
                <a:defRPr sz="2400">
                  <a:solidFill>
                    <a:schemeClr val="bg1"/>
                  </a:solidFill>
                  <a:latin typeface="Times New Roman" pitchFamily="18" charset="0"/>
                </a:defRPr>
              </a:lvl9pPr>
            </a:lstStyle>
            <a:p>
              <a:pPr algn="ctr"/>
              <a:r>
                <a:rPr lang="en-US" altLang="en-US" sz="1200">
                  <a:solidFill>
                    <a:schemeClr val="tx1"/>
                  </a:solidFill>
                  <a:latin typeface="Tahoma" pitchFamily="34" charset="0"/>
                </a:rPr>
                <a:t>Data</a:t>
              </a:r>
            </a:p>
          </p:txBody>
        </p:sp>
        <p:sp>
          <p:nvSpPr>
            <p:cNvPr id="17" name="Oval 15"/>
            <p:cNvSpPr>
              <a:spLocks noChangeArrowheads="1"/>
            </p:cNvSpPr>
            <p:nvPr/>
          </p:nvSpPr>
          <p:spPr bwMode="auto">
            <a:xfrm>
              <a:off x="2590800" y="4455160"/>
              <a:ext cx="533400" cy="320040"/>
            </a:xfrm>
            <a:prstGeom prst="ellipse">
              <a:avLst/>
            </a:prstGeom>
            <a:noFill/>
            <a:ln w="38100" algn="ctr">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bg1"/>
                  </a:solidFill>
                  <a:latin typeface="Times New Roman" pitchFamily="18" charset="0"/>
                </a:defRPr>
              </a:lvl1pPr>
              <a:lvl2pPr marL="742950" indent="-285750">
                <a:defRPr sz="2400">
                  <a:solidFill>
                    <a:schemeClr val="bg1"/>
                  </a:solidFill>
                  <a:latin typeface="Times New Roman" pitchFamily="18" charset="0"/>
                </a:defRPr>
              </a:lvl2pPr>
              <a:lvl3pPr marL="1143000" indent="-228600">
                <a:defRPr sz="2400">
                  <a:solidFill>
                    <a:schemeClr val="bg1"/>
                  </a:solidFill>
                  <a:latin typeface="Times New Roman" pitchFamily="18" charset="0"/>
                </a:defRPr>
              </a:lvl3pPr>
              <a:lvl4pPr marL="1600200" indent="-228600">
                <a:defRPr sz="2400">
                  <a:solidFill>
                    <a:schemeClr val="bg1"/>
                  </a:solidFill>
                  <a:latin typeface="Times New Roman" pitchFamily="18" charset="0"/>
                </a:defRPr>
              </a:lvl4pPr>
              <a:lvl5pPr marL="2057400" indent="-228600">
                <a:defRPr sz="2400">
                  <a:solidFill>
                    <a:schemeClr val="bg1"/>
                  </a:solidFill>
                  <a:latin typeface="Times New Roman" pitchFamily="18" charset="0"/>
                </a:defRPr>
              </a:lvl5pPr>
              <a:lvl6pPr marL="2514600" indent="-228600" eaLnBrk="0" fontAlgn="base" hangingPunct="0">
                <a:spcBef>
                  <a:spcPct val="0"/>
                </a:spcBef>
                <a:spcAft>
                  <a:spcPct val="0"/>
                </a:spcAft>
                <a:defRPr sz="2400">
                  <a:solidFill>
                    <a:schemeClr val="bg1"/>
                  </a:solidFill>
                  <a:latin typeface="Times New Roman" pitchFamily="18" charset="0"/>
                </a:defRPr>
              </a:lvl6pPr>
              <a:lvl7pPr marL="2971800" indent="-228600" eaLnBrk="0" fontAlgn="base" hangingPunct="0">
                <a:spcBef>
                  <a:spcPct val="0"/>
                </a:spcBef>
                <a:spcAft>
                  <a:spcPct val="0"/>
                </a:spcAft>
                <a:defRPr sz="2400">
                  <a:solidFill>
                    <a:schemeClr val="bg1"/>
                  </a:solidFill>
                  <a:latin typeface="Times New Roman" pitchFamily="18" charset="0"/>
                </a:defRPr>
              </a:lvl7pPr>
              <a:lvl8pPr marL="3429000" indent="-228600" eaLnBrk="0" fontAlgn="base" hangingPunct="0">
                <a:spcBef>
                  <a:spcPct val="0"/>
                </a:spcBef>
                <a:spcAft>
                  <a:spcPct val="0"/>
                </a:spcAft>
                <a:defRPr sz="2400">
                  <a:solidFill>
                    <a:schemeClr val="bg1"/>
                  </a:solidFill>
                  <a:latin typeface="Times New Roman" pitchFamily="18" charset="0"/>
                </a:defRPr>
              </a:lvl8pPr>
              <a:lvl9pPr marL="3886200" indent="-228600" eaLnBrk="0" fontAlgn="base" hangingPunct="0">
                <a:spcBef>
                  <a:spcPct val="0"/>
                </a:spcBef>
                <a:spcAft>
                  <a:spcPct val="0"/>
                </a:spcAft>
                <a:defRPr sz="2400">
                  <a:solidFill>
                    <a:schemeClr val="bg1"/>
                  </a:solidFill>
                  <a:latin typeface="Times New Roman" pitchFamily="18" charset="0"/>
                </a:defRPr>
              </a:lvl9pPr>
            </a:lstStyle>
            <a:p>
              <a:pPr algn="ctr"/>
              <a:r>
                <a:rPr lang="en-US" altLang="en-US" sz="1200">
                  <a:solidFill>
                    <a:schemeClr val="tx1"/>
                  </a:solidFill>
                  <a:latin typeface="Tahoma" pitchFamily="34" charset="0"/>
                </a:rPr>
                <a:t>Data</a:t>
              </a:r>
            </a:p>
          </p:txBody>
        </p:sp>
        <p:sp>
          <p:nvSpPr>
            <p:cNvPr id="18" name="Oval 16"/>
            <p:cNvSpPr>
              <a:spLocks noChangeArrowheads="1"/>
            </p:cNvSpPr>
            <p:nvPr/>
          </p:nvSpPr>
          <p:spPr bwMode="auto">
            <a:xfrm>
              <a:off x="2590800" y="5039360"/>
              <a:ext cx="533400" cy="320040"/>
            </a:xfrm>
            <a:prstGeom prst="ellipse">
              <a:avLst/>
            </a:prstGeom>
            <a:noFill/>
            <a:ln w="38100" algn="ctr">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bg1"/>
                  </a:solidFill>
                  <a:latin typeface="Times New Roman" pitchFamily="18" charset="0"/>
                </a:defRPr>
              </a:lvl1pPr>
              <a:lvl2pPr marL="742950" indent="-285750">
                <a:defRPr sz="2400">
                  <a:solidFill>
                    <a:schemeClr val="bg1"/>
                  </a:solidFill>
                  <a:latin typeface="Times New Roman" pitchFamily="18" charset="0"/>
                </a:defRPr>
              </a:lvl2pPr>
              <a:lvl3pPr marL="1143000" indent="-228600">
                <a:defRPr sz="2400">
                  <a:solidFill>
                    <a:schemeClr val="bg1"/>
                  </a:solidFill>
                  <a:latin typeface="Times New Roman" pitchFamily="18" charset="0"/>
                </a:defRPr>
              </a:lvl3pPr>
              <a:lvl4pPr marL="1600200" indent="-228600">
                <a:defRPr sz="2400">
                  <a:solidFill>
                    <a:schemeClr val="bg1"/>
                  </a:solidFill>
                  <a:latin typeface="Times New Roman" pitchFamily="18" charset="0"/>
                </a:defRPr>
              </a:lvl4pPr>
              <a:lvl5pPr marL="2057400" indent="-228600">
                <a:defRPr sz="2400">
                  <a:solidFill>
                    <a:schemeClr val="bg1"/>
                  </a:solidFill>
                  <a:latin typeface="Times New Roman" pitchFamily="18" charset="0"/>
                </a:defRPr>
              </a:lvl5pPr>
              <a:lvl6pPr marL="2514600" indent="-228600" eaLnBrk="0" fontAlgn="base" hangingPunct="0">
                <a:spcBef>
                  <a:spcPct val="0"/>
                </a:spcBef>
                <a:spcAft>
                  <a:spcPct val="0"/>
                </a:spcAft>
                <a:defRPr sz="2400">
                  <a:solidFill>
                    <a:schemeClr val="bg1"/>
                  </a:solidFill>
                  <a:latin typeface="Times New Roman" pitchFamily="18" charset="0"/>
                </a:defRPr>
              </a:lvl6pPr>
              <a:lvl7pPr marL="2971800" indent="-228600" eaLnBrk="0" fontAlgn="base" hangingPunct="0">
                <a:spcBef>
                  <a:spcPct val="0"/>
                </a:spcBef>
                <a:spcAft>
                  <a:spcPct val="0"/>
                </a:spcAft>
                <a:defRPr sz="2400">
                  <a:solidFill>
                    <a:schemeClr val="bg1"/>
                  </a:solidFill>
                  <a:latin typeface="Times New Roman" pitchFamily="18" charset="0"/>
                </a:defRPr>
              </a:lvl7pPr>
              <a:lvl8pPr marL="3429000" indent="-228600" eaLnBrk="0" fontAlgn="base" hangingPunct="0">
                <a:spcBef>
                  <a:spcPct val="0"/>
                </a:spcBef>
                <a:spcAft>
                  <a:spcPct val="0"/>
                </a:spcAft>
                <a:defRPr sz="2400">
                  <a:solidFill>
                    <a:schemeClr val="bg1"/>
                  </a:solidFill>
                  <a:latin typeface="Times New Roman" pitchFamily="18" charset="0"/>
                </a:defRPr>
              </a:lvl8pPr>
              <a:lvl9pPr marL="3886200" indent="-228600" eaLnBrk="0" fontAlgn="base" hangingPunct="0">
                <a:spcBef>
                  <a:spcPct val="0"/>
                </a:spcBef>
                <a:spcAft>
                  <a:spcPct val="0"/>
                </a:spcAft>
                <a:defRPr sz="2400">
                  <a:solidFill>
                    <a:schemeClr val="bg1"/>
                  </a:solidFill>
                  <a:latin typeface="Times New Roman" pitchFamily="18" charset="0"/>
                </a:defRPr>
              </a:lvl9pPr>
            </a:lstStyle>
            <a:p>
              <a:pPr algn="ctr"/>
              <a:r>
                <a:rPr lang="en-US" altLang="en-US" sz="1200">
                  <a:solidFill>
                    <a:schemeClr val="tx1"/>
                  </a:solidFill>
                  <a:latin typeface="Tahoma" pitchFamily="34" charset="0"/>
                </a:rPr>
                <a:t>Data</a:t>
              </a:r>
            </a:p>
          </p:txBody>
        </p:sp>
        <p:sp>
          <p:nvSpPr>
            <p:cNvPr id="19" name="Oval 17"/>
            <p:cNvSpPr>
              <a:spLocks noChangeArrowheads="1"/>
            </p:cNvSpPr>
            <p:nvPr/>
          </p:nvSpPr>
          <p:spPr bwMode="auto">
            <a:xfrm>
              <a:off x="2590800" y="5623560"/>
              <a:ext cx="533400" cy="320040"/>
            </a:xfrm>
            <a:prstGeom prst="ellipse">
              <a:avLst/>
            </a:prstGeom>
            <a:noFill/>
            <a:ln w="38100" algn="ctr">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bg1"/>
                  </a:solidFill>
                  <a:latin typeface="Times New Roman" pitchFamily="18" charset="0"/>
                </a:defRPr>
              </a:lvl1pPr>
              <a:lvl2pPr marL="742950" indent="-285750">
                <a:defRPr sz="2400">
                  <a:solidFill>
                    <a:schemeClr val="bg1"/>
                  </a:solidFill>
                  <a:latin typeface="Times New Roman" pitchFamily="18" charset="0"/>
                </a:defRPr>
              </a:lvl2pPr>
              <a:lvl3pPr marL="1143000" indent="-228600">
                <a:defRPr sz="2400">
                  <a:solidFill>
                    <a:schemeClr val="bg1"/>
                  </a:solidFill>
                  <a:latin typeface="Times New Roman" pitchFamily="18" charset="0"/>
                </a:defRPr>
              </a:lvl3pPr>
              <a:lvl4pPr marL="1600200" indent="-228600">
                <a:defRPr sz="2400">
                  <a:solidFill>
                    <a:schemeClr val="bg1"/>
                  </a:solidFill>
                  <a:latin typeface="Times New Roman" pitchFamily="18" charset="0"/>
                </a:defRPr>
              </a:lvl4pPr>
              <a:lvl5pPr marL="2057400" indent="-228600">
                <a:defRPr sz="2400">
                  <a:solidFill>
                    <a:schemeClr val="bg1"/>
                  </a:solidFill>
                  <a:latin typeface="Times New Roman" pitchFamily="18" charset="0"/>
                </a:defRPr>
              </a:lvl5pPr>
              <a:lvl6pPr marL="2514600" indent="-228600" eaLnBrk="0" fontAlgn="base" hangingPunct="0">
                <a:spcBef>
                  <a:spcPct val="0"/>
                </a:spcBef>
                <a:spcAft>
                  <a:spcPct val="0"/>
                </a:spcAft>
                <a:defRPr sz="2400">
                  <a:solidFill>
                    <a:schemeClr val="bg1"/>
                  </a:solidFill>
                  <a:latin typeface="Times New Roman" pitchFamily="18" charset="0"/>
                </a:defRPr>
              </a:lvl6pPr>
              <a:lvl7pPr marL="2971800" indent="-228600" eaLnBrk="0" fontAlgn="base" hangingPunct="0">
                <a:spcBef>
                  <a:spcPct val="0"/>
                </a:spcBef>
                <a:spcAft>
                  <a:spcPct val="0"/>
                </a:spcAft>
                <a:defRPr sz="2400">
                  <a:solidFill>
                    <a:schemeClr val="bg1"/>
                  </a:solidFill>
                  <a:latin typeface="Times New Roman" pitchFamily="18" charset="0"/>
                </a:defRPr>
              </a:lvl7pPr>
              <a:lvl8pPr marL="3429000" indent="-228600" eaLnBrk="0" fontAlgn="base" hangingPunct="0">
                <a:spcBef>
                  <a:spcPct val="0"/>
                </a:spcBef>
                <a:spcAft>
                  <a:spcPct val="0"/>
                </a:spcAft>
                <a:defRPr sz="2400">
                  <a:solidFill>
                    <a:schemeClr val="bg1"/>
                  </a:solidFill>
                  <a:latin typeface="Times New Roman" pitchFamily="18" charset="0"/>
                </a:defRPr>
              </a:lvl8pPr>
              <a:lvl9pPr marL="3886200" indent="-228600" eaLnBrk="0" fontAlgn="base" hangingPunct="0">
                <a:spcBef>
                  <a:spcPct val="0"/>
                </a:spcBef>
                <a:spcAft>
                  <a:spcPct val="0"/>
                </a:spcAft>
                <a:defRPr sz="2400">
                  <a:solidFill>
                    <a:schemeClr val="bg1"/>
                  </a:solidFill>
                  <a:latin typeface="Times New Roman" pitchFamily="18" charset="0"/>
                </a:defRPr>
              </a:lvl9pPr>
            </a:lstStyle>
            <a:p>
              <a:pPr algn="ctr"/>
              <a:r>
                <a:rPr lang="en-US" altLang="en-US" sz="1200">
                  <a:solidFill>
                    <a:schemeClr val="tx1"/>
                  </a:solidFill>
                  <a:latin typeface="Tahoma" pitchFamily="34" charset="0"/>
                </a:rPr>
                <a:t>Data</a:t>
              </a:r>
            </a:p>
          </p:txBody>
        </p:sp>
        <p:sp>
          <p:nvSpPr>
            <p:cNvPr id="20" name="Rounded Rectangle 19"/>
            <p:cNvSpPr/>
            <p:nvPr/>
          </p:nvSpPr>
          <p:spPr bwMode="auto">
            <a:xfrm>
              <a:off x="1447729" y="2346922"/>
              <a:ext cx="609626" cy="380937"/>
            </a:xfrm>
            <a:prstGeom prst="roundRect">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wrap="none" anchor="ctr"/>
            <a:lstStyle/>
            <a:p>
              <a:pPr algn="ctr">
                <a:defRPr/>
              </a:pPr>
              <a:r>
                <a:rPr lang="en-US" sz="1200" dirty="0">
                  <a:solidFill>
                    <a:schemeClr val="tx1"/>
                  </a:solidFill>
                  <a:latin typeface="Tahoma" pitchFamily="-64" charset="0"/>
                </a:rPr>
                <a:t>CPU 1</a:t>
              </a:r>
            </a:p>
          </p:txBody>
        </p:sp>
        <p:sp>
          <p:nvSpPr>
            <p:cNvPr id="21" name="Rounded Rectangle 20"/>
            <p:cNvSpPr/>
            <p:nvPr/>
          </p:nvSpPr>
          <p:spPr bwMode="auto">
            <a:xfrm>
              <a:off x="1447729" y="3565920"/>
              <a:ext cx="609626" cy="380937"/>
            </a:xfrm>
            <a:prstGeom prst="roundRect">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wrap="none" anchor="ctr"/>
            <a:lstStyle/>
            <a:p>
              <a:pPr algn="ctr">
                <a:defRPr/>
              </a:pPr>
              <a:r>
                <a:rPr lang="en-US" sz="1200" dirty="0">
                  <a:solidFill>
                    <a:schemeClr val="tx1"/>
                  </a:solidFill>
                  <a:latin typeface="Tahoma" pitchFamily="-64" charset="0"/>
                </a:rPr>
                <a:t>CPU 2</a:t>
              </a:r>
            </a:p>
          </p:txBody>
        </p:sp>
        <p:sp>
          <p:nvSpPr>
            <p:cNvPr id="22" name="Rounded Rectangle 21"/>
            <p:cNvSpPr/>
            <p:nvPr/>
          </p:nvSpPr>
          <p:spPr bwMode="auto">
            <a:xfrm>
              <a:off x="1447729" y="4784917"/>
              <a:ext cx="609626" cy="380937"/>
            </a:xfrm>
            <a:prstGeom prst="roundRect">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wrap="none" anchor="ctr"/>
            <a:lstStyle/>
            <a:p>
              <a:pPr algn="ctr">
                <a:defRPr/>
              </a:pPr>
              <a:r>
                <a:rPr lang="en-US" sz="1200" dirty="0">
                  <a:solidFill>
                    <a:schemeClr val="tx1"/>
                  </a:solidFill>
                  <a:latin typeface="Tahoma" pitchFamily="-64" charset="0"/>
                </a:rPr>
                <a:t>CPU 3</a:t>
              </a:r>
            </a:p>
          </p:txBody>
        </p:sp>
        <p:cxnSp>
          <p:nvCxnSpPr>
            <p:cNvPr id="23" name="Straight Arrow Connector 22"/>
            <p:cNvCxnSpPr>
              <a:stCxn id="5" idx="6"/>
              <a:endCxn id="20" idx="1"/>
            </p:cNvCxnSpPr>
            <p:nvPr/>
          </p:nvCxnSpPr>
          <p:spPr bwMode="auto">
            <a:xfrm>
              <a:off x="1000035" y="2278671"/>
              <a:ext cx="447694" cy="258719"/>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24" name="Straight Arrow Connector 23"/>
            <p:cNvCxnSpPr>
              <a:stCxn id="6" idx="6"/>
              <a:endCxn id="20" idx="1"/>
            </p:cNvCxnSpPr>
            <p:nvPr/>
          </p:nvCxnSpPr>
          <p:spPr bwMode="auto">
            <a:xfrm flipV="1">
              <a:off x="1000035" y="2537390"/>
              <a:ext cx="447694" cy="325384"/>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25" name="Straight Arrow Connector 24"/>
            <p:cNvCxnSpPr>
              <a:stCxn id="7" idx="6"/>
              <a:endCxn id="21" idx="1"/>
            </p:cNvCxnSpPr>
            <p:nvPr/>
          </p:nvCxnSpPr>
          <p:spPr bwMode="auto">
            <a:xfrm>
              <a:off x="1000035" y="3446877"/>
              <a:ext cx="447694" cy="309511"/>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26" name="Straight Arrow Connector 25"/>
            <p:cNvCxnSpPr>
              <a:stCxn id="8" idx="6"/>
              <a:endCxn id="21" idx="1"/>
            </p:cNvCxnSpPr>
            <p:nvPr/>
          </p:nvCxnSpPr>
          <p:spPr bwMode="auto">
            <a:xfrm flipV="1">
              <a:off x="1000035" y="3756388"/>
              <a:ext cx="447694" cy="274592"/>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27" name="Straight Arrow Connector 26"/>
            <p:cNvCxnSpPr>
              <a:stCxn id="9" idx="6"/>
              <a:endCxn id="22" idx="1"/>
            </p:cNvCxnSpPr>
            <p:nvPr/>
          </p:nvCxnSpPr>
          <p:spPr bwMode="auto">
            <a:xfrm>
              <a:off x="1000035" y="4615084"/>
              <a:ext cx="447694" cy="360302"/>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28" name="Straight Arrow Connector 27"/>
            <p:cNvCxnSpPr>
              <a:stCxn id="10" idx="6"/>
              <a:endCxn id="22" idx="1"/>
            </p:cNvCxnSpPr>
            <p:nvPr/>
          </p:nvCxnSpPr>
          <p:spPr bwMode="auto">
            <a:xfrm flipV="1">
              <a:off x="1000035" y="4975386"/>
              <a:ext cx="447694" cy="223801"/>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29" name="Straight Arrow Connector 28"/>
            <p:cNvCxnSpPr>
              <a:stCxn id="11" idx="6"/>
              <a:endCxn id="22" idx="1"/>
            </p:cNvCxnSpPr>
            <p:nvPr/>
          </p:nvCxnSpPr>
          <p:spPr bwMode="auto">
            <a:xfrm flipV="1">
              <a:off x="1000035" y="4975386"/>
              <a:ext cx="447694" cy="807904"/>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30" name="Straight Arrow Connector 29"/>
            <p:cNvCxnSpPr>
              <a:stCxn id="20" idx="3"/>
              <a:endCxn id="13" idx="2"/>
            </p:cNvCxnSpPr>
            <p:nvPr/>
          </p:nvCxnSpPr>
          <p:spPr bwMode="auto">
            <a:xfrm flipV="1">
              <a:off x="2057355" y="2278671"/>
              <a:ext cx="533423" cy="258719"/>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31" name="Straight Arrow Connector 30"/>
            <p:cNvCxnSpPr>
              <a:stCxn id="20" idx="3"/>
              <a:endCxn id="15" idx="2"/>
            </p:cNvCxnSpPr>
            <p:nvPr/>
          </p:nvCxnSpPr>
          <p:spPr bwMode="auto">
            <a:xfrm>
              <a:off x="2057355" y="2537390"/>
              <a:ext cx="533423" cy="909487"/>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32" name="Straight Arrow Connector 31"/>
            <p:cNvCxnSpPr>
              <a:stCxn id="21" idx="3"/>
              <a:endCxn id="14" idx="2"/>
            </p:cNvCxnSpPr>
            <p:nvPr/>
          </p:nvCxnSpPr>
          <p:spPr bwMode="auto">
            <a:xfrm flipV="1">
              <a:off x="2057355" y="2862774"/>
              <a:ext cx="533423" cy="893614"/>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33" name="Straight Arrow Connector 32"/>
            <p:cNvCxnSpPr>
              <a:stCxn id="21" idx="3"/>
              <a:endCxn id="17" idx="2"/>
            </p:cNvCxnSpPr>
            <p:nvPr/>
          </p:nvCxnSpPr>
          <p:spPr bwMode="auto">
            <a:xfrm>
              <a:off x="2057355" y="3756388"/>
              <a:ext cx="533423" cy="858695"/>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34" name="Straight Arrow Connector 33"/>
            <p:cNvCxnSpPr>
              <a:stCxn id="22" idx="3"/>
              <a:endCxn id="18" idx="2"/>
            </p:cNvCxnSpPr>
            <p:nvPr/>
          </p:nvCxnSpPr>
          <p:spPr bwMode="auto">
            <a:xfrm>
              <a:off x="2057355" y="4975386"/>
              <a:ext cx="533423" cy="223801"/>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35" name="Straight Arrow Connector 34"/>
            <p:cNvCxnSpPr>
              <a:stCxn id="22" idx="3"/>
              <a:endCxn id="16" idx="2"/>
            </p:cNvCxnSpPr>
            <p:nvPr/>
          </p:nvCxnSpPr>
          <p:spPr bwMode="auto">
            <a:xfrm flipV="1">
              <a:off x="2057355" y="4030980"/>
              <a:ext cx="533423" cy="944405"/>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36" name="Straight Arrow Connector 35"/>
            <p:cNvCxnSpPr>
              <a:stCxn id="22" idx="3"/>
              <a:endCxn id="19" idx="2"/>
            </p:cNvCxnSpPr>
            <p:nvPr/>
          </p:nvCxnSpPr>
          <p:spPr bwMode="auto">
            <a:xfrm>
              <a:off x="2057355" y="4975386"/>
              <a:ext cx="533423" cy="807904"/>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grpSp>
      <p:grpSp>
        <p:nvGrpSpPr>
          <p:cNvPr id="37" name="Group 153"/>
          <p:cNvGrpSpPr>
            <a:grpSpLocks/>
          </p:cNvGrpSpPr>
          <p:nvPr/>
        </p:nvGrpSpPr>
        <p:grpSpPr bwMode="auto">
          <a:xfrm>
            <a:off x="5037138" y="1933576"/>
            <a:ext cx="2209800" cy="3825875"/>
            <a:chOff x="3124200" y="2118360"/>
            <a:chExt cx="2209800" cy="3825240"/>
          </a:xfrm>
        </p:grpSpPr>
        <p:sp>
          <p:nvSpPr>
            <p:cNvPr id="38" name="Oval 104"/>
            <p:cNvSpPr>
              <a:spLocks noChangeArrowheads="1"/>
            </p:cNvSpPr>
            <p:nvPr/>
          </p:nvSpPr>
          <p:spPr bwMode="auto">
            <a:xfrm>
              <a:off x="4800600" y="2118360"/>
              <a:ext cx="533400" cy="320040"/>
            </a:xfrm>
            <a:prstGeom prst="ellipse">
              <a:avLst/>
            </a:prstGeom>
            <a:noFill/>
            <a:ln w="38100" algn="ctr">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bg1"/>
                  </a:solidFill>
                  <a:latin typeface="Times New Roman" pitchFamily="18" charset="0"/>
                </a:defRPr>
              </a:lvl1pPr>
              <a:lvl2pPr marL="742950" indent="-285750">
                <a:defRPr sz="2400">
                  <a:solidFill>
                    <a:schemeClr val="bg1"/>
                  </a:solidFill>
                  <a:latin typeface="Times New Roman" pitchFamily="18" charset="0"/>
                </a:defRPr>
              </a:lvl2pPr>
              <a:lvl3pPr marL="1143000" indent="-228600">
                <a:defRPr sz="2400">
                  <a:solidFill>
                    <a:schemeClr val="bg1"/>
                  </a:solidFill>
                  <a:latin typeface="Times New Roman" pitchFamily="18" charset="0"/>
                </a:defRPr>
              </a:lvl3pPr>
              <a:lvl4pPr marL="1600200" indent="-228600">
                <a:defRPr sz="2400">
                  <a:solidFill>
                    <a:schemeClr val="bg1"/>
                  </a:solidFill>
                  <a:latin typeface="Times New Roman" pitchFamily="18" charset="0"/>
                </a:defRPr>
              </a:lvl4pPr>
              <a:lvl5pPr marL="2057400" indent="-228600">
                <a:defRPr sz="2400">
                  <a:solidFill>
                    <a:schemeClr val="bg1"/>
                  </a:solidFill>
                  <a:latin typeface="Times New Roman" pitchFamily="18" charset="0"/>
                </a:defRPr>
              </a:lvl5pPr>
              <a:lvl6pPr marL="2514600" indent="-228600" eaLnBrk="0" fontAlgn="base" hangingPunct="0">
                <a:spcBef>
                  <a:spcPct val="0"/>
                </a:spcBef>
                <a:spcAft>
                  <a:spcPct val="0"/>
                </a:spcAft>
                <a:defRPr sz="2400">
                  <a:solidFill>
                    <a:schemeClr val="bg1"/>
                  </a:solidFill>
                  <a:latin typeface="Times New Roman" pitchFamily="18" charset="0"/>
                </a:defRPr>
              </a:lvl6pPr>
              <a:lvl7pPr marL="2971800" indent="-228600" eaLnBrk="0" fontAlgn="base" hangingPunct="0">
                <a:spcBef>
                  <a:spcPct val="0"/>
                </a:spcBef>
                <a:spcAft>
                  <a:spcPct val="0"/>
                </a:spcAft>
                <a:defRPr sz="2400">
                  <a:solidFill>
                    <a:schemeClr val="bg1"/>
                  </a:solidFill>
                  <a:latin typeface="Times New Roman" pitchFamily="18" charset="0"/>
                </a:defRPr>
              </a:lvl7pPr>
              <a:lvl8pPr marL="3429000" indent="-228600" eaLnBrk="0" fontAlgn="base" hangingPunct="0">
                <a:spcBef>
                  <a:spcPct val="0"/>
                </a:spcBef>
                <a:spcAft>
                  <a:spcPct val="0"/>
                </a:spcAft>
                <a:defRPr sz="2400">
                  <a:solidFill>
                    <a:schemeClr val="bg1"/>
                  </a:solidFill>
                  <a:latin typeface="Times New Roman" pitchFamily="18" charset="0"/>
                </a:defRPr>
              </a:lvl8pPr>
              <a:lvl9pPr marL="3886200" indent="-228600" eaLnBrk="0" fontAlgn="base" hangingPunct="0">
                <a:spcBef>
                  <a:spcPct val="0"/>
                </a:spcBef>
                <a:spcAft>
                  <a:spcPct val="0"/>
                </a:spcAft>
                <a:defRPr sz="2400">
                  <a:solidFill>
                    <a:schemeClr val="bg1"/>
                  </a:solidFill>
                  <a:latin typeface="Times New Roman" pitchFamily="18" charset="0"/>
                </a:defRPr>
              </a:lvl9pPr>
            </a:lstStyle>
            <a:p>
              <a:pPr algn="ctr"/>
              <a:r>
                <a:rPr lang="en-US" altLang="en-US" sz="1200">
                  <a:solidFill>
                    <a:schemeClr val="tx1"/>
                  </a:solidFill>
                  <a:latin typeface="Tahoma" pitchFamily="34" charset="0"/>
                </a:rPr>
                <a:t>Data</a:t>
              </a:r>
            </a:p>
          </p:txBody>
        </p:sp>
        <p:sp>
          <p:nvSpPr>
            <p:cNvPr id="39" name="Oval 105"/>
            <p:cNvSpPr>
              <a:spLocks noChangeArrowheads="1"/>
            </p:cNvSpPr>
            <p:nvPr/>
          </p:nvSpPr>
          <p:spPr bwMode="auto">
            <a:xfrm>
              <a:off x="4800600" y="2702560"/>
              <a:ext cx="533400" cy="320040"/>
            </a:xfrm>
            <a:prstGeom prst="ellipse">
              <a:avLst/>
            </a:prstGeom>
            <a:noFill/>
            <a:ln w="38100" algn="ctr">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bg1"/>
                  </a:solidFill>
                  <a:latin typeface="Times New Roman" pitchFamily="18" charset="0"/>
                </a:defRPr>
              </a:lvl1pPr>
              <a:lvl2pPr marL="742950" indent="-285750">
                <a:defRPr sz="2400">
                  <a:solidFill>
                    <a:schemeClr val="bg1"/>
                  </a:solidFill>
                  <a:latin typeface="Times New Roman" pitchFamily="18" charset="0"/>
                </a:defRPr>
              </a:lvl2pPr>
              <a:lvl3pPr marL="1143000" indent="-228600">
                <a:defRPr sz="2400">
                  <a:solidFill>
                    <a:schemeClr val="bg1"/>
                  </a:solidFill>
                  <a:latin typeface="Times New Roman" pitchFamily="18" charset="0"/>
                </a:defRPr>
              </a:lvl3pPr>
              <a:lvl4pPr marL="1600200" indent="-228600">
                <a:defRPr sz="2400">
                  <a:solidFill>
                    <a:schemeClr val="bg1"/>
                  </a:solidFill>
                  <a:latin typeface="Times New Roman" pitchFamily="18" charset="0"/>
                </a:defRPr>
              </a:lvl4pPr>
              <a:lvl5pPr marL="2057400" indent="-228600">
                <a:defRPr sz="2400">
                  <a:solidFill>
                    <a:schemeClr val="bg1"/>
                  </a:solidFill>
                  <a:latin typeface="Times New Roman" pitchFamily="18" charset="0"/>
                </a:defRPr>
              </a:lvl5pPr>
              <a:lvl6pPr marL="2514600" indent="-228600" eaLnBrk="0" fontAlgn="base" hangingPunct="0">
                <a:spcBef>
                  <a:spcPct val="0"/>
                </a:spcBef>
                <a:spcAft>
                  <a:spcPct val="0"/>
                </a:spcAft>
                <a:defRPr sz="2400">
                  <a:solidFill>
                    <a:schemeClr val="bg1"/>
                  </a:solidFill>
                  <a:latin typeface="Times New Roman" pitchFamily="18" charset="0"/>
                </a:defRPr>
              </a:lvl6pPr>
              <a:lvl7pPr marL="2971800" indent="-228600" eaLnBrk="0" fontAlgn="base" hangingPunct="0">
                <a:spcBef>
                  <a:spcPct val="0"/>
                </a:spcBef>
                <a:spcAft>
                  <a:spcPct val="0"/>
                </a:spcAft>
                <a:defRPr sz="2400">
                  <a:solidFill>
                    <a:schemeClr val="bg1"/>
                  </a:solidFill>
                  <a:latin typeface="Times New Roman" pitchFamily="18" charset="0"/>
                </a:defRPr>
              </a:lvl7pPr>
              <a:lvl8pPr marL="3429000" indent="-228600" eaLnBrk="0" fontAlgn="base" hangingPunct="0">
                <a:spcBef>
                  <a:spcPct val="0"/>
                </a:spcBef>
                <a:spcAft>
                  <a:spcPct val="0"/>
                </a:spcAft>
                <a:defRPr sz="2400">
                  <a:solidFill>
                    <a:schemeClr val="bg1"/>
                  </a:solidFill>
                  <a:latin typeface="Times New Roman" pitchFamily="18" charset="0"/>
                </a:defRPr>
              </a:lvl8pPr>
              <a:lvl9pPr marL="3886200" indent="-228600" eaLnBrk="0" fontAlgn="base" hangingPunct="0">
                <a:spcBef>
                  <a:spcPct val="0"/>
                </a:spcBef>
                <a:spcAft>
                  <a:spcPct val="0"/>
                </a:spcAft>
                <a:defRPr sz="2400">
                  <a:solidFill>
                    <a:schemeClr val="bg1"/>
                  </a:solidFill>
                  <a:latin typeface="Times New Roman" pitchFamily="18" charset="0"/>
                </a:defRPr>
              </a:lvl9pPr>
            </a:lstStyle>
            <a:p>
              <a:pPr algn="ctr"/>
              <a:r>
                <a:rPr lang="en-US" altLang="en-US" sz="1200">
                  <a:solidFill>
                    <a:schemeClr val="tx1"/>
                  </a:solidFill>
                  <a:latin typeface="Tahoma" pitchFamily="34" charset="0"/>
                </a:rPr>
                <a:t>Data</a:t>
              </a:r>
            </a:p>
          </p:txBody>
        </p:sp>
        <p:sp>
          <p:nvSpPr>
            <p:cNvPr id="40" name="Oval 106"/>
            <p:cNvSpPr>
              <a:spLocks noChangeArrowheads="1"/>
            </p:cNvSpPr>
            <p:nvPr/>
          </p:nvSpPr>
          <p:spPr bwMode="auto">
            <a:xfrm>
              <a:off x="4800600" y="3286760"/>
              <a:ext cx="533400" cy="320040"/>
            </a:xfrm>
            <a:prstGeom prst="ellipse">
              <a:avLst/>
            </a:prstGeom>
            <a:noFill/>
            <a:ln w="38100" algn="ctr">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bg1"/>
                  </a:solidFill>
                  <a:latin typeface="Times New Roman" pitchFamily="18" charset="0"/>
                </a:defRPr>
              </a:lvl1pPr>
              <a:lvl2pPr marL="742950" indent="-285750">
                <a:defRPr sz="2400">
                  <a:solidFill>
                    <a:schemeClr val="bg1"/>
                  </a:solidFill>
                  <a:latin typeface="Times New Roman" pitchFamily="18" charset="0"/>
                </a:defRPr>
              </a:lvl2pPr>
              <a:lvl3pPr marL="1143000" indent="-228600">
                <a:defRPr sz="2400">
                  <a:solidFill>
                    <a:schemeClr val="bg1"/>
                  </a:solidFill>
                  <a:latin typeface="Times New Roman" pitchFamily="18" charset="0"/>
                </a:defRPr>
              </a:lvl3pPr>
              <a:lvl4pPr marL="1600200" indent="-228600">
                <a:defRPr sz="2400">
                  <a:solidFill>
                    <a:schemeClr val="bg1"/>
                  </a:solidFill>
                  <a:latin typeface="Times New Roman" pitchFamily="18" charset="0"/>
                </a:defRPr>
              </a:lvl4pPr>
              <a:lvl5pPr marL="2057400" indent="-228600">
                <a:defRPr sz="2400">
                  <a:solidFill>
                    <a:schemeClr val="bg1"/>
                  </a:solidFill>
                  <a:latin typeface="Times New Roman" pitchFamily="18" charset="0"/>
                </a:defRPr>
              </a:lvl5pPr>
              <a:lvl6pPr marL="2514600" indent="-228600" eaLnBrk="0" fontAlgn="base" hangingPunct="0">
                <a:spcBef>
                  <a:spcPct val="0"/>
                </a:spcBef>
                <a:spcAft>
                  <a:spcPct val="0"/>
                </a:spcAft>
                <a:defRPr sz="2400">
                  <a:solidFill>
                    <a:schemeClr val="bg1"/>
                  </a:solidFill>
                  <a:latin typeface="Times New Roman" pitchFamily="18" charset="0"/>
                </a:defRPr>
              </a:lvl6pPr>
              <a:lvl7pPr marL="2971800" indent="-228600" eaLnBrk="0" fontAlgn="base" hangingPunct="0">
                <a:spcBef>
                  <a:spcPct val="0"/>
                </a:spcBef>
                <a:spcAft>
                  <a:spcPct val="0"/>
                </a:spcAft>
                <a:defRPr sz="2400">
                  <a:solidFill>
                    <a:schemeClr val="bg1"/>
                  </a:solidFill>
                  <a:latin typeface="Times New Roman" pitchFamily="18" charset="0"/>
                </a:defRPr>
              </a:lvl7pPr>
              <a:lvl8pPr marL="3429000" indent="-228600" eaLnBrk="0" fontAlgn="base" hangingPunct="0">
                <a:spcBef>
                  <a:spcPct val="0"/>
                </a:spcBef>
                <a:spcAft>
                  <a:spcPct val="0"/>
                </a:spcAft>
                <a:defRPr sz="2400">
                  <a:solidFill>
                    <a:schemeClr val="bg1"/>
                  </a:solidFill>
                  <a:latin typeface="Times New Roman" pitchFamily="18" charset="0"/>
                </a:defRPr>
              </a:lvl8pPr>
              <a:lvl9pPr marL="3886200" indent="-228600" eaLnBrk="0" fontAlgn="base" hangingPunct="0">
                <a:spcBef>
                  <a:spcPct val="0"/>
                </a:spcBef>
                <a:spcAft>
                  <a:spcPct val="0"/>
                </a:spcAft>
                <a:defRPr sz="2400">
                  <a:solidFill>
                    <a:schemeClr val="bg1"/>
                  </a:solidFill>
                  <a:latin typeface="Times New Roman" pitchFamily="18" charset="0"/>
                </a:defRPr>
              </a:lvl9pPr>
            </a:lstStyle>
            <a:p>
              <a:pPr algn="ctr"/>
              <a:r>
                <a:rPr lang="en-US" altLang="en-US" sz="1200">
                  <a:solidFill>
                    <a:schemeClr val="tx1"/>
                  </a:solidFill>
                  <a:latin typeface="Tahoma" pitchFamily="34" charset="0"/>
                </a:rPr>
                <a:t>Data</a:t>
              </a:r>
            </a:p>
          </p:txBody>
        </p:sp>
        <p:sp>
          <p:nvSpPr>
            <p:cNvPr id="41" name="Oval 107"/>
            <p:cNvSpPr>
              <a:spLocks noChangeArrowheads="1"/>
            </p:cNvSpPr>
            <p:nvPr/>
          </p:nvSpPr>
          <p:spPr bwMode="auto">
            <a:xfrm>
              <a:off x="4800600" y="3870960"/>
              <a:ext cx="533400" cy="320040"/>
            </a:xfrm>
            <a:prstGeom prst="ellipse">
              <a:avLst/>
            </a:prstGeom>
            <a:noFill/>
            <a:ln w="38100" algn="ctr">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bg1"/>
                  </a:solidFill>
                  <a:latin typeface="Times New Roman" pitchFamily="18" charset="0"/>
                </a:defRPr>
              </a:lvl1pPr>
              <a:lvl2pPr marL="742950" indent="-285750">
                <a:defRPr sz="2400">
                  <a:solidFill>
                    <a:schemeClr val="bg1"/>
                  </a:solidFill>
                  <a:latin typeface="Times New Roman" pitchFamily="18" charset="0"/>
                </a:defRPr>
              </a:lvl2pPr>
              <a:lvl3pPr marL="1143000" indent="-228600">
                <a:defRPr sz="2400">
                  <a:solidFill>
                    <a:schemeClr val="bg1"/>
                  </a:solidFill>
                  <a:latin typeface="Times New Roman" pitchFamily="18" charset="0"/>
                </a:defRPr>
              </a:lvl3pPr>
              <a:lvl4pPr marL="1600200" indent="-228600">
                <a:defRPr sz="2400">
                  <a:solidFill>
                    <a:schemeClr val="bg1"/>
                  </a:solidFill>
                  <a:latin typeface="Times New Roman" pitchFamily="18" charset="0"/>
                </a:defRPr>
              </a:lvl4pPr>
              <a:lvl5pPr marL="2057400" indent="-228600">
                <a:defRPr sz="2400">
                  <a:solidFill>
                    <a:schemeClr val="bg1"/>
                  </a:solidFill>
                  <a:latin typeface="Times New Roman" pitchFamily="18" charset="0"/>
                </a:defRPr>
              </a:lvl5pPr>
              <a:lvl6pPr marL="2514600" indent="-228600" eaLnBrk="0" fontAlgn="base" hangingPunct="0">
                <a:spcBef>
                  <a:spcPct val="0"/>
                </a:spcBef>
                <a:spcAft>
                  <a:spcPct val="0"/>
                </a:spcAft>
                <a:defRPr sz="2400">
                  <a:solidFill>
                    <a:schemeClr val="bg1"/>
                  </a:solidFill>
                  <a:latin typeface="Times New Roman" pitchFamily="18" charset="0"/>
                </a:defRPr>
              </a:lvl6pPr>
              <a:lvl7pPr marL="2971800" indent="-228600" eaLnBrk="0" fontAlgn="base" hangingPunct="0">
                <a:spcBef>
                  <a:spcPct val="0"/>
                </a:spcBef>
                <a:spcAft>
                  <a:spcPct val="0"/>
                </a:spcAft>
                <a:defRPr sz="2400">
                  <a:solidFill>
                    <a:schemeClr val="bg1"/>
                  </a:solidFill>
                  <a:latin typeface="Times New Roman" pitchFamily="18" charset="0"/>
                </a:defRPr>
              </a:lvl7pPr>
              <a:lvl8pPr marL="3429000" indent="-228600" eaLnBrk="0" fontAlgn="base" hangingPunct="0">
                <a:spcBef>
                  <a:spcPct val="0"/>
                </a:spcBef>
                <a:spcAft>
                  <a:spcPct val="0"/>
                </a:spcAft>
                <a:defRPr sz="2400">
                  <a:solidFill>
                    <a:schemeClr val="bg1"/>
                  </a:solidFill>
                  <a:latin typeface="Times New Roman" pitchFamily="18" charset="0"/>
                </a:defRPr>
              </a:lvl8pPr>
              <a:lvl9pPr marL="3886200" indent="-228600" eaLnBrk="0" fontAlgn="base" hangingPunct="0">
                <a:spcBef>
                  <a:spcPct val="0"/>
                </a:spcBef>
                <a:spcAft>
                  <a:spcPct val="0"/>
                </a:spcAft>
                <a:defRPr sz="2400">
                  <a:solidFill>
                    <a:schemeClr val="bg1"/>
                  </a:solidFill>
                  <a:latin typeface="Times New Roman" pitchFamily="18" charset="0"/>
                </a:defRPr>
              </a:lvl9pPr>
            </a:lstStyle>
            <a:p>
              <a:pPr algn="ctr"/>
              <a:r>
                <a:rPr lang="en-US" altLang="en-US" sz="1200">
                  <a:solidFill>
                    <a:schemeClr val="tx1"/>
                  </a:solidFill>
                  <a:latin typeface="Tahoma" pitchFamily="34" charset="0"/>
                </a:rPr>
                <a:t>Data</a:t>
              </a:r>
            </a:p>
          </p:txBody>
        </p:sp>
        <p:sp>
          <p:nvSpPr>
            <p:cNvPr id="42" name="Oval 108"/>
            <p:cNvSpPr>
              <a:spLocks noChangeArrowheads="1"/>
            </p:cNvSpPr>
            <p:nvPr/>
          </p:nvSpPr>
          <p:spPr bwMode="auto">
            <a:xfrm>
              <a:off x="4800600" y="4455160"/>
              <a:ext cx="533400" cy="320040"/>
            </a:xfrm>
            <a:prstGeom prst="ellipse">
              <a:avLst/>
            </a:prstGeom>
            <a:noFill/>
            <a:ln w="38100" algn="ctr">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bg1"/>
                  </a:solidFill>
                  <a:latin typeface="Times New Roman" pitchFamily="18" charset="0"/>
                </a:defRPr>
              </a:lvl1pPr>
              <a:lvl2pPr marL="742950" indent="-285750">
                <a:defRPr sz="2400">
                  <a:solidFill>
                    <a:schemeClr val="bg1"/>
                  </a:solidFill>
                  <a:latin typeface="Times New Roman" pitchFamily="18" charset="0"/>
                </a:defRPr>
              </a:lvl2pPr>
              <a:lvl3pPr marL="1143000" indent="-228600">
                <a:defRPr sz="2400">
                  <a:solidFill>
                    <a:schemeClr val="bg1"/>
                  </a:solidFill>
                  <a:latin typeface="Times New Roman" pitchFamily="18" charset="0"/>
                </a:defRPr>
              </a:lvl3pPr>
              <a:lvl4pPr marL="1600200" indent="-228600">
                <a:defRPr sz="2400">
                  <a:solidFill>
                    <a:schemeClr val="bg1"/>
                  </a:solidFill>
                  <a:latin typeface="Times New Roman" pitchFamily="18" charset="0"/>
                </a:defRPr>
              </a:lvl4pPr>
              <a:lvl5pPr marL="2057400" indent="-228600">
                <a:defRPr sz="2400">
                  <a:solidFill>
                    <a:schemeClr val="bg1"/>
                  </a:solidFill>
                  <a:latin typeface="Times New Roman" pitchFamily="18" charset="0"/>
                </a:defRPr>
              </a:lvl5pPr>
              <a:lvl6pPr marL="2514600" indent="-228600" eaLnBrk="0" fontAlgn="base" hangingPunct="0">
                <a:spcBef>
                  <a:spcPct val="0"/>
                </a:spcBef>
                <a:spcAft>
                  <a:spcPct val="0"/>
                </a:spcAft>
                <a:defRPr sz="2400">
                  <a:solidFill>
                    <a:schemeClr val="bg1"/>
                  </a:solidFill>
                  <a:latin typeface="Times New Roman" pitchFamily="18" charset="0"/>
                </a:defRPr>
              </a:lvl6pPr>
              <a:lvl7pPr marL="2971800" indent="-228600" eaLnBrk="0" fontAlgn="base" hangingPunct="0">
                <a:spcBef>
                  <a:spcPct val="0"/>
                </a:spcBef>
                <a:spcAft>
                  <a:spcPct val="0"/>
                </a:spcAft>
                <a:defRPr sz="2400">
                  <a:solidFill>
                    <a:schemeClr val="bg1"/>
                  </a:solidFill>
                  <a:latin typeface="Times New Roman" pitchFamily="18" charset="0"/>
                </a:defRPr>
              </a:lvl7pPr>
              <a:lvl8pPr marL="3429000" indent="-228600" eaLnBrk="0" fontAlgn="base" hangingPunct="0">
                <a:spcBef>
                  <a:spcPct val="0"/>
                </a:spcBef>
                <a:spcAft>
                  <a:spcPct val="0"/>
                </a:spcAft>
                <a:defRPr sz="2400">
                  <a:solidFill>
                    <a:schemeClr val="bg1"/>
                  </a:solidFill>
                  <a:latin typeface="Times New Roman" pitchFamily="18" charset="0"/>
                </a:defRPr>
              </a:lvl8pPr>
              <a:lvl9pPr marL="3886200" indent="-228600" eaLnBrk="0" fontAlgn="base" hangingPunct="0">
                <a:spcBef>
                  <a:spcPct val="0"/>
                </a:spcBef>
                <a:spcAft>
                  <a:spcPct val="0"/>
                </a:spcAft>
                <a:defRPr sz="2400">
                  <a:solidFill>
                    <a:schemeClr val="bg1"/>
                  </a:solidFill>
                  <a:latin typeface="Times New Roman" pitchFamily="18" charset="0"/>
                </a:defRPr>
              </a:lvl9pPr>
            </a:lstStyle>
            <a:p>
              <a:pPr algn="ctr"/>
              <a:r>
                <a:rPr lang="en-US" altLang="en-US" sz="1200">
                  <a:solidFill>
                    <a:schemeClr val="tx1"/>
                  </a:solidFill>
                  <a:latin typeface="Tahoma" pitchFamily="34" charset="0"/>
                </a:rPr>
                <a:t>Data</a:t>
              </a:r>
            </a:p>
          </p:txBody>
        </p:sp>
        <p:sp>
          <p:nvSpPr>
            <p:cNvPr id="43" name="Oval 109"/>
            <p:cNvSpPr>
              <a:spLocks noChangeArrowheads="1"/>
            </p:cNvSpPr>
            <p:nvPr/>
          </p:nvSpPr>
          <p:spPr bwMode="auto">
            <a:xfrm>
              <a:off x="4800600" y="5039360"/>
              <a:ext cx="533400" cy="320040"/>
            </a:xfrm>
            <a:prstGeom prst="ellipse">
              <a:avLst/>
            </a:prstGeom>
            <a:noFill/>
            <a:ln w="38100" algn="ctr">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bg1"/>
                  </a:solidFill>
                  <a:latin typeface="Times New Roman" pitchFamily="18" charset="0"/>
                </a:defRPr>
              </a:lvl1pPr>
              <a:lvl2pPr marL="742950" indent="-285750">
                <a:defRPr sz="2400">
                  <a:solidFill>
                    <a:schemeClr val="bg1"/>
                  </a:solidFill>
                  <a:latin typeface="Times New Roman" pitchFamily="18" charset="0"/>
                </a:defRPr>
              </a:lvl2pPr>
              <a:lvl3pPr marL="1143000" indent="-228600">
                <a:defRPr sz="2400">
                  <a:solidFill>
                    <a:schemeClr val="bg1"/>
                  </a:solidFill>
                  <a:latin typeface="Times New Roman" pitchFamily="18" charset="0"/>
                </a:defRPr>
              </a:lvl3pPr>
              <a:lvl4pPr marL="1600200" indent="-228600">
                <a:defRPr sz="2400">
                  <a:solidFill>
                    <a:schemeClr val="bg1"/>
                  </a:solidFill>
                  <a:latin typeface="Times New Roman" pitchFamily="18" charset="0"/>
                </a:defRPr>
              </a:lvl4pPr>
              <a:lvl5pPr marL="2057400" indent="-228600">
                <a:defRPr sz="2400">
                  <a:solidFill>
                    <a:schemeClr val="bg1"/>
                  </a:solidFill>
                  <a:latin typeface="Times New Roman" pitchFamily="18" charset="0"/>
                </a:defRPr>
              </a:lvl5pPr>
              <a:lvl6pPr marL="2514600" indent="-228600" eaLnBrk="0" fontAlgn="base" hangingPunct="0">
                <a:spcBef>
                  <a:spcPct val="0"/>
                </a:spcBef>
                <a:spcAft>
                  <a:spcPct val="0"/>
                </a:spcAft>
                <a:defRPr sz="2400">
                  <a:solidFill>
                    <a:schemeClr val="bg1"/>
                  </a:solidFill>
                  <a:latin typeface="Times New Roman" pitchFamily="18" charset="0"/>
                </a:defRPr>
              </a:lvl6pPr>
              <a:lvl7pPr marL="2971800" indent="-228600" eaLnBrk="0" fontAlgn="base" hangingPunct="0">
                <a:spcBef>
                  <a:spcPct val="0"/>
                </a:spcBef>
                <a:spcAft>
                  <a:spcPct val="0"/>
                </a:spcAft>
                <a:defRPr sz="2400">
                  <a:solidFill>
                    <a:schemeClr val="bg1"/>
                  </a:solidFill>
                  <a:latin typeface="Times New Roman" pitchFamily="18" charset="0"/>
                </a:defRPr>
              </a:lvl7pPr>
              <a:lvl8pPr marL="3429000" indent="-228600" eaLnBrk="0" fontAlgn="base" hangingPunct="0">
                <a:spcBef>
                  <a:spcPct val="0"/>
                </a:spcBef>
                <a:spcAft>
                  <a:spcPct val="0"/>
                </a:spcAft>
                <a:defRPr sz="2400">
                  <a:solidFill>
                    <a:schemeClr val="bg1"/>
                  </a:solidFill>
                  <a:latin typeface="Times New Roman" pitchFamily="18" charset="0"/>
                </a:defRPr>
              </a:lvl8pPr>
              <a:lvl9pPr marL="3886200" indent="-228600" eaLnBrk="0" fontAlgn="base" hangingPunct="0">
                <a:spcBef>
                  <a:spcPct val="0"/>
                </a:spcBef>
                <a:spcAft>
                  <a:spcPct val="0"/>
                </a:spcAft>
                <a:defRPr sz="2400">
                  <a:solidFill>
                    <a:schemeClr val="bg1"/>
                  </a:solidFill>
                  <a:latin typeface="Times New Roman" pitchFamily="18" charset="0"/>
                </a:defRPr>
              </a:lvl9pPr>
            </a:lstStyle>
            <a:p>
              <a:pPr algn="ctr"/>
              <a:r>
                <a:rPr lang="en-US" altLang="en-US" sz="1200">
                  <a:solidFill>
                    <a:schemeClr val="tx1"/>
                  </a:solidFill>
                  <a:latin typeface="Tahoma" pitchFamily="34" charset="0"/>
                </a:rPr>
                <a:t>Data</a:t>
              </a:r>
            </a:p>
          </p:txBody>
        </p:sp>
        <p:sp>
          <p:nvSpPr>
            <p:cNvPr id="44" name="Oval 110"/>
            <p:cNvSpPr>
              <a:spLocks noChangeArrowheads="1"/>
            </p:cNvSpPr>
            <p:nvPr/>
          </p:nvSpPr>
          <p:spPr bwMode="auto">
            <a:xfrm>
              <a:off x="4800600" y="5623560"/>
              <a:ext cx="533400" cy="320040"/>
            </a:xfrm>
            <a:prstGeom prst="ellipse">
              <a:avLst/>
            </a:prstGeom>
            <a:noFill/>
            <a:ln w="38100" algn="ctr">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bg1"/>
                  </a:solidFill>
                  <a:latin typeface="Times New Roman" pitchFamily="18" charset="0"/>
                </a:defRPr>
              </a:lvl1pPr>
              <a:lvl2pPr marL="742950" indent="-285750">
                <a:defRPr sz="2400">
                  <a:solidFill>
                    <a:schemeClr val="bg1"/>
                  </a:solidFill>
                  <a:latin typeface="Times New Roman" pitchFamily="18" charset="0"/>
                </a:defRPr>
              </a:lvl2pPr>
              <a:lvl3pPr marL="1143000" indent="-228600">
                <a:defRPr sz="2400">
                  <a:solidFill>
                    <a:schemeClr val="bg1"/>
                  </a:solidFill>
                  <a:latin typeface="Times New Roman" pitchFamily="18" charset="0"/>
                </a:defRPr>
              </a:lvl3pPr>
              <a:lvl4pPr marL="1600200" indent="-228600">
                <a:defRPr sz="2400">
                  <a:solidFill>
                    <a:schemeClr val="bg1"/>
                  </a:solidFill>
                  <a:latin typeface="Times New Roman" pitchFamily="18" charset="0"/>
                </a:defRPr>
              </a:lvl4pPr>
              <a:lvl5pPr marL="2057400" indent="-228600">
                <a:defRPr sz="2400">
                  <a:solidFill>
                    <a:schemeClr val="bg1"/>
                  </a:solidFill>
                  <a:latin typeface="Times New Roman" pitchFamily="18" charset="0"/>
                </a:defRPr>
              </a:lvl5pPr>
              <a:lvl6pPr marL="2514600" indent="-228600" eaLnBrk="0" fontAlgn="base" hangingPunct="0">
                <a:spcBef>
                  <a:spcPct val="0"/>
                </a:spcBef>
                <a:spcAft>
                  <a:spcPct val="0"/>
                </a:spcAft>
                <a:defRPr sz="2400">
                  <a:solidFill>
                    <a:schemeClr val="bg1"/>
                  </a:solidFill>
                  <a:latin typeface="Times New Roman" pitchFamily="18" charset="0"/>
                </a:defRPr>
              </a:lvl6pPr>
              <a:lvl7pPr marL="2971800" indent="-228600" eaLnBrk="0" fontAlgn="base" hangingPunct="0">
                <a:spcBef>
                  <a:spcPct val="0"/>
                </a:spcBef>
                <a:spcAft>
                  <a:spcPct val="0"/>
                </a:spcAft>
                <a:defRPr sz="2400">
                  <a:solidFill>
                    <a:schemeClr val="bg1"/>
                  </a:solidFill>
                  <a:latin typeface="Times New Roman" pitchFamily="18" charset="0"/>
                </a:defRPr>
              </a:lvl7pPr>
              <a:lvl8pPr marL="3429000" indent="-228600" eaLnBrk="0" fontAlgn="base" hangingPunct="0">
                <a:spcBef>
                  <a:spcPct val="0"/>
                </a:spcBef>
                <a:spcAft>
                  <a:spcPct val="0"/>
                </a:spcAft>
                <a:defRPr sz="2400">
                  <a:solidFill>
                    <a:schemeClr val="bg1"/>
                  </a:solidFill>
                  <a:latin typeface="Times New Roman" pitchFamily="18" charset="0"/>
                </a:defRPr>
              </a:lvl8pPr>
              <a:lvl9pPr marL="3886200" indent="-228600" eaLnBrk="0" fontAlgn="base" hangingPunct="0">
                <a:spcBef>
                  <a:spcPct val="0"/>
                </a:spcBef>
                <a:spcAft>
                  <a:spcPct val="0"/>
                </a:spcAft>
                <a:defRPr sz="2400">
                  <a:solidFill>
                    <a:schemeClr val="bg1"/>
                  </a:solidFill>
                  <a:latin typeface="Times New Roman" pitchFamily="18" charset="0"/>
                </a:defRPr>
              </a:lvl9pPr>
            </a:lstStyle>
            <a:p>
              <a:pPr algn="ctr"/>
              <a:r>
                <a:rPr lang="en-US" altLang="en-US" sz="1200">
                  <a:solidFill>
                    <a:schemeClr val="tx1"/>
                  </a:solidFill>
                  <a:latin typeface="Tahoma" pitchFamily="34" charset="0"/>
                </a:rPr>
                <a:t>Data</a:t>
              </a:r>
            </a:p>
          </p:txBody>
        </p:sp>
        <p:sp>
          <p:nvSpPr>
            <p:cNvPr id="45" name="Rounded Rectangle 44"/>
            <p:cNvSpPr/>
            <p:nvPr/>
          </p:nvSpPr>
          <p:spPr bwMode="auto">
            <a:xfrm>
              <a:off x="3657600" y="2346922"/>
              <a:ext cx="609600" cy="380937"/>
            </a:xfrm>
            <a:prstGeom prst="roundRect">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wrap="none" anchor="ctr"/>
            <a:lstStyle/>
            <a:p>
              <a:pPr algn="ctr">
                <a:defRPr/>
              </a:pPr>
              <a:r>
                <a:rPr lang="en-US" sz="1200" dirty="0">
                  <a:solidFill>
                    <a:schemeClr val="tx1"/>
                  </a:solidFill>
                  <a:latin typeface="Tahoma" pitchFamily="-64" charset="0"/>
                </a:rPr>
                <a:t>CPU 1</a:t>
              </a:r>
            </a:p>
          </p:txBody>
        </p:sp>
        <p:sp>
          <p:nvSpPr>
            <p:cNvPr id="46" name="Rounded Rectangle 45"/>
            <p:cNvSpPr/>
            <p:nvPr/>
          </p:nvSpPr>
          <p:spPr bwMode="auto">
            <a:xfrm>
              <a:off x="3657600" y="3565920"/>
              <a:ext cx="609600" cy="380937"/>
            </a:xfrm>
            <a:prstGeom prst="roundRect">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wrap="none" anchor="ctr"/>
            <a:lstStyle/>
            <a:p>
              <a:pPr algn="ctr">
                <a:defRPr/>
              </a:pPr>
              <a:r>
                <a:rPr lang="en-US" sz="1200" dirty="0">
                  <a:solidFill>
                    <a:schemeClr val="tx1"/>
                  </a:solidFill>
                  <a:latin typeface="Tahoma" pitchFamily="-64" charset="0"/>
                </a:rPr>
                <a:t>CPU 2</a:t>
              </a:r>
            </a:p>
          </p:txBody>
        </p:sp>
        <p:sp>
          <p:nvSpPr>
            <p:cNvPr id="47" name="Rounded Rectangle 46"/>
            <p:cNvSpPr/>
            <p:nvPr/>
          </p:nvSpPr>
          <p:spPr bwMode="auto">
            <a:xfrm>
              <a:off x="3657600" y="4784917"/>
              <a:ext cx="609600" cy="380937"/>
            </a:xfrm>
            <a:prstGeom prst="roundRect">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wrap="none" anchor="ctr"/>
            <a:lstStyle/>
            <a:p>
              <a:pPr algn="ctr">
                <a:defRPr/>
              </a:pPr>
              <a:r>
                <a:rPr lang="en-US" sz="1200" dirty="0">
                  <a:solidFill>
                    <a:schemeClr val="tx1"/>
                  </a:solidFill>
                  <a:latin typeface="Tahoma" pitchFamily="-64" charset="0"/>
                </a:rPr>
                <a:t>CPU 3</a:t>
              </a:r>
            </a:p>
          </p:txBody>
        </p:sp>
        <p:cxnSp>
          <p:nvCxnSpPr>
            <p:cNvPr id="48" name="Straight Arrow Connector 47"/>
            <p:cNvCxnSpPr>
              <a:endCxn id="45" idx="1"/>
            </p:cNvCxnSpPr>
            <p:nvPr/>
          </p:nvCxnSpPr>
          <p:spPr bwMode="auto">
            <a:xfrm>
              <a:off x="3124200" y="2278671"/>
              <a:ext cx="533400" cy="258719"/>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49" name="Straight Arrow Connector 48"/>
            <p:cNvCxnSpPr>
              <a:endCxn id="45" idx="1"/>
            </p:cNvCxnSpPr>
            <p:nvPr/>
          </p:nvCxnSpPr>
          <p:spPr bwMode="auto">
            <a:xfrm flipV="1">
              <a:off x="3124200" y="2537390"/>
              <a:ext cx="533400" cy="325384"/>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50" name="Straight Arrow Connector 49"/>
            <p:cNvCxnSpPr>
              <a:endCxn id="46" idx="1"/>
            </p:cNvCxnSpPr>
            <p:nvPr/>
          </p:nvCxnSpPr>
          <p:spPr bwMode="auto">
            <a:xfrm>
              <a:off x="3124200" y="3446877"/>
              <a:ext cx="533400" cy="309511"/>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51" name="Straight Arrow Connector 50"/>
            <p:cNvCxnSpPr>
              <a:endCxn id="46" idx="1"/>
            </p:cNvCxnSpPr>
            <p:nvPr/>
          </p:nvCxnSpPr>
          <p:spPr bwMode="auto">
            <a:xfrm flipV="1">
              <a:off x="3124200" y="3756388"/>
              <a:ext cx="533400" cy="274592"/>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52" name="Straight Arrow Connector 51"/>
            <p:cNvCxnSpPr>
              <a:endCxn id="47" idx="1"/>
            </p:cNvCxnSpPr>
            <p:nvPr/>
          </p:nvCxnSpPr>
          <p:spPr bwMode="auto">
            <a:xfrm>
              <a:off x="3124200" y="4615084"/>
              <a:ext cx="533400" cy="360302"/>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53" name="Straight Arrow Connector 52"/>
            <p:cNvCxnSpPr>
              <a:endCxn id="47" idx="1"/>
            </p:cNvCxnSpPr>
            <p:nvPr/>
          </p:nvCxnSpPr>
          <p:spPr bwMode="auto">
            <a:xfrm flipV="1">
              <a:off x="3124200" y="4975386"/>
              <a:ext cx="533400" cy="223801"/>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54" name="Straight Arrow Connector 53"/>
            <p:cNvCxnSpPr>
              <a:endCxn id="47" idx="1"/>
            </p:cNvCxnSpPr>
            <p:nvPr/>
          </p:nvCxnSpPr>
          <p:spPr bwMode="auto">
            <a:xfrm flipV="1">
              <a:off x="3124200" y="4975386"/>
              <a:ext cx="533400" cy="807904"/>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55" name="Straight Arrow Connector 54"/>
            <p:cNvCxnSpPr>
              <a:stCxn id="45" idx="3"/>
              <a:endCxn id="38" idx="2"/>
            </p:cNvCxnSpPr>
            <p:nvPr/>
          </p:nvCxnSpPr>
          <p:spPr bwMode="auto">
            <a:xfrm flipV="1">
              <a:off x="4267200" y="2278671"/>
              <a:ext cx="533400" cy="258719"/>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56" name="Straight Arrow Connector 55"/>
            <p:cNvCxnSpPr>
              <a:stCxn id="45" idx="3"/>
              <a:endCxn id="40" idx="2"/>
            </p:cNvCxnSpPr>
            <p:nvPr/>
          </p:nvCxnSpPr>
          <p:spPr bwMode="auto">
            <a:xfrm>
              <a:off x="4267200" y="2537390"/>
              <a:ext cx="533400" cy="909487"/>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57" name="Straight Arrow Connector 56"/>
            <p:cNvCxnSpPr>
              <a:stCxn id="46" idx="3"/>
              <a:endCxn id="39" idx="2"/>
            </p:cNvCxnSpPr>
            <p:nvPr/>
          </p:nvCxnSpPr>
          <p:spPr bwMode="auto">
            <a:xfrm flipV="1">
              <a:off x="4267200" y="2862774"/>
              <a:ext cx="533400" cy="893614"/>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58" name="Straight Arrow Connector 57"/>
            <p:cNvCxnSpPr>
              <a:stCxn id="46" idx="3"/>
              <a:endCxn id="42" idx="2"/>
            </p:cNvCxnSpPr>
            <p:nvPr/>
          </p:nvCxnSpPr>
          <p:spPr bwMode="auto">
            <a:xfrm>
              <a:off x="4267200" y="3756388"/>
              <a:ext cx="533400" cy="858695"/>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59" name="Straight Arrow Connector 58"/>
            <p:cNvCxnSpPr>
              <a:stCxn id="47" idx="3"/>
              <a:endCxn id="43" idx="2"/>
            </p:cNvCxnSpPr>
            <p:nvPr/>
          </p:nvCxnSpPr>
          <p:spPr bwMode="auto">
            <a:xfrm>
              <a:off x="4267200" y="4975386"/>
              <a:ext cx="533400" cy="223801"/>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60" name="Straight Arrow Connector 59"/>
            <p:cNvCxnSpPr>
              <a:stCxn id="47" idx="3"/>
              <a:endCxn id="41" idx="2"/>
            </p:cNvCxnSpPr>
            <p:nvPr/>
          </p:nvCxnSpPr>
          <p:spPr bwMode="auto">
            <a:xfrm flipV="1">
              <a:off x="4267200" y="4030980"/>
              <a:ext cx="533400" cy="944405"/>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61" name="Straight Arrow Connector 60"/>
            <p:cNvCxnSpPr>
              <a:stCxn id="47" idx="3"/>
              <a:endCxn id="44" idx="2"/>
            </p:cNvCxnSpPr>
            <p:nvPr/>
          </p:nvCxnSpPr>
          <p:spPr bwMode="auto">
            <a:xfrm>
              <a:off x="4267200" y="4975386"/>
              <a:ext cx="533400" cy="807904"/>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grpSp>
      <p:grpSp>
        <p:nvGrpSpPr>
          <p:cNvPr id="62" name="Group 154"/>
          <p:cNvGrpSpPr>
            <a:grpSpLocks/>
          </p:cNvGrpSpPr>
          <p:nvPr/>
        </p:nvGrpSpPr>
        <p:grpSpPr bwMode="auto">
          <a:xfrm>
            <a:off x="7246938" y="1933576"/>
            <a:ext cx="2209800" cy="3825875"/>
            <a:chOff x="5334000" y="2118360"/>
            <a:chExt cx="2209800" cy="3825240"/>
          </a:xfrm>
        </p:grpSpPr>
        <p:sp>
          <p:nvSpPr>
            <p:cNvPr id="63" name="Oval 128"/>
            <p:cNvSpPr>
              <a:spLocks noChangeArrowheads="1"/>
            </p:cNvSpPr>
            <p:nvPr/>
          </p:nvSpPr>
          <p:spPr bwMode="auto">
            <a:xfrm>
              <a:off x="7010400" y="2118360"/>
              <a:ext cx="533400" cy="320040"/>
            </a:xfrm>
            <a:prstGeom prst="ellipse">
              <a:avLst/>
            </a:prstGeom>
            <a:noFill/>
            <a:ln w="38100" algn="ctr">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bg1"/>
                  </a:solidFill>
                  <a:latin typeface="Times New Roman" pitchFamily="18" charset="0"/>
                </a:defRPr>
              </a:lvl1pPr>
              <a:lvl2pPr marL="742950" indent="-285750">
                <a:defRPr sz="2400">
                  <a:solidFill>
                    <a:schemeClr val="bg1"/>
                  </a:solidFill>
                  <a:latin typeface="Times New Roman" pitchFamily="18" charset="0"/>
                </a:defRPr>
              </a:lvl2pPr>
              <a:lvl3pPr marL="1143000" indent="-228600">
                <a:defRPr sz="2400">
                  <a:solidFill>
                    <a:schemeClr val="bg1"/>
                  </a:solidFill>
                  <a:latin typeface="Times New Roman" pitchFamily="18" charset="0"/>
                </a:defRPr>
              </a:lvl3pPr>
              <a:lvl4pPr marL="1600200" indent="-228600">
                <a:defRPr sz="2400">
                  <a:solidFill>
                    <a:schemeClr val="bg1"/>
                  </a:solidFill>
                  <a:latin typeface="Times New Roman" pitchFamily="18" charset="0"/>
                </a:defRPr>
              </a:lvl4pPr>
              <a:lvl5pPr marL="2057400" indent="-228600">
                <a:defRPr sz="2400">
                  <a:solidFill>
                    <a:schemeClr val="bg1"/>
                  </a:solidFill>
                  <a:latin typeface="Times New Roman" pitchFamily="18" charset="0"/>
                </a:defRPr>
              </a:lvl5pPr>
              <a:lvl6pPr marL="2514600" indent="-228600" eaLnBrk="0" fontAlgn="base" hangingPunct="0">
                <a:spcBef>
                  <a:spcPct val="0"/>
                </a:spcBef>
                <a:spcAft>
                  <a:spcPct val="0"/>
                </a:spcAft>
                <a:defRPr sz="2400">
                  <a:solidFill>
                    <a:schemeClr val="bg1"/>
                  </a:solidFill>
                  <a:latin typeface="Times New Roman" pitchFamily="18" charset="0"/>
                </a:defRPr>
              </a:lvl6pPr>
              <a:lvl7pPr marL="2971800" indent="-228600" eaLnBrk="0" fontAlgn="base" hangingPunct="0">
                <a:spcBef>
                  <a:spcPct val="0"/>
                </a:spcBef>
                <a:spcAft>
                  <a:spcPct val="0"/>
                </a:spcAft>
                <a:defRPr sz="2400">
                  <a:solidFill>
                    <a:schemeClr val="bg1"/>
                  </a:solidFill>
                  <a:latin typeface="Times New Roman" pitchFamily="18" charset="0"/>
                </a:defRPr>
              </a:lvl7pPr>
              <a:lvl8pPr marL="3429000" indent="-228600" eaLnBrk="0" fontAlgn="base" hangingPunct="0">
                <a:spcBef>
                  <a:spcPct val="0"/>
                </a:spcBef>
                <a:spcAft>
                  <a:spcPct val="0"/>
                </a:spcAft>
                <a:defRPr sz="2400">
                  <a:solidFill>
                    <a:schemeClr val="bg1"/>
                  </a:solidFill>
                  <a:latin typeface="Times New Roman" pitchFamily="18" charset="0"/>
                </a:defRPr>
              </a:lvl8pPr>
              <a:lvl9pPr marL="3886200" indent="-228600" eaLnBrk="0" fontAlgn="base" hangingPunct="0">
                <a:spcBef>
                  <a:spcPct val="0"/>
                </a:spcBef>
                <a:spcAft>
                  <a:spcPct val="0"/>
                </a:spcAft>
                <a:defRPr sz="2400">
                  <a:solidFill>
                    <a:schemeClr val="bg1"/>
                  </a:solidFill>
                  <a:latin typeface="Times New Roman" pitchFamily="18" charset="0"/>
                </a:defRPr>
              </a:lvl9pPr>
            </a:lstStyle>
            <a:p>
              <a:pPr algn="ctr"/>
              <a:r>
                <a:rPr lang="en-US" altLang="en-US" sz="1200">
                  <a:solidFill>
                    <a:schemeClr val="tx1"/>
                  </a:solidFill>
                  <a:latin typeface="Tahoma" pitchFamily="34" charset="0"/>
                </a:rPr>
                <a:t>Data</a:t>
              </a:r>
            </a:p>
          </p:txBody>
        </p:sp>
        <p:sp>
          <p:nvSpPr>
            <p:cNvPr id="64" name="Oval 129"/>
            <p:cNvSpPr>
              <a:spLocks noChangeArrowheads="1"/>
            </p:cNvSpPr>
            <p:nvPr/>
          </p:nvSpPr>
          <p:spPr bwMode="auto">
            <a:xfrm>
              <a:off x="7010400" y="2702560"/>
              <a:ext cx="533400" cy="320040"/>
            </a:xfrm>
            <a:prstGeom prst="ellipse">
              <a:avLst/>
            </a:prstGeom>
            <a:noFill/>
            <a:ln w="38100" algn="ctr">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bg1"/>
                  </a:solidFill>
                  <a:latin typeface="Times New Roman" pitchFamily="18" charset="0"/>
                </a:defRPr>
              </a:lvl1pPr>
              <a:lvl2pPr marL="742950" indent="-285750">
                <a:defRPr sz="2400">
                  <a:solidFill>
                    <a:schemeClr val="bg1"/>
                  </a:solidFill>
                  <a:latin typeface="Times New Roman" pitchFamily="18" charset="0"/>
                </a:defRPr>
              </a:lvl2pPr>
              <a:lvl3pPr marL="1143000" indent="-228600">
                <a:defRPr sz="2400">
                  <a:solidFill>
                    <a:schemeClr val="bg1"/>
                  </a:solidFill>
                  <a:latin typeface="Times New Roman" pitchFamily="18" charset="0"/>
                </a:defRPr>
              </a:lvl3pPr>
              <a:lvl4pPr marL="1600200" indent="-228600">
                <a:defRPr sz="2400">
                  <a:solidFill>
                    <a:schemeClr val="bg1"/>
                  </a:solidFill>
                  <a:latin typeface="Times New Roman" pitchFamily="18" charset="0"/>
                </a:defRPr>
              </a:lvl4pPr>
              <a:lvl5pPr marL="2057400" indent="-228600">
                <a:defRPr sz="2400">
                  <a:solidFill>
                    <a:schemeClr val="bg1"/>
                  </a:solidFill>
                  <a:latin typeface="Times New Roman" pitchFamily="18" charset="0"/>
                </a:defRPr>
              </a:lvl5pPr>
              <a:lvl6pPr marL="2514600" indent="-228600" eaLnBrk="0" fontAlgn="base" hangingPunct="0">
                <a:spcBef>
                  <a:spcPct val="0"/>
                </a:spcBef>
                <a:spcAft>
                  <a:spcPct val="0"/>
                </a:spcAft>
                <a:defRPr sz="2400">
                  <a:solidFill>
                    <a:schemeClr val="bg1"/>
                  </a:solidFill>
                  <a:latin typeface="Times New Roman" pitchFamily="18" charset="0"/>
                </a:defRPr>
              </a:lvl6pPr>
              <a:lvl7pPr marL="2971800" indent="-228600" eaLnBrk="0" fontAlgn="base" hangingPunct="0">
                <a:spcBef>
                  <a:spcPct val="0"/>
                </a:spcBef>
                <a:spcAft>
                  <a:spcPct val="0"/>
                </a:spcAft>
                <a:defRPr sz="2400">
                  <a:solidFill>
                    <a:schemeClr val="bg1"/>
                  </a:solidFill>
                  <a:latin typeface="Times New Roman" pitchFamily="18" charset="0"/>
                </a:defRPr>
              </a:lvl7pPr>
              <a:lvl8pPr marL="3429000" indent="-228600" eaLnBrk="0" fontAlgn="base" hangingPunct="0">
                <a:spcBef>
                  <a:spcPct val="0"/>
                </a:spcBef>
                <a:spcAft>
                  <a:spcPct val="0"/>
                </a:spcAft>
                <a:defRPr sz="2400">
                  <a:solidFill>
                    <a:schemeClr val="bg1"/>
                  </a:solidFill>
                  <a:latin typeface="Times New Roman" pitchFamily="18" charset="0"/>
                </a:defRPr>
              </a:lvl8pPr>
              <a:lvl9pPr marL="3886200" indent="-228600" eaLnBrk="0" fontAlgn="base" hangingPunct="0">
                <a:spcBef>
                  <a:spcPct val="0"/>
                </a:spcBef>
                <a:spcAft>
                  <a:spcPct val="0"/>
                </a:spcAft>
                <a:defRPr sz="2400">
                  <a:solidFill>
                    <a:schemeClr val="bg1"/>
                  </a:solidFill>
                  <a:latin typeface="Times New Roman" pitchFamily="18" charset="0"/>
                </a:defRPr>
              </a:lvl9pPr>
            </a:lstStyle>
            <a:p>
              <a:pPr algn="ctr"/>
              <a:r>
                <a:rPr lang="en-US" altLang="en-US" sz="1200">
                  <a:solidFill>
                    <a:schemeClr val="tx1"/>
                  </a:solidFill>
                  <a:latin typeface="Tahoma" pitchFamily="34" charset="0"/>
                </a:rPr>
                <a:t>Data</a:t>
              </a:r>
            </a:p>
          </p:txBody>
        </p:sp>
        <p:sp>
          <p:nvSpPr>
            <p:cNvPr id="65" name="Oval 130"/>
            <p:cNvSpPr>
              <a:spLocks noChangeArrowheads="1"/>
            </p:cNvSpPr>
            <p:nvPr/>
          </p:nvSpPr>
          <p:spPr bwMode="auto">
            <a:xfrm>
              <a:off x="7010400" y="3286760"/>
              <a:ext cx="533400" cy="320040"/>
            </a:xfrm>
            <a:prstGeom prst="ellipse">
              <a:avLst/>
            </a:prstGeom>
            <a:noFill/>
            <a:ln w="38100" algn="ctr">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bg1"/>
                  </a:solidFill>
                  <a:latin typeface="Times New Roman" pitchFamily="18" charset="0"/>
                </a:defRPr>
              </a:lvl1pPr>
              <a:lvl2pPr marL="742950" indent="-285750">
                <a:defRPr sz="2400">
                  <a:solidFill>
                    <a:schemeClr val="bg1"/>
                  </a:solidFill>
                  <a:latin typeface="Times New Roman" pitchFamily="18" charset="0"/>
                </a:defRPr>
              </a:lvl2pPr>
              <a:lvl3pPr marL="1143000" indent="-228600">
                <a:defRPr sz="2400">
                  <a:solidFill>
                    <a:schemeClr val="bg1"/>
                  </a:solidFill>
                  <a:latin typeface="Times New Roman" pitchFamily="18" charset="0"/>
                </a:defRPr>
              </a:lvl3pPr>
              <a:lvl4pPr marL="1600200" indent="-228600">
                <a:defRPr sz="2400">
                  <a:solidFill>
                    <a:schemeClr val="bg1"/>
                  </a:solidFill>
                  <a:latin typeface="Times New Roman" pitchFamily="18" charset="0"/>
                </a:defRPr>
              </a:lvl4pPr>
              <a:lvl5pPr marL="2057400" indent="-228600">
                <a:defRPr sz="2400">
                  <a:solidFill>
                    <a:schemeClr val="bg1"/>
                  </a:solidFill>
                  <a:latin typeface="Times New Roman" pitchFamily="18" charset="0"/>
                </a:defRPr>
              </a:lvl5pPr>
              <a:lvl6pPr marL="2514600" indent="-228600" eaLnBrk="0" fontAlgn="base" hangingPunct="0">
                <a:spcBef>
                  <a:spcPct val="0"/>
                </a:spcBef>
                <a:spcAft>
                  <a:spcPct val="0"/>
                </a:spcAft>
                <a:defRPr sz="2400">
                  <a:solidFill>
                    <a:schemeClr val="bg1"/>
                  </a:solidFill>
                  <a:latin typeface="Times New Roman" pitchFamily="18" charset="0"/>
                </a:defRPr>
              </a:lvl6pPr>
              <a:lvl7pPr marL="2971800" indent="-228600" eaLnBrk="0" fontAlgn="base" hangingPunct="0">
                <a:spcBef>
                  <a:spcPct val="0"/>
                </a:spcBef>
                <a:spcAft>
                  <a:spcPct val="0"/>
                </a:spcAft>
                <a:defRPr sz="2400">
                  <a:solidFill>
                    <a:schemeClr val="bg1"/>
                  </a:solidFill>
                  <a:latin typeface="Times New Roman" pitchFamily="18" charset="0"/>
                </a:defRPr>
              </a:lvl7pPr>
              <a:lvl8pPr marL="3429000" indent="-228600" eaLnBrk="0" fontAlgn="base" hangingPunct="0">
                <a:spcBef>
                  <a:spcPct val="0"/>
                </a:spcBef>
                <a:spcAft>
                  <a:spcPct val="0"/>
                </a:spcAft>
                <a:defRPr sz="2400">
                  <a:solidFill>
                    <a:schemeClr val="bg1"/>
                  </a:solidFill>
                  <a:latin typeface="Times New Roman" pitchFamily="18" charset="0"/>
                </a:defRPr>
              </a:lvl8pPr>
              <a:lvl9pPr marL="3886200" indent="-228600" eaLnBrk="0" fontAlgn="base" hangingPunct="0">
                <a:spcBef>
                  <a:spcPct val="0"/>
                </a:spcBef>
                <a:spcAft>
                  <a:spcPct val="0"/>
                </a:spcAft>
                <a:defRPr sz="2400">
                  <a:solidFill>
                    <a:schemeClr val="bg1"/>
                  </a:solidFill>
                  <a:latin typeface="Times New Roman" pitchFamily="18" charset="0"/>
                </a:defRPr>
              </a:lvl9pPr>
            </a:lstStyle>
            <a:p>
              <a:pPr algn="ctr"/>
              <a:r>
                <a:rPr lang="en-US" altLang="en-US" sz="1200">
                  <a:solidFill>
                    <a:schemeClr val="tx1"/>
                  </a:solidFill>
                  <a:latin typeface="Tahoma" pitchFamily="34" charset="0"/>
                </a:rPr>
                <a:t>Data</a:t>
              </a:r>
            </a:p>
          </p:txBody>
        </p:sp>
        <p:sp>
          <p:nvSpPr>
            <p:cNvPr id="66" name="Oval 131"/>
            <p:cNvSpPr>
              <a:spLocks noChangeArrowheads="1"/>
            </p:cNvSpPr>
            <p:nvPr/>
          </p:nvSpPr>
          <p:spPr bwMode="auto">
            <a:xfrm>
              <a:off x="7010400" y="3870960"/>
              <a:ext cx="533400" cy="320040"/>
            </a:xfrm>
            <a:prstGeom prst="ellipse">
              <a:avLst/>
            </a:prstGeom>
            <a:noFill/>
            <a:ln w="38100" algn="ctr">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bg1"/>
                  </a:solidFill>
                  <a:latin typeface="Times New Roman" pitchFamily="18" charset="0"/>
                </a:defRPr>
              </a:lvl1pPr>
              <a:lvl2pPr marL="742950" indent="-285750">
                <a:defRPr sz="2400">
                  <a:solidFill>
                    <a:schemeClr val="bg1"/>
                  </a:solidFill>
                  <a:latin typeface="Times New Roman" pitchFamily="18" charset="0"/>
                </a:defRPr>
              </a:lvl2pPr>
              <a:lvl3pPr marL="1143000" indent="-228600">
                <a:defRPr sz="2400">
                  <a:solidFill>
                    <a:schemeClr val="bg1"/>
                  </a:solidFill>
                  <a:latin typeface="Times New Roman" pitchFamily="18" charset="0"/>
                </a:defRPr>
              </a:lvl3pPr>
              <a:lvl4pPr marL="1600200" indent="-228600">
                <a:defRPr sz="2400">
                  <a:solidFill>
                    <a:schemeClr val="bg1"/>
                  </a:solidFill>
                  <a:latin typeface="Times New Roman" pitchFamily="18" charset="0"/>
                </a:defRPr>
              </a:lvl4pPr>
              <a:lvl5pPr marL="2057400" indent="-228600">
                <a:defRPr sz="2400">
                  <a:solidFill>
                    <a:schemeClr val="bg1"/>
                  </a:solidFill>
                  <a:latin typeface="Times New Roman" pitchFamily="18" charset="0"/>
                </a:defRPr>
              </a:lvl5pPr>
              <a:lvl6pPr marL="2514600" indent="-228600" eaLnBrk="0" fontAlgn="base" hangingPunct="0">
                <a:spcBef>
                  <a:spcPct val="0"/>
                </a:spcBef>
                <a:spcAft>
                  <a:spcPct val="0"/>
                </a:spcAft>
                <a:defRPr sz="2400">
                  <a:solidFill>
                    <a:schemeClr val="bg1"/>
                  </a:solidFill>
                  <a:latin typeface="Times New Roman" pitchFamily="18" charset="0"/>
                </a:defRPr>
              </a:lvl6pPr>
              <a:lvl7pPr marL="2971800" indent="-228600" eaLnBrk="0" fontAlgn="base" hangingPunct="0">
                <a:spcBef>
                  <a:spcPct val="0"/>
                </a:spcBef>
                <a:spcAft>
                  <a:spcPct val="0"/>
                </a:spcAft>
                <a:defRPr sz="2400">
                  <a:solidFill>
                    <a:schemeClr val="bg1"/>
                  </a:solidFill>
                  <a:latin typeface="Times New Roman" pitchFamily="18" charset="0"/>
                </a:defRPr>
              </a:lvl7pPr>
              <a:lvl8pPr marL="3429000" indent="-228600" eaLnBrk="0" fontAlgn="base" hangingPunct="0">
                <a:spcBef>
                  <a:spcPct val="0"/>
                </a:spcBef>
                <a:spcAft>
                  <a:spcPct val="0"/>
                </a:spcAft>
                <a:defRPr sz="2400">
                  <a:solidFill>
                    <a:schemeClr val="bg1"/>
                  </a:solidFill>
                  <a:latin typeface="Times New Roman" pitchFamily="18" charset="0"/>
                </a:defRPr>
              </a:lvl8pPr>
              <a:lvl9pPr marL="3886200" indent="-228600" eaLnBrk="0" fontAlgn="base" hangingPunct="0">
                <a:spcBef>
                  <a:spcPct val="0"/>
                </a:spcBef>
                <a:spcAft>
                  <a:spcPct val="0"/>
                </a:spcAft>
                <a:defRPr sz="2400">
                  <a:solidFill>
                    <a:schemeClr val="bg1"/>
                  </a:solidFill>
                  <a:latin typeface="Times New Roman" pitchFamily="18" charset="0"/>
                </a:defRPr>
              </a:lvl9pPr>
            </a:lstStyle>
            <a:p>
              <a:pPr algn="ctr"/>
              <a:r>
                <a:rPr lang="en-US" altLang="en-US" sz="1200">
                  <a:solidFill>
                    <a:schemeClr val="tx1"/>
                  </a:solidFill>
                  <a:latin typeface="Tahoma" pitchFamily="34" charset="0"/>
                </a:rPr>
                <a:t>Data</a:t>
              </a:r>
            </a:p>
          </p:txBody>
        </p:sp>
        <p:sp>
          <p:nvSpPr>
            <p:cNvPr id="67" name="Oval 132"/>
            <p:cNvSpPr>
              <a:spLocks noChangeArrowheads="1"/>
            </p:cNvSpPr>
            <p:nvPr/>
          </p:nvSpPr>
          <p:spPr bwMode="auto">
            <a:xfrm>
              <a:off x="7010400" y="4455160"/>
              <a:ext cx="533400" cy="320040"/>
            </a:xfrm>
            <a:prstGeom prst="ellipse">
              <a:avLst/>
            </a:prstGeom>
            <a:noFill/>
            <a:ln w="38100" algn="ctr">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bg1"/>
                  </a:solidFill>
                  <a:latin typeface="Times New Roman" pitchFamily="18" charset="0"/>
                </a:defRPr>
              </a:lvl1pPr>
              <a:lvl2pPr marL="742950" indent="-285750">
                <a:defRPr sz="2400">
                  <a:solidFill>
                    <a:schemeClr val="bg1"/>
                  </a:solidFill>
                  <a:latin typeface="Times New Roman" pitchFamily="18" charset="0"/>
                </a:defRPr>
              </a:lvl2pPr>
              <a:lvl3pPr marL="1143000" indent="-228600">
                <a:defRPr sz="2400">
                  <a:solidFill>
                    <a:schemeClr val="bg1"/>
                  </a:solidFill>
                  <a:latin typeface="Times New Roman" pitchFamily="18" charset="0"/>
                </a:defRPr>
              </a:lvl3pPr>
              <a:lvl4pPr marL="1600200" indent="-228600">
                <a:defRPr sz="2400">
                  <a:solidFill>
                    <a:schemeClr val="bg1"/>
                  </a:solidFill>
                  <a:latin typeface="Times New Roman" pitchFamily="18" charset="0"/>
                </a:defRPr>
              </a:lvl4pPr>
              <a:lvl5pPr marL="2057400" indent="-228600">
                <a:defRPr sz="2400">
                  <a:solidFill>
                    <a:schemeClr val="bg1"/>
                  </a:solidFill>
                  <a:latin typeface="Times New Roman" pitchFamily="18" charset="0"/>
                </a:defRPr>
              </a:lvl5pPr>
              <a:lvl6pPr marL="2514600" indent="-228600" eaLnBrk="0" fontAlgn="base" hangingPunct="0">
                <a:spcBef>
                  <a:spcPct val="0"/>
                </a:spcBef>
                <a:spcAft>
                  <a:spcPct val="0"/>
                </a:spcAft>
                <a:defRPr sz="2400">
                  <a:solidFill>
                    <a:schemeClr val="bg1"/>
                  </a:solidFill>
                  <a:latin typeface="Times New Roman" pitchFamily="18" charset="0"/>
                </a:defRPr>
              </a:lvl6pPr>
              <a:lvl7pPr marL="2971800" indent="-228600" eaLnBrk="0" fontAlgn="base" hangingPunct="0">
                <a:spcBef>
                  <a:spcPct val="0"/>
                </a:spcBef>
                <a:spcAft>
                  <a:spcPct val="0"/>
                </a:spcAft>
                <a:defRPr sz="2400">
                  <a:solidFill>
                    <a:schemeClr val="bg1"/>
                  </a:solidFill>
                  <a:latin typeface="Times New Roman" pitchFamily="18" charset="0"/>
                </a:defRPr>
              </a:lvl7pPr>
              <a:lvl8pPr marL="3429000" indent="-228600" eaLnBrk="0" fontAlgn="base" hangingPunct="0">
                <a:spcBef>
                  <a:spcPct val="0"/>
                </a:spcBef>
                <a:spcAft>
                  <a:spcPct val="0"/>
                </a:spcAft>
                <a:defRPr sz="2400">
                  <a:solidFill>
                    <a:schemeClr val="bg1"/>
                  </a:solidFill>
                  <a:latin typeface="Times New Roman" pitchFamily="18" charset="0"/>
                </a:defRPr>
              </a:lvl8pPr>
              <a:lvl9pPr marL="3886200" indent="-228600" eaLnBrk="0" fontAlgn="base" hangingPunct="0">
                <a:spcBef>
                  <a:spcPct val="0"/>
                </a:spcBef>
                <a:spcAft>
                  <a:spcPct val="0"/>
                </a:spcAft>
                <a:defRPr sz="2400">
                  <a:solidFill>
                    <a:schemeClr val="bg1"/>
                  </a:solidFill>
                  <a:latin typeface="Times New Roman" pitchFamily="18" charset="0"/>
                </a:defRPr>
              </a:lvl9pPr>
            </a:lstStyle>
            <a:p>
              <a:pPr algn="ctr"/>
              <a:r>
                <a:rPr lang="en-US" altLang="en-US" sz="1200">
                  <a:solidFill>
                    <a:schemeClr val="tx1"/>
                  </a:solidFill>
                  <a:latin typeface="Tahoma" pitchFamily="34" charset="0"/>
                </a:rPr>
                <a:t>Data</a:t>
              </a:r>
            </a:p>
          </p:txBody>
        </p:sp>
        <p:sp>
          <p:nvSpPr>
            <p:cNvPr id="68" name="Oval 133"/>
            <p:cNvSpPr>
              <a:spLocks noChangeArrowheads="1"/>
            </p:cNvSpPr>
            <p:nvPr/>
          </p:nvSpPr>
          <p:spPr bwMode="auto">
            <a:xfrm>
              <a:off x="7010400" y="5039360"/>
              <a:ext cx="533400" cy="320040"/>
            </a:xfrm>
            <a:prstGeom prst="ellipse">
              <a:avLst/>
            </a:prstGeom>
            <a:noFill/>
            <a:ln w="38100" algn="ctr">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bg1"/>
                  </a:solidFill>
                  <a:latin typeface="Times New Roman" pitchFamily="18" charset="0"/>
                </a:defRPr>
              </a:lvl1pPr>
              <a:lvl2pPr marL="742950" indent="-285750">
                <a:defRPr sz="2400">
                  <a:solidFill>
                    <a:schemeClr val="bg1"/>
                  </a:solidFill>
                  <a:latin typeface="Times New Roman" pitchFamily="18" charset="0"/>
                </a:defRPr>
              </a:lvl2pPr>
              <a:lvl3pPr marL="1143000" indent="-228600">
                <a:defRPr sz="2400">
                  <a:solidFill>
                    <a:schemeClr val="bg1"/>
                  </a:solidFill>
                  <a:latin typeface="Times New Roman" pitchFamily="18" charset="0"/>
                </a:defRPr>
              </a:lvl3pPr>
              <a:lvl4pPr marL="1600200" indent="-228600">
                <a:defRPr sz="2400">
                  <a:solidFill>
                    <a:schemeClr val="bg1"/>
                  </a:solidFill>
                  <a:latin typeface="Times New Roman" pitchFamily="18" charset="0"/>
                </a:defRPr>
              </a:lvl4pPr>
              <a:lvl5pPr marL="2057400" indent="-228600">
                <a:defRPr sz="2400">
                  <a:solidFill>
                    <a:schemeClr val="bg1"/>
                  </a:solidFill>
                  <a:latin typeface="Times New Roman" pitchFamily="18" charset="0"/>
                </a:defRPr>
              </a:lvl5pPr>
              <a:lvl6pPr marL="2514600" indent="-228600" eaLnBrk="0" fontAlgn="base" hangingPunct="0">
                <a:spcBef>
                  <a:spcPct val="0"/>
                </a:spcBef>
                <a:spcAft>
                  <a:spcPct val="0"/>
                </a:spcAft>
                <a:defRPr sz="2400">
                  <a:solidFill>
                    <a:schemeClr val="bg1"/>
                  </a:solidFill>
                  <a:latin typeface="Times New Roman" pitchFamily="18" charset="0"/>
                </a:defRPr>
              </a:lvl6pPr>
              <a:lvl7pPr marL="2971800" indent="-228600" eaLnBrk="0" fontAlgn="base" hangingPunct="0">
                <a:spcBef>
                  <a:spcPct val="0"/>
                </a:spcBef>
                <a:spcAft>
                  <a:spcPct val="0"/>
                </a:spcAft>
                <a:defRPr sz="2400">
                  <a:solidFill>
                    <a:schemeClr val="bg1"/>
                  </a:solidFill>
                  <a:latin typeface="Times New Roman" pitchFamily="18" charset="0"/>
                </a:defRPr>
              </a:lvl7pPr>
              <a:lvl8pPr marL="3429000" indent="-228600" eaLnBrk="0" fontAlgn="base" hangingPunct="0">
                <a:spcBef>
                  <a:spcPct val="0"/>
                </a:spcBef>
                <a:spcAft>
                  <a:spcPct val="0"/>
                </a:spcAft>
                <a:defRPr sz="2400">
                  <a:solidFill>
                    <a:schemeClr val="bg1"/>
                  </a:solidFill>
                  <a:latin typeface="Times New Roman" pitchFamily="18" charset="0"/>
                </a:defRPr>
              </a:lvl8pPr>
              <a:lvl9pPr marL="3886200" indent="-228600" eaLnBrk="0" fontAlgn="base" hangingPunct="0">
                <a:spcBef>
                  <a:spcPct val="0"/>
                </a:spcBef>
                <a:spcAft>
                  <a:spcPct val="0"/>
                </a:spcAft>
                <a:defRPr sz="2400">
                  <a:solidFill>
                    <a:schemeClr val="bg1"/>
                  </a:solidFill>
                  <a:latin typeface="Times New Roman" pitchFamily="18" charset="0"/>
                </a:defRPr>
              </a:lvl9pPr>
            </a:lstStyle>
            <a:p>
              <a:pPr algn="ctr"/>
              <a:r>
                <a:rPr lang="en-US" altLang="en-US" sz="1200">
                  <a:solidFill>
                    <a:schemeClr val="tx1"/>
                  </a:solidFill>
                  <a:latin typeface="Tahoma" pitchFamily="34" charset="0"/>
                </a:rPr>
                <a:t>Data</a:t>
              </a:r>
            </a:p>
          </p:txBody>
        </p:sp>
        <p:sp>
          <p:nvSpPr>
            <p:cNvPr id="69" name="Oval 134"/>
            <p:cNvSpPr>
              <a:spLocks noChangeArrowheads="1"/>
            </p:cNvSpPr>
            <p:nvPr/>
          </p:nvSpPr>
          <p:spPr bwMode="auto">
            <a:xfrm>
              <a:off x="7010400" y="5623560"/>
              <a:ext cx="533400" cy="320040"/>
            </a:xfrm>
            <a:prstGeom prst="ellipse">
              <a:avLst/>
            </a:prstGeom>
            <a:noFill/>
            <a:ln w="38100" algn="ctr">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bg1"/>
                  </a:solidFill>
                  <a:latin typeface="Times New Roman" pitchFamily="18" charset="0"/>
                </a:defRPr>
              </a:lvl1pPr>
              <a:lvl2pPr marL="742950" indent="-285750">
                <a:defRPr sz="2400">
                  <a:solidFill>
                    <a:schemeClr val="bg1"/>
                  </a:solidFill>
                  <a:latin typeface="Times New Roman" pitchFamily="18" charset="0"/>
                </a:defRPr>
              </a:lvl2pPr>
              <a:lvl3pPr marL="1143000" indent="-228600">
                <a:defRPr sz="2400">
                  <a:solidFill>
                    <a:schemeClr val="bg1"/>
                  </a:solidFill>
                  <a:latin typeface="Times New Roman" pitchFamily="18" charset="0"/>
                </a:defRPr>
              </a:lvl3pPr>
              <a:lvl4pPr marL="1600200" indent="-228600">
                <a:defRPr sz="2400">
                  <a:solidFill>
                    <a:schemeClr val="bg1"/>
                  </a:solidFill>
                  <a:latin typeface="Times New Roman" pitchFamily="18" charset="0"/>
                </a:defRPr>
              </a:lvl4pPr>
              <a:lvl5pPr marL="2057400" indent="-228600">
                <a:defRPr sz="2400">
                  <a:solidFill>
                    <a:schemeClr val="bg1"/>
                  </a:solidFill>
                  <a:latin typeface="Times New Roman" pitchFamily="18" charset="0"/>
                </a:defRPr>
              </a:lvl5pPr>
              <a:lvl6pPr marL="2514600" indent="-228600" eaLnBrk="0" fontAlgn="base" hangingPunct="0">
                <a:spcBef>
                  <a:spcPct val="0"/>
                </a:spcBef>
                <a:spcAft>
                  <a:spcPct val="0"/>
                </a:spcAft>
                <a:defRPr sz="2400">
                  <a:solidFill>
                    <a:schemeClr val="bg1"/>
                  </a:solidFill>
                  <a:latin typeface="Times New Roman" pitchFamily="18" charset="0"/>
                </a:defRPr>
              </a:lvl6pPr>
              <a:lvl7pPr marL="2971800" indent="-228600" eaLnBrk="0" fontAlgn="base" hangingPunct="0">
                <a:spcBef>
                  <a:spcPct val="0"/>
                </a:spcBef>
                <a:spcAft>
                  <a:spcPct val="0"/>
                </a:spcAft>
                <a:defRPr sz="2400">
                  <a:solidFill>
                    <a:schemeClr val="bg1"/>
                  </a:solidFill>
                  <a:latin typeface="Times New Roman" pitchFamily="18" charset="0"/>
                </a:defRPr>
              </a:lvl7pPr>
              <a:lvl8pPr marL="3429000" indent="-228600" eaLnBrk="0" fontAlgn="base" hangingPunct="0">
                <a:spcBef>
                  <a:spcPct val="0"/>
                </a:spcBef>
                <a:spcAft>
                  <a:spcPct val="0"/>
                </a:spcAft>
                <a:defRPr sz="2400">
                  <a:solidFill>
                    <a:schemeClr val="bg1"/>
                  </a:solidFill>
                  <a:latin typeface="Times New Roman" pitchFamily="18" charset="0"/>
                </a:defRPr>
              </a:lvl8pPr>
              <a:lvl9pPr marL="3886200" indent="-228600" eaLnBrk="0" fontAlgn="base" hangingPunct="0">
                <a:spcBef>
                  <a:spcPct val="0"/>
                </a:spcBef>
                <a:spcAft>
                  <a:spcPct val="0"/>
                </a:spcAft>
                <a:defRPr sz="2400">
                  <a:solidFill>
                    <a:schemeClr val="bg1"/>
                  </a:solidFill>
                  <a:latin typeface="Times New Roman" pitchFamily="18" charset="0"/>
                </a:defRPr>
              </a:lvl9pPr>
            </a:lstStyle>
            <a:p>
              <a:pPr algn="ctr"/>
              <a:r>
                <a:rPr lang="en-US" altLang="en-US" sz="1200">
                  <a:solidFill>
                    <a:schemeClr val="tx1"/>
                  </a:solidFill>
                  <a:latin typeface="Tahoma" pitchFamily="34" charset="0"/>
                </a:rPr>
                <a:t>Data</a:t>
              </a:r>
            </a:p>
          </p:txBody>
        </p:sp>
        <p:sp>
          <p:nvSpPr>
            <p:cNvPr id="70" name="Rounded Rectangle 69"/>
            <p:cNvSpPr/>
            <p:nvPr/>
          </p:nvSpPr>
          <p:spPr bwMode="auto">
            <a:xfrm>
              <a:off x="5867400" y="2346922"/>
              <a:ext cx="609600" cy="380937"/>
            </a:xfrm>
            <a:prstGeom prst="roundRect">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wrap="none" anchor="ctr"/>
            <a:lstStyle/>
            <a:p>
              <a:pPr algn="ctr">
                <a:defRPr/>
              </a:pPr>
              <a:r>
                <a:rPr lang="en-US" sz="1200" dirty="0">
                  <a:solidFill>
                    <a:schemeClr val="tx1"/>
                  </a:solidFill>
                  <a:latin typeface="Tahoma" pitchFamily="-64" charset="0"/>
                </a:rPr>
                <a:t>CPU 1</a:t>
              </a:r>
            </a:p>
          </p:txBody>
        </p:sp>
        <p:sp>
          <p:nvSpPr>
            <p:cNvPr id="71" name="Rounded Rectangle 70"/>
            <p:cNvSpPr/>
            <p:nvPr/>
          </p:nvSpPr>
          <p:spPr bwMode="auto">
            <a:xfrm>
              <a:off x="5867400" y="3565920"/>
              <a:ext cx="609600" cy="380937"/>
            </a:xfrm>
            <a:prstGeom prst="roundRect">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wrap="none" anchor="ctr"/>
            <a:lstStyle/>
            <a:p>
              <a:pPr algn="ctr">
                <a:defRPr/>
              </a:pPr>
              <a:r>
                <a:rPr lang="en-US" sz="1200" dirty="0">
                  <a:solidFill>
                    <a:schemeClr val="tx1"/>
                  </a:solidFill>
                  <a:latin typeface="Tahoma" pitchFamily="-64" charset="0"/>
                </a:rPr>
                <a:t>CPU 2</a:t>
              </a:r>
            </a:p>
          </p:txBody>
        </p:sp>
        <p:sp>
          <p:nvSpPr>
            <p:cNvPr id="72" name="Rounded Rectangle 71"/>
            <p:cNvSpPr/>
            <p:nvPr/>
          </p:nvSpPr>
          <p:spPr bwMode="auto">
            <a:xfrm>
              <a:off x="5867400" y="4784917"/>
              <a:ext cx="609600" cy="380937"/>
            </a:xfrm>
            <a:prstGeom prst="roundRect">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wrap="none" anchor="ctr"/>
            <a:lstStyle/>
            <a:p>
              <a:pPr algn="ctr">
                <a:defRPr/>
              </a:pPr>
              <a:r>
                <a:rPr lang="en-US" sz="1200" dirty="0">
                  <a:solidFill>
                    <a:schemeClr val="tx1"/>
                  </a:solidFill>
                  <a:latin typeface="Tahoma" pitchFamily="-64" charset="0"/>
                </a:rPr>
                <a:t>CPU 3</a:t>
              </a:r>
            </a:p>
          </p:txBody>
        </p:sp>
        <p:cxnSp>
          <p:nvCxnSpPr>
            <p:cNvPr id="73" name="Straight Arrow Connector 72"/>
            <p:cNvCxnSpPr>
              <a:endCxn id="70" idx="1"/>
            </p:cNvCxnSpPr>
            <p:nvPr/>
          </p:nvCxnSpPr>
          <p:spPr bwMode="auto">
            <a:xfrm>
              <a:off x="5334000" y="2278671"/>
              <a:ext cx="533400" cy="258719"/>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74" name="Straight Arrow Connector 73"/>
            <p:cNvCxnSpPr>
              <a:endCxn id="70" idx="1"/>
            </p:cNvCxnSpPr>
            <p:nvPr/>
          </p:nvCxnSpPr>
          <p:spPr bwMode="auto">
            <a:xfrm flipV="1">
              <a:off x="5334000" y="2537390"/>
              <a:ext cx="533400" cy="325384"/>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75" name="Straight Arrow Connector 74"/>
            <p:cNvCxnSpPr>
              <a:endCxn id="71" idx="1"/>
            </p:cNvCxnSpPr>
            <p:nvPr/>
          </p:nvCxnSpPr>
          <p:spPr bwMode="auto">
            <a:xfrm>
              <a:off x="5334000" y="3446877"/>
              <a:ext cx="533400" cy="309511"/>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76" name="Straight Arrow Connector 75"/>
            <p:cNvCxnSpPr>
              <a:endCxn id="71" idx="1"/>
            </p:cNvCxnSpPr>
            <p:nvPr/>
          </p:nvCxnSpPr>
          <p:spPr bwMode="auto">
            <a:xfrm flipV="1">
              <a:off x="5334000" y="3756388"/>
              <a:ext cx="533400" cy="274592"/>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77" name="Straight Arrow Connector 76"/>
            <p:cNvCxnSpPr>
              <a:endCxn id="72" idx="1"/>
            </p:cNvCxnSpPr>
            <p:nvPr/>
          </p:nvCxnSpPr>
          <p:spPr bwMode="auto">
            <a:xfrm>
              <a:off x="5334000" y="4615084"/>
              <a:ext cx="533400" cy="360302"/>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78" name="Straight Arrow Connector 77"/>
            <p:cNvCxnSpPr>
              <a:endCxn id="72" idx="1"/>
            </p:cNvCxnSpPr>
            <p:nvPr/>
          </p:nvCxnSpPr>
          <p:spPr bwMode="auto">
            <a:xfrm flipV="1">
              <a:off x="5334000" y="4975386"/>
              <a:ext cx="533400" cy="223801"/>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79" name="Straight Arrow Connector 78"/>
            <p:cNvCxnSpPr>
              <a:endCxn id="72" idx="1"/>
            </p:cNvCxnSpPr>
            <p:nvPr/>
          </p:nvCxnSpPr>
          <p:spPr bwMode="auto">
            <a:xfrm flipV="1">
              <a:off x="5334000" y="4975386"/>
              <a:ext cx="533400" cy="807904"/>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80" name="Straight Arrow Connector 79"/>
            <p:cNvCxnSpPr>
              <a:stCxn id="70" idx="3"/>
              <a:endCxn id="63" idx="2"/>
            </p:cNvCxnSpPr>
            <p:nvPr/>
          </p:nvCxnSpPr>
          <p:spPr bwMode="auto">
            <a:xfrm flipV="1">
              <a:off x="6477000" y="2278671"/>
              <a:ext cx="533400" cy="258719"/>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81" name="Straight Arrow Connector 80"/>
            <p:cNvCxnSpPr>
              <a:stCxn id="70" idx="3"/>
              <a:endCxn id="65" idx="2"/>
            </p:cNvCxnSpPr>
            <p:nvPr/>
          </p:nvCxnSpPr>
          <p:spPr bwMode="auto">
            <a:xfrm>
              <a:off x="6477000" y="2537390"/>
              <a:ext cx="533400" cy="909487"/>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82" name="Straight Arrow Connector 81"/>
            <p:cNvCxnSpPr>
              <a:stCxn id="71" idx="3"/>
              <a:endCxn id="64" idx="2"/>
            </p:cNvCxnSpPr>
            <p:nvPr/>
          </p:nvCxnSpPr>
          <p:spPr bwMode="auto">
            <a:xfrm flipV="1">
              <a:off x="6477000" y="2862774"/>
              <a:ext cx="533400" cy="893614"/>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83" name="Straight Arrow Connector 82"/>
            <p:cNvCxnSpPr>
              <a:stCxn id="71" idx="3"/>
              <a:endCxn id="67" idx="2"/>
            </p:cNvCxnSpPr>
            <p:nvPr/>
          </p:nvCxnSpPr>
          <p:spPr bwMode="auto">
            <a:xfrm>
              <a:off x="6477000" y="3756388"/>
              <a:ext cx="533400" cy="858695"/>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84" name="Straight Arrow Connector 83"/>
            <p:cNvCxnSpPr>
              <a:stCxn id="72" idx="3"/>
              <a:endCxn id="68" idx="2"/>
            </p:cNvCxnSpPr>
            <p:nvPr/>
          </p:nvCxnSpPr>
          <p:spPr bwMode="auto">
            <a:xfrm>
              <a:off x="6477000" y="4975386"/>
              <a:ext cx="533400" cy="223801"/>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85" name="Straight Arrow Connector 84"/>
            <p:cNvCxnSpPr>
              <a:stCxn id="72" idx="3"/>
              <a:endCxn id="66" idx="2"/>
            </p:cNvCxnSpPr>
            <p:nvPr/>
          </p:nvCxnSpPr>
          <p:spPr bwMode="auto">
            <a:xfrm flipV="1">
              <a:off x="6477000" y="4030980"/>
              <a:ext cx="533400" cy="944405"/>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86" name="Straight Arrow Connector 85"/>
            <p:cNvCxnSpPr>
              <a:stCxn id="72" idx="3"/>
              <a:endCxn id="69" idx="2"/>
            </p:cNvCxnSpPr>
            <p:nvPr/>
          </p:nvCxnSpPr>
          <p:spPr bwMode="auto">
            <a:xfrm>
              <a:off x="6477000" y="4975386"/>
              <a:ext cx="533400" cy="807904"/>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grpSp>
      <p:cxnSp>
        <p:nvCxnSpPr>
          <p:cNvPr id="87" name="Straight Arrow Connector 156"/>
          <p:cNvCxnSpPr>
            <a:cxnSpLocks noChangeShapeType="1"/>
          </p:cNvCxnSpPr>
          <p:nvPr/>
        </p:nvCxnSpPr>
        <p:spPr bwMode="auto">
          <a:xfrm>
            <a:off x="2370138" y="1644650"/>
            <a:ext cx="6934200" cy="1588"/>
          </a:xfrm>
          <a:prstGeom prst="straightConnector1">
            <a:avLst/>
          </a:prstGeom>
          <a:noFill/>
          <a:ln w="38100" algn="ctr">
            <a:solidFill>
              <a:schemeClr val="hlink"/>
            </a:solidFill>
            <a:round/>
            <a:headEnd/>
            <a:tailEnd type="arrow" w="med" len="med"/>
          </a:ln>
          <a:extLst>
            <a:ext uri="{909E8E84-426E-40DD-AFC4-6F175D3DCCD1}">
              <a14:hiddenFill xmlns:a14="http://schemas.microsoft.com/office/drawing/2010/main">
                <a:noFill/>
              </a14:hiddenFill>
            </a:ext>
          </a:extLst>
        </p:spPr>
      </p:cxnSp>
      <p:sp>
        <p:nvSpPr>
          <p:cNvPr id="88" name="TextBox 157"/>
          <p:cNvSpPr txBox="1">
            <a:spLocks noChangeArrowheads="1"/>
          </p:cNvSpPr>
          <p:nvPr/>
        </p:nvSpPr>
        <p:spPr bwMode="auto">
          <a:xfrm>
            <a:off x="5202238" y="1570038"/>
            <a:ext cx="11493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bg1"/>
                </a:solidFill>
                <a:latin typeface="Times New Roman" pitchFamily="18" charset="0"/>
              </a:defRPr>
            </a:lvl1pPr>
            <a:lvl2pPr marL="742950" indent="-285750">
              <a:defRPr sz="2400">
                <a:solidFill>
                  <a:schemeClr val="bg1"/>
                </a:solidFill>
                <a:latin typeface="Times New Roman" pitchFamily="18" charset="0"/>
              </a:defRPr>
            </a:lvl2pPr>
            <a:lvl3pPr marL="1143000" indent="-228600">
              <a:defRPr sz="2400">
                <a:solidFill>
                  <a:schemeClr val="bg1"/>
                </a:solidFill>
                <a:latin typeface="Times New Roman" pitchFamily="18" charset="0"/>
              </a:defRPr>
            </a:lvl3pPr>
            <a:lvl4pPr marL="1600200" indent="-228600">
              <a:defRPr sz="2400">
                <a:solidFill>
                  <a:schemeClr val="bg1"/>
                </a:solidFill>
                <a:latin typeface="Times New Roman" pitchFamily="18" charset="0"/>
              </a:defRPr>
            </a:lvl4pPr>
            <a:lvl5pPr marL="2057400" indent="-228600">
              <a:defRPr sz="2400">
                <a:solidFill>
                  <a:schemeClr val="bg1"/>
                </a:solidFill>
                <a:latin typeface="Times New Roman" pitchFamily="18" charset="0"/>
              </a:defRPr>
            </a:lvl5pPr>
            <a:lvl6pPr marL="2514600" indent="-228600" defTabSz="449263" eaLnBrk="0" fontAlgn="base" hangingPunct="0">
              <a:spcBef>
                <a:spcPct val="0"/>
              </a:spcBef>
              <a:spcAft>
                <a:spcPct val="0"/>
              </a:spcAft>
              <a:defRPr sz="2400">
                <a:solidFill>
                  <a:schemeClr val="bg1"/>
                </a:solidFill>
                <a:latin typeface="Times New Roman" pitchFamily="18" charset="0"/>
              </a:defRPr>
            </a:lvl6pPr>
            <a:lvl7pPr marL="2971800" indent="-228600" defTabSz="449263" eaLnBrk="0" fontAlgn="base" hangingPunct="0">
              <a:spcBef>
                <a:spcPct val="0"/>
              </a:spcBef>
              <a:spcAft>
                <a:spcPct val="0"/>
              </a:spcAft>
              <a:defRPr sz="2400">
                <a:solidFill>
                  <a:schemeClr val="bg1"/>
                </a:solidFill>
                <a:latin typeface="Times New Roman" pitchFamily="18" charset="0"/>
              </a:defRPr>
            </a:lvl7pPr>
            <a:lvl8pPr marL="3429000" indent="-228600" defTabSz="449263" eaLnBrk="0" fontAlgn="base" hangingPunct="0">
              <a:spcBef>
                <a:spcPct val="0"/>
              </a:spcBef>
              <a:spcAft>
                <a:spcPct val="0"/>
              </a:spcAft>
              <a:defRPr sz="2400">
                <a:solidFill>
                  <a:schemeClr val="bg1"/>
                </a:solidFill>
                <a:latin typeface="Times New Roman" pitchFamily="18" charset="0"/>
              </a:defRPr>
            </a:lvl8pPr>
            <a:lvl9pPr marL="3886200" indent="-228600" defTabSz="449263" eaLnBrk="0" fontAlgn="base" hangingPunct="0">
              <a:spcBef>
                <a:spcPct val="0"/>
              </a:spcBef>
              <a:spcAft>
                <a:spcPct val="0"/>
              </a:spcAft>
              <a:defRPr sz="2400">
                <a:solidFill>
                  <a:schemeClr val="bg1"/>
                </a:solidFill>
                <a:latin typeface="Times New Roman" pitchFamily="18" charset="0"/>
              </a:defRPr>
            </a:lvl9pPr>
          </a:lstStyle>
          <a:p>
            <a:r>
              <a:rPr lang="en-US" altLang="en-US" sz="2000">
                <a:solidFill>
                  <a:schemeClr val="tx1"/>
                </a:solidFill>
              </a:rPr>
              <a:t>Iterations</a:t>
            </a:r>
          </a:p>
        </p:txBody>
      </p:sp>
      <p:grpSp>
        <p:nvGrpSpPr>
          <p:cNvPr id="89" name="Group 169"/>
          <p:cNvGrpSpPr>
            <a:grpSpLocks/>
          </p:cNvGrpSpPr>
          <p:nvPr/>
        </p:nvGrpSpPr>
        <p:grpSpPr bwMode="auto">
          <a:xfrm>
            <a:off x="3970338" y="2101850"/>
            <a:ext cx="4953000" cy="3505200"/>
            <a:chOff x="2590800" y="2514600"/>
            <a:chExt cx="4953000" cy="3505200"/>
          </a:xfrm>
        </p:grpSpPr>
        <p:sp>
          <p:nvSpPr>
            <p:cNvPr id="90" name="Rectangle 89"/>
            <p:cNvSpPr/>
            <p:nvPr/>
          </p:nvSpPr>
          <p:spPr bwMode="auto">
            <a:xfrm rot="5400000">
              <a:off x="1066800" y="4038600"/>
              <a:ext cx="3505200" cy="457200"/>
            </a:xfrm>
            <a:prstGeom prst="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wrap="none" anchor="ctr"/>
            <a:lstStyle/>
            <a:p>
              <a:pPr algn="ctr">
                <a:defRPr/>
              </a:pPr>
              <a:r>
                <a:rPr lang="en-US" dirty="0">
                  <a:solidFill>
                    <a:schemeClr val="tx1"/>
                  </a:solidFill>
                  <a:latin typeface="Tahoma" pitchFamily="-64" charset="0"/>
                </a:rPr>
                <a:t>Disk Penalty</a:t>
              </a:r>
            </a:p>
          </p:txBody>
        </p:sp>
        <p:sp>
          <p:nvSpPr>
            <p:cNvPr id="91" name="Rectangle 90"/>
            <p:cNvSpPr/>
            <p:nvPr/>
          </p:nvSpPr>
          <p:spPr bwMode="auto">
            <a:xfrm rot="5400000">
              <a:off x="3352800" y="4038600"/>
              <a:ext cx="3505200" cy="457200"/>
            </a:xfrm>
            <a:prstGeom prst="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wrap="none" anchor="ctr"/>
            <a:lstStyle/>
            <a:p>
              <a:pPr algn="ctr">
                <a:defRPr/>
              </a:pPr>
              <a:r>
                <a:rPr lang="en-US" dirty="0">
                  <a:solidFill>
                    <a:schemeClr val="tx1"/>
                  </a:solidFill>
                  <a:latin typeface="Tahoma" pitchFamily="-64" charset="0"/>
                </a:rPr>
                <a:t>Disk Penalty</a:t>
              </a:r>
            </a:p>
          </p:txBody>
        </p:sp>
        <p:sp>
          <p:nvSpPr>
            <p:cNvPr id="92" name="Rectangle 91"/>
            <p:cNvSpPr/>
            <p:nvPr/>
          </p:nvSpPr>
          <p:spPr bwMode="auto">
            <a:xfrm rot="5400000">
              <a:off x="5562600" y="4038600"/>
              <a:ext cx="3505200" cy="457200"/>
            </a:xfrm>
            <a:prstGeom prst="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wrap="none" anchor="ctr"/>
            <a:lstStyle/>
            <a:p>
              <a:pPr algn="ctr">
                <a:defRPr/>
              </a:pPr>
              <a:r>
                <a:rPr lang="en-US" dirty="0">
                  <a:solidFill>
                    <a:schemeClr val="tx1"/>
                  </a:solidFill>
                  <a:latin typeface="Tahoma" pitchFamily="-64" charset="0"/>
                </a:rPr>
                <a:t>Disk Penalty</a:t>
              </a:r>
            </a:p>
          </p:txBody>
        </p:sp>
      </p:grpSp>
      <p:grpSp>
        <p:nvGrpSpPr>
          <p:cNvPr id="93" name="Group 169"/>
          <p:cNvGrpSpPr>
            <a:grpSpLocks/>
          </p:cNvGrpSpPr>
          <p:nvPr/>
        </p:nvGrpSpPr>
        <p:grpSpPr bwMode="auto">
          <a:xfrm>
            <a:off x="2751138" y="2101850"/>
            <a:ext cx="4953000" cy="3505200"/>
            <a:chOff x="2590800" y="2514600"/>
            <a:chExt cx="4953000" cy="3505200"/>
          </a:xfrm>
        </p:grpSpPr>
        <p:sp>
          <p:nvSpPr>
            <p:cNvPr id="94" name="Rectangle 93"/>
            <p:cNvSpPr/>
            <p:nvPr/>
          </p:nvSpPr>
          <p:spPr bwMode="auto">
            <a:xfrm rot="5400000">
              <a:off x="1066800" y="4038600"/>
              <a:ext cx="3505200" cy="457200"/>
            </a:xfrm>
            <a:prstGeom prst="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wrap="none" anchor="ctr"/>
            <a:lstStyle/>
            <a:p>
              <a:pPr algn="ctr">
                <a:defRPr/>
              </a:pPr>
              <a:r>
                <a:rPr lang="en-US" dirty="0">
                  <a:solidFill>
                    <a:schemeClr val="tx1"/>
                  </a:solidFill>
                  <a:latin typeface="Tahoma" pitchFamily="-64" charset="0"/>
                </a:rPr>
                <a:t>StartupPenalty</a:t>
              </a:r>
            </a:p>
          </p:txBody>
        </p:sp>
        <p:sp>
          <p:nvSpPr>
            <p:cNvPr id="95" name="Rectangle 94"/>
            <p:cNvSpPr/>
            <p:nvPr/>
          </p:nvSpPr>
          <p:spPr bwMode="auto">
            <a:xfrm rot="5400000">
              <a:off x="3352800" y="4038600"/>
              <a:ext cx="3505200" cy="457200"/>
            </a:xfrm>
            <a:prstGeom prst="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wrap="none" anchor="ctr"/>
            <a:lstStyle/>
            <a:p>
              <a:pPr algn="ctr">
                <a:defRPr/>
              </a:pPr>
              <a:r>
                <a:rPr lang="en-US" dirty="0">
                  <a:solidFill>
                    <a:schemeClr val="tx1"/>
                  </a:solidFill>
                  <a:latin typeface="Tahoma" pitchFamily="-64" charset="0"/>
                </a:rPr>
                <a:t>Startup Penalty</a:t>
              </a:r>
            </a:p>
          </p:txBody>
        </p:sp>
        <p:sp>
          <p:nvSpPr>
            <p:cNvPr id="96" name="Rectangle 95"/>
            <p:cNvSpPr/>
            <p:nvPr/>
          </p:nvSpPr>
          <p:spPr bwMode="auto">
            <a:xfrm rot="5400000">
              <a:off x="5562600" y="4038600"/>
              <a:ext cx="3505200" cy="457200"/>
            </a:xfrm>
            <a:prstGeom prst="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wrap="none" anchor="ctr"/>
            <a:lstStyle/>
            <a:p>
              <a:pPr algn="ctr">
                <a:defRPr/>
              </a:pPr>
              <a:r>
                <a:rPr lang="en-US" dirty="0">
                  <a:solidFill>
                    <a:schemeClr val="tx1"/>
                  </a:solidFill>
                  <a:latin typeface="Tahoma" pitchFamily="-64" charset="0"/>
                </a:rPr>
                <a:t>Startup Penalty</a:t>
              </a:r>
            </a:p>
          </p:txBody>
        </p:sp>
      </p:grpSp>
      <p:sp>
        <p:nvSpPr>
          <p:cNvPr id="118" name="Footer Placeholder 117">
            <a:extLst>
              <a:ext uri="{FF2B5EF4-FFF2-40B4-BE49-F238E27FC236}">
                <a16:creationId xmlns:a16="http://schemas.microsoft.com/office/drawing/2014/main" id="{DFAABCC3-8D18-7060-CEEF-B5E4B50872B4}"/>
              </a:ext>
            </a:extLst>
          </p:cNvPr>
          <p:cNvSpPr>
            <a:spLocks noGrp="1"/>
          </p:cNvSpPr>
          <p:nvPr>
            <p:ph type="ftr" sz="quarter" idx="10"/>
          </p:nvPr>
        </p:nvSpPr>
        <p:spPr/>
        <p:txBody>
          <a:bodyPr/>
          <a:lstStyle/>
          <a:p>
            <a:r>
              <a:rPr lang="en-AU"/>
              <a:t>22T2</a:t>
            </a:r>
            <a:endParaRPr lang="en-AU" dirty="0"/>
          </a:p>
        </p:txBody>
      </p:sp>
      <p:sp>
        <p:nvSpPr>
          <p:cNvPr id="119" name="Slide Number Placeholder 118">
            <a:extLst>
              <a:ext uri="{FF2B5EF4-FFF2-40B4-BE49-F238E27FC236}">
                <a16:creationId xmlns:a16="http://schemas.microsoft.com/office/drawing/2014/main" id="{F2CF9CB2-6985-27EA-DD3B-6324406B0619}"/>
              </a:ext>
            </a:extLst>
          </p:cNvPr>
          <p:cNvSpPr>
            <a:spLocks noGrp="1"/>
          </p:cNvSpPr>
          <p:nvPr>
            <p:ph type="sldNum" sz="quarter" idx="11"/>
          </p:nvPr>
        </p:nvSpPr>
        <p:spPr/>
        <p:txBody>
          <a:bodyPr/>
          <a:lstStyle/>
          <a:p>
            <a:fld id="{009375D7-070A-4959-9224-FB5E66F2B1B3}" type="slidenum">
              <a:rPr lang="en-AU" smtClean="0"/>
              <a:pPr/>
              <a:t>20</a:t>
            </a:fld>
            <a:endParaRPr lang="en-AU" dirty="0"/>
          </a:p>
        </p:txBody>
      </p:sp>
    </p:spTree>
    <p:extLst>
      <p:ext uri="{BB962C8B-B14F-4D97-AF65-F5344CB8AC3E}">
        <p14:creationId xmlns:p14="http://schemas.microsoft.com/office/powerpoint/2010/main" val="26078322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62FD53-6BF6-1DFC-BBF1-18B7D42361BB}"/>
              </a:ext>
            </a:extLst>
          </p:cNvPr>
          <p:cNvSpPr>
            <a:spLocks noGrp="1"/>
          </p:cNvSpPr>
          <p:nvPr>
            <p:ph type="title"/>
          </p:nvPr>
        </p:nvSpPr>
        <p:spPr/>
        <p:txBody>
          <a:bodyPr/>
          <a:lstStyle/>
          <a:p>
            <a:r>
              <a:rPr lang="en-US" dirty="0"/>
              <a:t>Pregel </a:t>
            </a:r>
            <a:r>
              <a:rPr lang="en-US" sz="2800" dirty="0"/>
              <a:t>for Distributed Graph Processing</a:t>
            </a:r>
          </a:p>
        </p:txBody>
      </p:sp>
      <p:sp>
        <p:nvSpPr>
          <p:cNvPr id="4" name="Footer Placeholder 3">
            <a:extLst>
              <a:ext uri="{FF2B5EF4-FFF2-40B4-BE49-F238E27FC236}">
                <a16:creationId xmlns:a16="http://schemas.microsoft.com/office/drawing/2014/main" id="{ED286B27-FBCA-8C3F-3591-5C70948E6B3D}"/>
              </a:ext>
            </a:extLst>
          </p:cNvPr>
          <p:cNvSpPr>
            <a:spLocks noGrp="1"/>
          </p:cNvSpPr>
          <p:nvPr>
            <p:ph type="ftr" sz="quarter" idx="10"/>
          </p:nvPr>
        </p:nvSpPr>
        <p:spPr/>
        <p:txBody>
          <a:bodyPr/>
          <a:lstStyle/>
          <a:p>
            <a:r>
              <a:rPr lang="en-AU"/>
              <a:t>22T2</a:t>
            </a:r>
            <a:endParaRPr lang="en-AU" dirty="0"/>
          </a:p>
        </p:txBody>
      </p:sp>
      <p:sp>
        <p:nvSpPr>
          <p:cNvPr id="5" name="Slide Number Placeholder 4">
            <a:extLst>
              <a:ext uri="{FF2B5EF4-FFF2-40B4-BE49-F238E27FC236}">
                <a16:creationId xmlns:a16="http://schemas.microsoft.com/office/drawing/2014/main" id="{0E33BC90-1600-D2BC-3D54-0960E3FB417B}"/>
              </a:ext>
            </a:extLst>
          </p:cNvPr>
          <p:cNvSpPr>
            <a:spLocks noGrp="1"/>
          </p:cNvSpPr>
          <p:nvPr>
            <p:ph type="sldNum" sz="quarter" idx="11"/>
          </p:nvPr>
        </p:nvSpPr>
        <p:spPr/>
        <p:txBody>
          <a:bodyPr/>
          <a:lstStyle/>
          <a:p>
            <a:fld id="{009375D7-070A-4959-9224-FB5E66F2B1B3}" type="slidenum">
              <a:rPr lang="en-AU" smtClean="0"/>
              <a:pPr/>
              <a:t>21</a:t>
            </a:fld>
            <a:endParaRPr lang="en-AU" dirty="0"/>
          </a:p>
        </p:txBody>
      </p:sp>
      <p:sp>
        <p:nvSpPr>
          <p:cNvPr id="6" name="Content Placeholder 2">
            <a:extLst>
              <a:ext uri="{FF2B5EF4-FFF2-40B4-BE49-F238E27FC236}">
                <a16:creationId xmlns:a16="http://schemas.microsoft.com/office/drawing/2014/main" id="{0CC13ABF-0194-A5E9-1BBE-9E95D9443614}"/>
              </a:ext>
            </a:extLst>
          </p:cNvPr>
          <p:cNvSpPr txBox="1">
            <a:spLocks/>
          </p:cNvSpPr>
          <p:nvPr/>
        </p:nvSpPr>
        <p:spPr>
          <a:xfrm>
            <a:off x="838200" y="2048235"/>
            <a:ext cx="8416636" cy="3366221"/>
          </a:xfrm>
          <a:prstGeom prst="rect">
            <a:avLst/>
          </a:prstGeom>
        </p:spPr>
        <p:txBody>
          <a:bodyPr vert="horz" lIns="91440" tIns="45720" rIns="91440" bIns="45720" rtlCol="0">
            <a:noAutofit/>
          </a:bodyPr>
          <a:lstStyle>
            <a:lvl1pPr marL="342900" indent="-342900" algn="l" defTabSz="914400" rtl="0" eaLnBrk="1" latinLnBrk="0" hangingPunct="1">
              <a:spcBef>
                <a:spcPts val="2000"/>
              </a:spcBef>
              <a:buClr>
                <a:schemeClr val="tx1">
                  <a:lumMod val="75000"/>
                  <a:lumOff val="25000"/>
                </a:schemeClr>
              </a:buClr>
              <a:buFont typeface="Arial" pitchFamily="34" charset="0"/>
              <a:buChar char="•"/>
              <a:defRPr sz="2400" kern="1200">
                <a:solidFill>
                  <a:schemeClr val="tx1">
                    <a:lumMod val="75000"/>
                    <a:lumOff val="25000"/>
                  </a:schemeClr>
                </a:solidFill>
                <a:latin typeface="+mn-lt"/>
                <a:ea typeface="+mn-ea"/>
                <a:cs typeface="+mn-cs"/>
              </a:defRPr>
            </a:lvl1pPr>
            <a:lvl2pPr marL="579438" indent="-228600" algn="l" defTabSz="914400" rtl="0" eaLnBrk="1" latinLnBrk="0" hangingPunct="1">
              <a:spcBef>
                <a:spcPts val="600"/>
              </a:spcBef>
              <a:buClr>
                <a:schemeClr val="bg2">
                  <a:lumMod val="60000"/>
                  <a:lumOff val="40000"/>
                </a:schemeClr>
              </a:buClr>
              <a:buFont typeface="Arial" pitchFamily="34" charset="0"/>
              <a:buChar char="•"/>
              <a:defRPr sz="2200" kern="1200">
                <a:solidFill>
                  <a:schemeClr val="tx1">
                    <a:lumMod val="75000"/>
                    <a:lumOff val="25000"/>
                  </a:schemeClr>
                </a:solidFill>
                <a:latin typeface="+mn-lt"/>
                <a:ea typeface="+mn-ea"/>
                <a:cs typeface="+mn-cs"/>
              </a:defRPr>
            </a:lvl2pPr>
            <a:lvl3pPr marL="808038" indent="-228600" algn="l" defTabSz="914400" rtl="0" eaLnBrk="1" latinLnBrk="0" hangingPunct="1">
              <a:spcBef>
                <a:spcPts val="600"/>
              </a:spcBef>
              <a:buClr>
                <a:schemeClr val="tx1">
                  <a:lumMod val="75000"/>
                  <a:lumOff val="25000"/>
                </a:schemeClr>
              </a:buClr>
              <a:buFont typeface="Arial" pitchFamily="34" charset="0"/>
              <a:buChar char="•"/>
              <a:defRPr sz="2000" kern="1200">
                <a:solidFill>
                  <a:schemeClr val="tx1">
                    <a:lumMod val="75000"/>
                    <a:lumOff val="25000"/>
                  </a:schemeClr>
                </a:solidFill>
                <a:latin typeface="+mn-lt"/>
                <a:ea typeface="+mn-ea"/>
                <a:cs typeface="+mn-cs"/>
              </a:defRPr>
            </a:lvl3pPr>
            <a:lvl4pPr marL="1036638" indent="-228600" algn="l" defTabSz="914400" rtl="0" eaLnBrk="1" latinLnBrk="0" hangingPunct="1">
              <a:spcBef>
                <a:spcPts val="600"/>
              </a:spcBef>
              <a:buClr>
                <a:schemeClr val="bg2">
                  <a:lumMod val="60000"/>
                  <a:lumOff val="40000"/>
                </a:schemeClr>
              </a:buClr>
              <a:buFont typeface="Arial" pitchFamily="34" charset="0"/>
              <a:buChar char="•"/>
              <a:defRPr sz="1800" kern="1200">
                <a:solidFill>
                  <a:schemeClr val="tx1">
                    <a:lumMod val="75000"/>
                    <a:lumOff val="25000"/>
                  </a:schemeClr>
                </a:solidFill>
                <a:latin typeface="+mn-lt"/>
                <a:ea typeface="+mn-ea"/>
                <a:cs typeface="+mn-cs"/>
              </a:defRPr>
            </a:lvl4pPr>
            <a:lvl5pPr marL="1265238" indent="-228600" algn="l" defTabSz="914400" rtl="0" eaLnBrk="1" latinLnBrk="0" hangingPunct="1">
              <a:spcBef>
                <a:spcPts val="600"/>
              </a:spcBef>
              <a:buClr>
                <a:schemeClr val="tx1">
                  <a:lumMod val="75000"/>
                  <a:lumOff val="25000"/>
                </a:schemeClr>
              </a:buClr>
              <a:buFont typeface="Arial" pitchFamily="34" charset="0"/>
              <a:buChar char="•"/>
              <a:defRPr sz="1800" kern="1200">
                <a:solidFill>
                  <a:schemeClr val="tx1">
                    <a:lumMod val="75000"/>
                    <a:lumOff val="25000"/>
                  </a:schemeClr>
                </a:solidFill>
                <a:latin typeface="+mn-lt"/>
                <a:ea typeface="+mn-ea"/>
                <a:cs typeface="+mn-cs"/>
              </a:defRPr>
            </a:lvl5pPr>
            <a:lvl6pPr marL="1485900" indent="-228600" algn="l" defTabSz="914400" rtl="0" eaLnBrk="1" latinLnBrk="0" hangingPunct="1">
              <a:spcBef>
                <a:spcPct val="20000"/>
              </a:spcBef>
              <a:buClr>
                <a:schemeClr val="bg2">
                  <a:lumMod val="60000"/>
                  <a:lumOff val="40000"/>
                </a:schemeClr>
              </a:buClr>
              <a:buFont typeface="Arial" pitchFamily="34" charset="0"/>
              <a:buChar char="•"/>
              <a:defRPr lang="en-US" sz="1800" kern="1200" dirty="0" smtClean="0">
                <a:solidFill>
                  <a:schemeClr val="tx1">
                    <a:lumMod val="75000"/>
                    <a:lumOff val="25000"/>
                  </a:schemeClr>
                </a:solidFill>
                <a:latin typeface="+mn-lt"/>
                <a:ea typeface="+mn-ea"/>
                <a:cs typeface="+mn-cs"/>
              </a:defRPr>
            </a:lvl6pPr>
            <a:lvl7pPr marL="1712913" indent="-228600" algn="l" defTabSz="914400" rtl="0" eaLnBrk="1" latinLnBrk="0" hangingPunct="1">
              <a:spcBef>
                <a:spcPct val="20000"/>
              </a:spcBef>
              <a:buClr>
                <a:schemeClr val="tx1">
                  <a:lumMod val="75000"/>
                  <a:lumOff val="25000"/>
                </a:schemeClr>
              </a:buClr>
              <a:buFont typeface="Arial" pitchFamily="34" charset="0"/>
              <a:buChar char="•"/>
              <a:defRPr lang="en-US" sz="1800" kern="1200" dirty="0" smtClean="0">
                <a:solidFill>
                  <a:schemeClr val="tx1">
                    <a:lumMod val="75000"/>
                    <a:lumOff val="25000"/>
                  </a:schemeClr>
                </a:solidFill>
                <a:latin typeface="+mn-lt"/>
                <a:ea typeface="+mn-ea"/>
                <a:cs typeface="+mn-cs"/>
              </a:defRPr>
            </a:lvl7pPr>
            <a:lvl8pPr marL="1947863" indent="-228600" algn="l" defTabSz="914400" rtl="0" eaLnBrk="1" latinLnBrk="0" hangingPunct="1">
              <a:spcBef>
                <a:spcPct val="20000"/>
              </a:spcBef>
              <a:buClr>
                <a:schemeClr val="bg2">
                  <a:lumMod val="60000"/>
                  <a:lumOff val="40000"/>
                </a:schemeClr>
              </a:buClr>
              <a:buFont typeface="Arial" pitchFamily="34" charset="0"/>
              <a:buChar char="•"/>
              <a:defRPr lang="en-US" sz="1800" kern="1200" dirty="0" smtClean="0">
                <a:solidFill>
                  <a:schemeClr val="tx1">
                    <a:lumMod val="75000"/>
                    <a:lumOff val="25000"/>
                  </a:schemeClr>
                </a:solidFill>
                <a:latin typeface="+mn-lt"/>
                <a:ea typeface="+mn-ea"/>
                <a:cs typeface="+mn-cs"/>
              </a:defRPr>
            </a:lvl8pPr>
            <a:lvl9pPr marL="2174875" indent="-228600" algn="l" defTabSz="914400" rtl="0" eaLnBrk="1" latinLnBrk="0" hangingPunct="1">
              <a:spcBef>
                <a:spcPct val="20000"/>
              </a:spcBef>
              <a:buClr>
                <a:schemeClr val="tx1">
                  <a:lumMod val="75000"/>
                  <a:lumOff val="25000"/>
                </a:schemeClr>
              </a:buClr>
              <a:buFont typeface="Arial" pitchFamily="34" charset="0"/>
              <a:buChar char="•"/>
              <a:defRPr lang="en-US" sz="1800" kern="1200" dirty="0">
                <a:solidFill>
                  <a:schemeClr val="tx1">
                    <a:lumMod val="75000"/>
                    <a:lumOff val="25000"/>
                  </a:schemeClr>
                </a:solidFill>
                <a:latin typeface="+mn-lt"/>
                <a:ea typeface="+mn-ea"/>
                <a:cs typeface="+mn-cs"/>
              </a:defRPr>
            </a:lvl9pPr>
          </a:lstStyle>
          <a:p>
            <a:pPr marL="0" indent="0">
              <a:buClr>
                <a:prstClr val="black">
                  <a:lumMod val="75000"/>
                  <a:lumOff val="25000"/>
                </a:prstClr>
              </a:buClr>
              <a:buFont typeface="Arial" pitchFamily="34" charset="0"/>
              <a:buNone/>
            </a:pPr>
            <a:r>
              <a:rPr kumimoji="1" lang="en-US" dirty="0">
                <a:solidFill>
                  <a:schemeClr val="tx1"/>
                </a:solidFill>
                <a:cs typeface="Comic Sans MS"/>
              </a:rPr>
              <a:t>Developed by Google</a:t>
            </a:r>
          </a:p>
          <a:p>
            <a:pPr marL="0" indent="0">
              <a:buClr>
                <a:prstClr val="black">
                  <a:lumMod val="75000"/>
                  <a:lumOff val="25000"/>
                </a:prstClr>
              </a:buClr>
              <a:buFont typeface="Arial" pitchFamily="34" charset="0"/>
              <a:buNone/>
            </a:pPr>
            <a:r>
              <a:rPr kumimoji="1" lang="en-US" dirty="0">
                <a:solidFill>
                  <a:schemeClr val="tx1"/>
                </a:solidFill>
                <a:cs typeface="Comic Sans MS"/>
              </a:rPr>
              <a:t>Computing in Bulk Synchronous Parallel (BSP) model</a:t>
            </a:r>
          </a:p>
          <a:p>
            <a:pPr marL="0" indent="0">
              <a:buClr>
                <a:prstClr val="black">
                  <a:lumMod val="75000"/>
                  <a:lumOff val="25000"/>
                </a:prstClr>
              </a:buClr>
              <a:buFont typeface="Arial" pitchFamily="34" charset="0"/>
              <a:buNone/>
            </a:pPr>
            <a:r>
              <a:rPr kumimoji="1" lang="en-US" dirty="0">
                <a:solidFill>
                  <a:schemeClr val="tx1"/>
                </a:solidFill>
                <a:cs typeface="Comic Sans MS"/>
              </a:rPr>
              <a:t>Computes in </a:t>
            </a:r>
            <a:r>
              <a:rPr kumimoji="1" lang="en-US" dirty="0">
                <a:solidFill>
                  <a:schemeClr val="accent2"/>
                </a:solidFill>
                <a:cs typeface="Comic Sans MS"/>
              </a:rPr>
              <a:t>vertex-centric</a:t>
            </a:r>
            <a:r>
              <a:rPr kumimoji="1" lang="en-US" dirty="0">
                <a:solidFill>
                  <a:schemeClr val="tx1"/>
                </a:solidFill>
                <a:cs typeface="Comic Sans MS"/>
              </a:rPr>
              <a:t> fashion</a:t>
            </a:r>
          </a:p>
          <a:p>
            <a:pPr marL="0" indent="0">
              <a:buClr>
                <a:prstClr val="black">
                  <a:lumMod val="75000"/>
                  <a:lumOff val="25000"/>
                </a:prstClr>
              </a:buClr>
              <a:buFont typeface="Arial" pitchFamily="34" charset="0"/>
              <a:buNone/>
            </a:pPr>
            <a:r>
              <a:rPr kumimoji="1" lang="en-US" dirty="0">
                <a:solidFill>
                  <a:schemeClr val="tx1"/>
                </a:solidFill>
                <a:cs typeface="Comic Sans MS"/>
              </a:rPr>
              <a:t>Scalable and fault tolerant</a:t>
            </a:r>
          </a:p>
        </p:txBody>
      </p:sp>
    </p:spTree>
    <p:extLst>
      <p:ext uri="{BB962C8B-B14F-4D97-AF65-F5344CB8AC3E}">
        <p14:creationId xmlns:p14="http://schemas.microsoft.com/office/powerpoint/2010/main" val="38937687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62FD53-6BF6-1DFC-BBF1-18B7D42361BB}"/>
              </a:ext>
            </a:extLst>
          </p:cNvPr>
          <p:cNvSpPr>
            <a:spLocks noGrp="1"/>
          </p:cNvSpPr>
          <p:nvPr>
            <p:ph type="title"/>
          </p:nvPr>
        </p:nvSpPr>
        <p:spPr/>
        <p:txBody>
          <a:bodyPr/>
          <a:lstStyle/>
          <a:p>
            <a:r>
              <a:rPr lang="en-US" dirty="0"/>
              <a:t>Pregel </a:t>
            </a:r>
            <a:r>
              <a:rPr lang="en-US" sz="2800" dirty="0"/>
              <a:t>for Distributed Graph Processing</a:t>
            </a:r>
          </a:p>
        </p:txBody>
      </p:sp>
      <p:sp>
        <p:nvSpPr>
          <p:cNvPr id="4" name="Footer Placeholder 3">
            <a:extLst>
              <a:ext uri="{FF2B5EF4-FFF2-40B4-BE49-F238E27FC236}">
                <a16:creationId xmlns:a16="http://schemas.microsoft.com/office/drawing/2014/main" id="{ED286B27-FBCA-8C3F-3591-5C70948E6B3D}"/>
              </a:ext>
            </a:extLst>
          </p:cNvPr>
          <p:cNvSpPr>
            <a:spLocks noGrp="1"/>
          </p:cNvSpPr>
          <p:nvPr>
            <p:ph type="ftr" sz="quarter" idx="10"/>
          </p:nvPr>
        </p:nvSpPr>
        <p:spPr/>
        <p:txBody>
          <a:bodyPr/>
          <a:lstStyle/>
          <a:p>
            <a:r>
              <a:rPr lang="en-AU"/>
              <a:t>22T2</a:t>
            </a:r>
            <a:endParaRPr lang="en-AU" dirty="0"/>
          </a:p>
        </p:txBody>
      </p:sp>
      <p:sp>
        <p:nvSpPr>
          <p:cNvPr id="5" name="Slide Number Placeholder 4">
            <a:extLst>
              <a:ext uri="{FF2B5EF4-FFF2-40B4-BE49-F238E27FC236}">
                <a16:creationId xmlns:a16="http://schemas.microsoft.com/office/drawing/2014/main" id="{0E33BC90-1600-D2BC-3D54-0960E3FB417B}"/>
              </a:ext>
            </a:extLst>
          </p:cNvPr>
          <p:cNvSpPr>
            <a:spLocks noGrp="1"/>
          </p:cNvSpPr>
          <p:nvPr>
            <p:ph type="sldNum" sz="quarter" idx="11"/>
          </p:nvPr>
        </p:nvSpPr>
        <p:spPr/>
        <p:txBody>
          <a:bodyPr/>
          <a:lstStyle/>
          <a:p>
            <a:fld id="{009375D7-070A-4959-9224-FB5E66F2B1B3}" type="slidenum">
              <a:rPr lang="en-AU" smtClean="0"/>
              <a:pPr/>
              <a:t>22</a:t>
            </a:fld>
            <a:endParaRPr lang="en-AU" dirty="0"/>
          </a:p>
        </p:txBody>
      </p:sp>
      <p:sp>
        <p:nvSpPr>
          <p:cNvPr id="6" name="Content Placeholder 2">
            <a:extLst>
              <a:ext uri="{FF2B5EF4-FFF2-40B4-BE49-F238E27FC236}">
                <a16:creationId xmlns:a16="http://schemas.microsoft.com/office/drawing/2014/main" id="{0CC13ABF-0194-A5E9-1BBE-9E95D9443614}"/>
              </a:ext>
            </a:extLst>
          </p:cNvPr>
          <p:cNvSpPr txBox="1">
            <a:spLocks/>
          </p:cNvSpPr>
          <p:nvPr/>
        </p:nvSpPr>
        <p:spPr>
          <a:xfrm>
            <a:off x="2520787" y="1690688"/>
            <a:ext cx="6480720" cy="594777"/>
          </a:xfrm>
          <a:prstGeom prst="rect">
            <a:avLst/>
          </a:prstGeom>
        </p:spPr>
        <p:txBody>
          <a:bodyPr vert="horz" lIns="91440" tIns="45720" rIns="91440" bIns="45720" rtlCol="0">
            <a:noAutofit/>
          </a:bodyPr>
          <a:lstStyle>
            <a:lvl1pPr marL="342900" indent="-342900" algn="l" defTabSz="914400" rtl="0" eaLnBrk="1" latinLnBrk="0" hangingPunct="1">
              <a:spcBef>
                <a:spcPts val="2000"/>
              </a:spcBef>
              <a:buClr>
                <a:schemeClr val="tx1">
                  <a:lumMod val="75000"/>
                  <a:lumOff val="25000"/>
                </a:schemeClr>
              </a:buClr>
              <a:buFont typeface="Arial" pitchFamily="34" charset="0"/>
              <a:buChar char="•"/>
              <a:defRPr sz="2400" kern="1200">
                <a:solidFill>
                  <a:schemeClr val="tx1">
                    <a:lumMod val="75000"/>
                    <a:lumOff val="25000"/>
                  </a:schemeClr>
                </a:solidFill>
                <a:latin typeface="+mn-lt"/>
                <a:ea typeface="+mn-ea"/>
                <a:cs typeface="+mn-cs"/>
              </a:defRPr>
            </a:lvl1pPr>
            <a:lvl2pPr marL="579438" indent="-228600" algn="l" defTabSz="914400" rtl="0" eaLnBrk="1" latinLnBrk="0" hangingPunct="1">
              <a:spcBef>
                <a:spcPts val="600"/>
              </a:spcBef>
              <a:buClr>
                <a:schemeClr val="bg2">
                  <a:lumMod val="60000"/>
                  <a:lumOff val="40000"/>
                </a:schemeClr>
              </a:buClr>
              <a:buFont typeface="Arial" pitchFamily="34" charset="0"/>
              <a:buChar char="•"/>
              <a:defRPr sz="2200" kern="1200">
                <a:solidFill>
                  <a:schemeClr val="tx1">
                    <a:lumMod val="75000"/>
                    <a:lumOff val="25000"/>
                  </a:schemeClr>
                </a:solidFill>
                <a:latin typeface="+mn-lt"/>
                <a:ea typeface="+mn-ea"/>
                <a:cs typeface="+mn-cs"/>
              </a:defRPr>
            </a:lvl2pPr>
            <a:lvl3pPr marL="808038" indent="-228600" algn="l" defTabSz="914400" rtl="0" eaLnBrk="1" latinLnBrk="0" hangingPunct="1">
              <a:spcBef>
                <a:spcPts val="600"/>
              </a:spcBef>
              <a:buClr>
                <a:schemeClr val="tx1">
                  <a:lumMod val="75000"/>
                  <a:lumOff val="25000"/>
                </a:schemeClr>
              </a:buClr>
              <a:buFont typeface="Arial" pitchFamily="34" charset="0"/>
              <a:buChar char="•"/>
              <a:defRPr sz="2000" kern="1200">
                <a:solidFill>
                  <a:schemeClr val="tx1">
                    <a:lumMod val="75000"/>
                    <a:lumOff val="25000"/>
                  </a:schemeClr>
                </a:solidFill>
                <a:latin typeface="+mn-lt"/>
                <a:ea typeface="+mn-ea"/>
                <a:cs typeface="+mn-cs"/>
              </a:defRPr>
            </a:lvl3pPr>
            <a:lvl4pPr marL="1036638" indent="-228600" algn="l" defTabSz="914400" rtl="0" eaLnBrk="1" latinLnBrk="0" hangingPunct="1">
              <a:spcBef>
                <a:spcPts val="600"/>
              </a:spcBef>
              <a:buClr>
                <a:schemeClr val="bg2">
                  <a:lumMod val="60000"/>
                  <a:lumOff val="40000"/>
                </a:schemeClr>
              </a:buClr>
              <a:buFont typeface="Arial" pitchFamily="34" charset="0"/>
              <a:buChar char="•"/>
              <a:defRPr sz="1800" kern="1200">
                <a:solidFill>
                  <a:schemeClr val="tx1">
                    <a:lumMod val="75000"/>
                    <a:lumOff val="25000"/>
                  </a:schemeClr>
                </a:solidFill>
                <a:latin typeface="+mn-lt"/>
                <a:ea typeface="+mn-ea"/>
                <a:cs typeface="+mn-cs"/>
              </a:defRPr>
            </a:lvl4pPr>
            <a:lvl5pPr marL="1265238" indent="-228600" algn="l" defTabSz="914400" rtl="0" eaLnBrk="1" latinLnBrk="0" hangingPunct="1">
              <a:spcBef>
                <a:spcPts val="600"/>
              </a:spcBef>
              <a:buClr>
                <a:schemeClr val="tx1">
                  <a:lumMod val="75000"/>
                  <a:lumOff val="25000"/>
                </a:schemeClr>
              </a:buClr>
              <a:buFont typeface="Arial" pitchFamily="34" charset="0"/>
              <a:buChar char="•"/>
              <a:defRPr sz="1800" kern="1200">
                <a:solidFill>
                  <a:schemeClr val="tx1">
                    <a:lumMod val="75000"/>
                    <a:lumOff val="25000"/>
                  </a:schemeClr>
                </a:solidFill>
                <a:latin typeface="+mn-lt"/>
                <a:ea typeface="+mn-ea"/>
                <a:cs typeface="+mn-cs"/>
              </a:defRPr>
            </a:lvl5pPr>
            <a:lvl6pPr marL="1485900" indent="-228600" algn="l" defTabSz="914400" rtl="0" eaLnBrk="1" latinLnBrk="0" hangingPunct="1">
              <a:spcBef>
                <a:spcPct val="20000"/>
              </a:spcBef>
              <a:buClr>
                <a:schemeClr val="bg2">
                  <a:lumMod val="60000"/>
                  <a:lumOff val="40000"/>
                </a:schemeClr>
              </a:buClr>
              <a:buFont typeface="Arial" pitchFamily="34" charset="0"/>
              <a:buChar char="•"/>
              <a:defRPr lang="en-US" sz="1800" kern="1200" dirty="0" smtClean="0">
                <a:solidFill>
                  <a:schemeClr val="tx1">
                    <a:lumMod val="75000"/>
                    <a:lumOff val="25000"/>
                  </a:schemeClr>
                </a:solidFill>
                <a:latin typeface="+mn-lt"/>
                <a:ea typeface="+mn-ea"/>
                <a:cs typeface="+mn-cs"/>
              </a:defRPr>
            </a:lvl6pPr>
            <a:lvl7pPr marL="1712913" indent="-228600" algn="l" defTabSz="914400" rtl="0" eaLnBrk="1" latinLnBrk="0" hangingPunct="1">
              <a:spcBef>
                <a:spcPct val="20000"/>
              </a:spcBef>
              <a:buClr>
                <a:schemeClr val="tx1">
                  <a:lumMod val="75000"/>
                  <a:lumOff val="25000"/>
                </a:schemeClr>
              </a:buClr>
              <a:buFont typeface="Arial" pitchFamily="34" charset="0"/>
              <a:buChar char="•"/>
              <a:defRPr lang="en-US" sz="1800" kern="1200" dirty="0" smtClean="0">
                <a:solidFill>
                  <a:schemeClr val="tx1">
                    <a:lumMod val="75000"/>
                    <a:lumOff val="25000"/>
                  </a:schemeClr>
                </a:solidFill>
                <a:latin typeface="+mn-lt"/>
                <a:ea typeface="+mn-ea"/>
                <a:cs typeface="+mn-cs"/>
              </a:defRPr>
            </a:lvl7pPr>
            <a:lvl8pPr marL="1947863" indent="-228600" algn="l" defTabSz="914400" rtl="0" eaLnBrk="1" latinLnBrk="0" hangingPunct="1">
              <a:spcBef>
                <a:spcPct val="20000"/>
              </a:spcBef>
              <a:buClr>
                <a:schemeClr val="bg2">
                  <a:lumMod val="60000"/>
                  <a:lumOff val="40000"/>
                </a:schemeClr>
              </a:buClr>
              <a:buFont typeface="Arial" pitchFamily="34" charset="0"/>
              <a:buChar char="•"/>
              <a:defRPr lang="en-US" sz="1800" kern="1200" dirty="0" smtClean="0">
                <a:solidFill>
                  <a:schemeClr val="tx1">
                    <a:lumMod val="75000"/>
                    <a:lumOff val="25000"/>
                  </a:schemeClr>
                </a:solidFill>
                <a:latin typeface="+mn-lt"/>
                <a:ea typeface="+mn-ea"/>
                <a:cs typeface="+mn-cs"/>
              </a:defRPr>
            </a:lvl8pPr>
            <a:lvl9pPr marL="2174875" indent="-228600" algn="l" defTabSz="914400" rtl="0" eaLnBrk="1" latinLnBrk="0" hangingPunct="1">
              <a:spcBef>
                <a:spcPct val="20000"/>
              </a:spcBef>
              <a:buClr>
                <a:schemeClr val="tx1">
                  <a:lumMod val="75000"/>
                  <a:lumOff val="25000"/>
                </a:schemeClr>
              </a:buClr>
              <a:buFont typeface="Arial" pitchFamily="34" charset="0"/>
              <a:buChar char="•"/>
              <a:defRPr lang="en-US" sz="1800" kern="1200" dirty="0">
                <a:solidFill>
                  <a:schemeClr val="tx1">
                    <a:lumMod val="75000"/>
                    <a:lumOff val="25000"/>
                  </a:schemeClr>
                </a:solidFill>
                <a:latin typeface="+mn-lt"/>
                <a:ea typeface="+mn-ea"/>
                <a:cs typeface="+mn-cs"/>
              </a:defRPr>
            </a:lvl9pPr>
          </a:lstStyle>
          <a:p>
            <a:pPr marL="0" indent="0" algn="ctr">
              <a:buClr>
                <a:prstClr val="black">
                  <a:lumMod val="75000"/>
                  <a:lumOff val="25000"/>
                </a:prstClr>
              </a:buClr>
              <a:buFont typeface="Arial" pitchFamily="34" charset="0"/>
              <a:buNone/>
            </a:pPr>
            <a:r>
              <a:rPr kumimoji="1" lang="en-US" sz="2200" b="1" dirty="0">
                <a:solidFill>
                  <a:srgbClr val="800000"/>
                </a:solidFill>
                <a:latin typeface="Comic Sans MS"/>
                <a:cs typeface="Comic Sans MS"/>
              </a:rPr>
              <a:t>Think Like a Vertex Model</a:t>
            </a:r>
          </a:p>
        </p:txBody>
      </p:sp>
      <p:pic>
        <p:nvPicPr>
          <p:cNvPr id="7" name="Picture 2" descr="Apache Spark GraphX and the Seven Bridges of Königsberg | by Macquarie  Engineering Blog | Macquarie Engineering Blog | Medium">
            <a:extLst>
              <a:ext uri="{FF2B5EF4-FFF2-40B4-BE49-F238E27FC236}">
                <a16:creationId xmlns:a16="http://schemas.microsoft.com/office/drawing/2014/main" id="{0440A717-D712-FBAE-BD94-696A02150D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2946" y="2394566"/>
            <a:ext cx="7006107" cy="35222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00435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69B3BE-E474-3CDD-7AD0-C6B443216352}"/>
              </a:ext>
            </a:extLst>
          </p:cNvPr>
          <p:cNvSpPr>
            <a:spLocks noGrp="1"/>
          </p:cNvSpPr>
          <p:nvPr>
            <p:ph type="title"/>
          </p:nvPr>
        </p:nvSpPr>
        <p:spPr/>
        <p:txBody>
          <a:bodyPr/>
          <a:lstStyle/>
          <a:p>
            <a:r>
              <a:rPr lang="en-US" dirty="0"/>
              <a:t>Bulk Synchronous Parallel (BSP)</a:t>
            </a:r>
          </a:p>
        </p:txBody>
      </p:sp>
      <p:sp>
        <p:nvSpPr>
          <p:cNvPr id="3" name="Content Placeholder 2">
            <a:extLst>
              <a:ext uri="{FF2B5EF4-FFF2-40B4-BE49-F238E27FC236}">
                <a16:creationId xmlns:a16="http://schemas.microsoft.com/office/drawing/2014/main" id="{73633F3D-106F-7438-7426-0916F49606B6}"/>
              </a:ext>
            </a:extLst>
          </p:cNvPr>
          <p:cNvSpPr>
            <a:spLocks noGrp="1"/>
          </p:cNvSpPr>
          <p:nvPr>
            <p:ph idx="1"/>
          </p:nvPr>
        </p:nvSpPr>
        <p:spPr>
          <a:xfrm>
            <a:off x="838200" y="1691724"/>
            <a:ext cx="10515600" cy="4351338"/>
          </a:xfrm>
        </p:spPr>
        <p:txBody>
          <a:bodyPr/>
          <a:lstStyle/>
          <a:p>
            <a:pPr>
              <a:lnSpc>
                <a:spcPct val="150000"/>
              </a:lnSpc>
            </a:pPr>
            <a:r>
              <a:rPr lang="en-US" sz="2100" dirty="0"/>
              <a:t>- Computations are consist of a sequence of iterations, called </a:t>
            </a:r>
            <a:r>
              <a:rPr lang="en-US" sz="2100" dirty="0" err="1"/>
              <a:t>superstep</a:t>
            </a:r>
            <a:r>
              <a:rPr lang="en-US" sz="2100" dirty="0"/>
              <a:t>.</a:t>
            </a:r>
          </a:p>
          <a:p>
            <a:pPr>
              <a:lnSpc>
                <a:spcPct val="150000"/>
              </a:lnSpc>
            </a:pPr>
            <a:r>
              <a:rPr lang="en-US" sz="2100" dirty="0"/>
              <a:t>- During </a:t>
            </a:r>
            <a:r>
              <a:rPr lang="en-US" sz="2100" dirty="0" err="1"/>
              <a:t>superstep</a:t>
            </a:r>
            <a:r>
              <a:rPr lang="en-US" sz="2100" dirty="0"/>
              <a:t>, framework calls user-defined computation function on every vertex.</a:t>
            </a:r>
          </a:p>
          <a:p>
            <a:pPr>
              <a:lnSpc>
                <a:spcPct val="150000"/>
              </a:lnSpc>
            </a:pPr>
            <a:r>
              <a:rPr lang="en-US" sz="2100" dirty="0"/>
              <a:t>- Computation function specifies behavior at a single vertex V in a </a:t>
            </a:r>
            <a:r>
              <a:rPr lang="en-US" sz="2100" dirty="0" err="1"/>
              <a:t>superstep</a:t>
            </a:r>
            <a:r>
              <a:rPr lang="en-US" sz="2100" dirty="0"/>
              <a:t>.</a:t>
            </a:r>
          </a:p>
          <a:p>
            <a:pPr>
              <a:lnSpc>
                <a:spcPct val="150000"/>
              </a:lnSpc>
            </a:pPr>
            <a:r>
              <a:rPr lang="en-US" sz="2100" dirty="0"/>
              <a:t>- </a:t>
            </a:r>
            <a:r>
              <a:rPr lang="en-US" sz="2100" dirty="0" err="1"/>
              <a:t>Supersteps</a:t>
            </a:r>
            <a:r>
              <a:rPr lang="en-US" sz="2100" dirty="0"/>
              <a:t> end with barrier synchronization.</a:t>
            </a:r>
          </a:p>
          <a:p>
            <a:pPr>
              <a:lnSpc>
                <a:spcPct val="150000"/>
              </a:lnSpc>
            </a:pPr>
            <a:r>
              <a:rPr lang="en-US" sz="2100" dirty="0"/>
              <a:t>- All communications are from </a:t>
            </a:r>
            <a:r>
              <a:rPr lang="en-US" sz="2100" dirty="0" err="1"/>
              <a:t>superstep</a:t>
            </a:r>
            <a:r>
              <a:rPr lang="en-US" sz="2100" dirty="0"/>
              <a:t> S to </a:t>
            </a:r>
            <a:r>
              <a:rPr lang="en-US" sz="2100" dirty="0" err="1"/>
              <a:t>superstep</a:t>
            </a:r>
            <a:r>
              <a:rPr lang="en-US" sz="2100" dirty="0"/>
              <a:t> S+1.</a:t>
            </a:r>
          </a:p>
        </p:txBody>
      </p:sp>
      <p:sp>
        <p:nvSpPr>
          <p:cNvPr id="4" name="Footer Placeholder 3">
            <a:extLst>
              <a:ext uri="{FF2B5EF4-FFF2-40B4-BE49-F238E27FC236}">
                <a16:creationId xmlns:a16="http://schemas.microsoft.com/office/drawing/2014/main" id="{E6E4AEE3-29F7-06FE-06EE-3B7F278091FB}"/>
              </a:ext>
            </a:extLst>
          </p:cNvPr>
          <p:cNvSpPr>
            <a:spLocks noGrp="1"/>
          </p:cNvSpPr>
          <p:nvPr>
            <p:ph type="ftr" sz="quarter" idx="10"/>
          </p:nvPr>
        </p:nvSpPr>
        <p:spPr/>
        <p:txBody>
          <a:bodyPr/>
          <a:lstStyle/>
          <a:p>
            <a:r>
              <a:rPr lang="en-AU"/>
              <a:t>22T2</a:t>
            </a:r>
            <a:endParaRPr lang="en-AU" dirty="0"/>
          </a:p>
        </p:txBody>
      </p:sp>
      <p:sp>
        <p:nvSpPr>
          <p:cNvPr id="5" name="Slide Number Placeholder 4">
            <a:extLst>
              <a:ext uri="{FF2B5EF4-FFF2-40B4-BE49-F238E27FC236}">
                <a16:creationId xmlns:a16="http://schemas.microsoft.com/office/drawing/2014/main" id="{AE841191-BCA0-C1C6-B09C-D9327AB00046}"/>
              </a:ext>
            </a:extLst>
          </p:cNvPr>
          <p:cNvSpPr>
            <a:spLocks noGrp="1"/>
          </p:cNvSpPr>
          <p:nvPr>
            <p:ph type="sldNum" sz="quarter" idx="11"/>
          </p:nvPr>
        </p:nvSpPr>
        <p:spPr/>
        <p:txBody>
          <a:bodyPr/>
          <a:lstStyle/>
          <a:p>
            <a:fld id="{009375D7-070A-4959-9224-FB5E66F2B1B3}" type="slidenum">
              <a:rPr lang="en-AU" smtClean="0"/>
              <a:pPr/>
              <a:t>23</a:t>
            </a:fld>
            <a:endParaRPr lang="en-AU" dirty="0"/>
          </a:p>
        </p:txBody>
      </p:sp>
    </p:spTree>
    <p:extLst>
      <p:ext uri="{BB962C8B-B14F-4D97-AF65-F5344CB8AC3E}">
        <p14:creationId xmlns:p14="http://schemas.microsoft.com/office/powerpoint/2010/main" val="16280230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69B3BE-E474-3CDD-7AD0-C6B443216352}"/>
              </a:ext>
            </a:extLst>
          </p:cNvPr>
          <p:cNvSpPr>
            <a:spLocks noGrp="1"/>
          </p:cNvSpPr>
          <p:nvPr>
            <p:ph type="title"/>
          </p:nvPr>
        </p:nvSpPr>
        <p:spPr/>
        <p:txBody>
          <a:bodyPr/>
          <a:lstStyle/>
          <a:p>
            <a:r>
              <a:rPr lang="en-US" dirty="0"/>
              <a:t>Bulk Synchronous Parallel (BSP)</a:t>
            </a:r>
          </a:p>
        </p:txBody>
      </p:sp>
      <p:sp>
        <p:nvSpPr>
          <p:cNvPr id="4" name="Footer Placeholder 3">
            <a:extLst>
              <a:ext uri="{FF2B5EF4-FFF2-40B4-BE49-F238E27FC236}">
                <a16:creationId xmlns:a16="http://schemas.microsoft.com/office/drawing/2014/main" id="{E6E4AEE3-29F7-06FE-06EE-3B7F278091FB}"/>
              </a:ext>
            </a:extLst>
          </p:cNvPr>
          <p:cNvSpPr>
            <a:spLocks noGrp="1"/>
          </p:cNvSpPr>
          <p:nvPr>
            <p:ph type="ftr" sz="quarter" idx="10"/>
          </p:nvPr>
        </p:nvSpPr>
        <p:spPr/>
        <p:txBody>
          <a:bodyPr/>
          <a:lstStyle/>
          <a:p>
            <a:r>
              <a:rPr lang="en-AU"/>
              <a:t>22T2</a:t>
            </a:r>
            <a:endParaRPr lang="en-AU" dirty="0"/>
          </a:p>
        </p:txBody>
      </p:sp>
      <p:sp>
        <p:nvSpPr>
          <p:cNvPr id="5" name="Slide Number Placeholder 4">
            <a:extLst>
              <a:ext uri="{FF2B5EF4-FFF2-40B4-BE49-F238E27FC236}">
                <a16:creationId xmlns:a16="http://schemas.microsoft.com/office/drawing/2014/main" id="{AE841191-BCA0-C1C6-B09C-D9327AB00046}"/>
              </a:ext>
            </a:extLst>
          </p:cNvPr>
          <p:cNvSpPr>
            <a:spLocks noGrp="1"/>
          </p:cNvSpPr>
          <p:nvPr>
            <p:ph type="sldNum" sz="quarter" idx="11"/>
          </p:nvPr>
        </p:nvSpPr>
        <p:spPr/>
        <p:txBody>
          <a:bodyPr/>
          <a:lstStyle/>
          <a:p>
            <a:fld id="{009375D7-070A-4959-9224-FB5E66F2B1B3}" type="slidenum">
              <a:rPr lang="en-AU" smtClean="0"/>
              <a:pPr/>
              <a:t>24</a:t>
            </a:fld>
            <a:endParaRPr lang="en-AU" dirty="0"/>
          </a:p>
        </p:txBody>
      </p:sp>
      <p:pic>
        <p:nvPicPr>
          <p:cNvPr id="7" name="Picture 6">
            <a:extLst>
              <a:ext uri="{FF2B5EF4-FFF2-40B4-BE49-F238E27FC236}">
                <a16:creationId xmlns:a16="http://schemas.microsoft.com/office/drawing/2014/main" id="{8E21FE6E-6AEC-68E1-7E5F-EBFD932D0488}"/>
              </a:ext>
            </a:extLst>
          </p:cNvPr>
          <p:cNvPicPr>
            <a:picLocks noChangeAspect="1"/>
          </p:cNvPicPr>
          <p:nvPr/>
        </p:nvPicPr>
        <p:blipFill>
          <a:blip r:embed="rId2"/>
          <a:stretch>
            <a:fillRect/>
          </a:stretch>
        </p:blipFill>
        <p:spPr>
          <a:xfrm>
            <a:off x="1964399" y="1931353"/>
            <a:ext cx="6811861" cy="3447875"/>
          </a:xfrm>
          <a:prstGeom prst="rect">
            <a:avLst/>
          </a:prstGeom>
        </p:spPr>
      </p:pic>
      <p:sp>
        <p:nvSpPr>
          <p:cNvPr id="11" name="TextBox 10">
            <a:extLst>
              <a:ext uri="{FF2B5EF4-FFF2-40B4-BE49-F238E27FC236}">
                <a16:creationId xmlns:a16="http://schemas.microsoft.com/office/drawing/2014/main" id="{E235AEA0-FCDE-0686-316B-DA5EB0A442B1}"/>
              </a:ext>
            </a:extLst>
          </p:cNvPr>
          <p:cNvSpPr txBox="1"/>
          <p:nvPr/>
        </p:nvSpPr>
        <p:spPr>
          <a:xfrm>
            <a:off x="1550169" y="5683123"/>
            <a:ext cx="7640320" cy="369332"/>
          </a:xfrm>
          <a:prstGeom prst="rect">
            <a:avLst/>
          </a:prstGeom>
          <a:noFill/>
        </p:spPr>
        <p:txBody>
          <a:bodyPr wrap="square">
            <a:spAutoFit/>
          </a:bodyPr>
          <a:lstStyle/>
          <a:p>
            <a:pPr algn="l"/>
            <a:r>
              <a:rPr lang="en-US" sz="1800" b="0" i="0" u="none" strike="noStrike" baseline="0" dirty="0">
                <a:solidFill>
                  <a:srgbClr val="000000"/>
                </a:solidFill>
                <a:latin typeface="ArialMT"/>
              </a:rPr>
              <a:t>Terminates when all vertices are </a:t>
            </a:r>
            <a:r>
              <a:rPr lang="en-US" sz="1800" b="0" i="0" u="none" strike="noStrike" baseline="0" dirty="0">
                <a:solidFill>
                  <a:srgbClr val="FF0000"/>
                </a:solidFill>
                <a:latin typeface="ArialMT"/>
              </a:rPr>
              <a:t>inactive </a:t>
            </a:r>
            <a:r>
              <a:rPr lang="en-US" sz="1800" b="0" i="0" u="none" strike="noStrike" baseline="0" dirty="0">
                <a:solidFill>
                  <a:srgbClr val="000000"/>
                </a:solidFill>
                <a:latin typeface="ArialMT"/>
              </a:rPr>
              <a:t>or no messages to be </a:t>
            </a:r>
            <a:r>
              <a:rPr lang="en-US" sz="1800" b="0" i="0" u="none" strike="noStrike" baseline="0" dirty="0">
                <a:solidFill>
                  <a:srgbClr val="FF0000"/>
                </a:solidFill>
                <a:latin typeface="ArialMT"/>
              </a:rPr>
              <a:t>delivered</a:t>
            </a:r>
            <a:endParaRPr lang="en-US" dirty="0"/>
          </a:p>
        </p:txBody>
      </p:sp>
    </p:spTree>
    <p:extLst>
      <p:ext uri="{BB962C8B-B14F-4D97-AF65-F5344CB8AC3E}">
        <p14:creationId xmlns:p14="http://schemas.microsoft.com/office/powerpoint/2010/main" val="25483466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48F930-9BB6-8975-8DC1-3A8AB8BC6A6E}"/>
              </a:ext>
            </a:extLst>
          </p:cNvPr>
          <p:cNvSpPr>
            <a:spLocks noGrp="1"/>
          </p:cNvSpPr>
          <p:nvPr>
            <p:ph type="title"/>
          </p:nvPr>
        </p:nvSpPr>
        <p:spPr/>
        <p:txBody>
          <a:bodyPr/>
          <a:lstStyle/>
          <a:p>
            <a:r>
              <a:rPr lang="en-US" dirty="0"/>
              <a:t>Vertex in Pregel</a:t>
            </a:r>
          </a:p>
        </p:txBody>
      </p:sp>
      <p:sp>
        <p:nvSpPr>
          <p:cNvPr id="3" name="Content Placeholder 2">
            <a:extLst>
              <a:ext uri="{FF2B5EF4-FFF2-40B4-BE49-F238E27FC236}">
                <a16:creationId xmlns:a16="http://schemas.microsoft.com/office/drawing/2014/main" id="{B3DDE4CC-37B8-B75B-F8AB-4B79E9B90F31}"/>
              </a:ext>
            </a:extLst>
          </p:cNvPr>
          <p:cNvSpPr>
            <a:spLocks noGrp="1"/>
          </p:cNvSpPr>
          <p:nvPr>
            <p:ph idx="1"/>
          </p:nvPr>
        </p:nvSpPr>
        <p:spPr/>
        <p:txBody>
          <a:bodyPr/>
          <a:lstStyle/>
          <a:p>
            <a:r>
              <a:rPr lang="en-US" sz="2400" dirty="0"/>
              <a:t>- Can mutate local value and value on outgoing edges.</a:t>
            </a:r>
          </a:p>
          <a:p>
            <a:r>
              <a:rPr lang="en-US" sz="2400" dirty="0"/>
              <a:t>- Can send arbitrary number of messages to any other vertices.</a:t>
            </a:r>
          </a:p>
          <a:p>
            <a:r>
              <a:rPr lang="en-US" sz="2400" dirty="0"/>
              <a:t>- Receive messages from previous </a:t>
            </a:r>
            <a:r>
              <a:rPr lang="en-US" sz="2400" dirty="0" err="1"/>
              <a:t>superstep</a:t>
            </a:r>
            <a:r>
              <a:rPr lang="en-US" sz="2400" dirty="0"/>
              <a:t>.</a:t>
            </a:r>
          </a:p>
          <a:p>
            <a:r>
              <a:rPr lang="en-US" sz="2400" dirty="0"/>
              <a:t>- Can mutate local graph topology.</a:t>
            </a:r>
          </a:p>
          <a:p>
            <a:r>
              <a:rPr lang="en-US" sz="2400" dirty="0"/>
              <a:t>- All </a:t>
            </a:r>
            <a:r>
              <a:rPr lang="en-US" sz="2400" dirty="0">
                <a:solidFill>
                  <a:srgbClr val="FF0000"/>
                </a:solidFill>
              </a:rPr>
              <a:t>active</a:t>
            </a:r>
            <a:r>
              <a:rPr lang="en-US" sz="2400" dirty="0"/>
              <a:t> vertices participate in the computation in a </a:t>
            </a:r>
            <a:r>
              <a:rPr lang="en-US" sz="2400" dirty="0" err="1"/>
              <a:t>superstep</a:t>
            </a:r>
            <a:r>
              <a:rPr lang="en-US" sz="2400" dirty="0"/>
              <a:t>.</a:t>
            </a:r>
          </a:p>
        </p:txBody>
      </p:sp>
      <p:sp>
        <p:nvSpPr>
          <p:cNvPr id="4" name="Footer Placeholder 3">
            <a:extLst>
              <a:ext uri="{FF2B5EF4-FFF2-40B4-BE49-F238E27FC236}">
                <a16:creationId xmlns:a16="http://schemas.microsoft.com/office/drawing/2014/main" id="{ADEB7417-D6E9-F4DC-3B73-E5FB687FFB0D}"/>
              </a:ext>
            </a:extLst>
          </p:cNvPr>
          <p:cNvSpPr>
            <a:spLocks noGrp="1"/>
          </p:cNvSpPr>
          <p:nvPr>
            <p:ph type="ftr" sz="quarter" idx="10"/>
          </p:nvPr>
        </p:nvSpPr>
        <p:spPr/>
        <p:txBody>
          <a:bodyPr/>
          <a:lstStyle/>
          <a:p>
            <a:r>
              <a:rPr lang="en-AU"/>
              <a:t>22T2</a:t>
            </a:r>
            <a:endParaRPr lang="en-AU" dirty="0"/>
          </a:p>
        </p:txBody>
      </p:sp>
      <p:sp>
        <p:nvSpPr>
          <p:cNvPr id="5" name="Slide Number Placeholder 4">
            <a:extLst>
              <a:ext uri="{FF2B5EF4-FFF2-40B4-BE49-F238E27FC236}">
                <a16:creationId xmlns:a16="http://schemas.microsoft.com/office/drawing/2014/main" id="{F4715176-6540-0916-E391-77159BB65334}"/>
              </a:ext>
            </a:extLst>
          </p:cNvPr>
          <p:cNvSpPr>
            <a:spLocks noGrp="1"/>
          </p:cNvSpPr>
          <p:nvPr>
            <p:ph type="sldNum" sz="quarter" idx="11"/>
          </p:nvPr>
        </p:nvSpPr>
        <p:spPr/>
        <p:txBody>
          <a:bodyPr/>
          <a:lstStyle/>
          <a:p>
            <a:fld id="{009375D7-070A-4959-9224-FB5E66F2B1B3}" type="slidenum">
              <a:rPr lang="en-AU" smtClean="0"/>
              <a:pPr/>
              <a:t>25</a:t>
            </a:fld>
            <a:endParaRPr lang="en-AU" dirty="0"/>
          </a:p>
        </p:txBody>
      </p:sp>
    </p:spTree>
    <p:extLst>
      <p:ext uri="{BB962C8B-B14F-4D97-AF65-F5344CB8AC3E}">
        <p14:creationId xmlns:p14="http://schemas.microsoft.com/office/powerpoint/2010/main" val="5849525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1DBBB-C676-A80F-7C68-87719FC09F3A}"/>
              </a:ext>
            </a:extLst>
          </p:cNvPr>
          <p:cNvSpPr>
            <a:spLocks noGrp="1"/>
          </p:cNvSpPr>
          <p:nvPr>
            <p:ph type="title"/>
          </p:nvPr>
        </p:nvSpPr>
        <p:spPr/>
        <p:txBody>
          <a:bodyPr/>
          <a:lstStyle/>
          <a:p>
            <a:r>
              <a:rPr lang="en-US" dirty="0"/>
              <a:t>Messages</a:t>
            </a:r>
          </a:p>
        </p:txBody>
      </p:sp>
      <p:sp>
        <p:nvSpPr>
          <p:cNvPr id="3" name="Content Placeholder 2">
            <a:extLst>
              <a:ext uri="{FF2B5EF4-FFF2-40B4-BE49-F238E27FC236}">
                <a16:creationId xmlns:a16="http://schemas.microsoft.com/office/drawing/2014/main" id="{0C211B0E-156F-D31D-952D-0EDC3170A7D5}"/>
              </a:ext>
            </a:extLst>
          </p:cNvPr>
          <p:cNvSpPr>
            <a:spLocks noGrp="1"/>
          </p:cNvSpPr>
          <p:nvPr>
            <p:ph idx="1"/>
          </p:nvPr>
        </p:nvSpPr>
        <p:spPr/>
        <p:txBody>
          <a:bodyPr/>
          <a:lstStyle/>
          <a:p>
            <a:pPr marL="342900" indent="-342900">
              <a:buFont typeface="Arial" panose="020B0604020202020204" pitchFamily="34" charset="0"/>
              <a:buChar char="•"/>
            </a:pPr>
            <a:r>
              <a:rPr lang="en-US" sz="2400" dirty="0"/>
              <a:t>Consists of a message value and destination vertex.</a:t>
            </a:r>
          </a:p>
          <a:p>
            <a:pPr marL="342900" indent="-342900">
              <a:buFont typeface="Arial" panose="020B0604020202020204" pitchFamily="34" charset="0"/>
              <a:buChar char="•"/>
            </a:pPr>
            <a:r>
              <a:rPr lang="en-US" sz="2400" dirty="0"/>
              <a:t>Typically sent along outgoing edges.</a:t>
            </a:r>
          </a:p>
          <a:p>
            <a:pPr marL="342900" indent="-342900">
              <a:buFont typeface="Arial" panose="020B0604020202020204" pitchFamily="34" charset="0"/>
              <a:buChar char="•"/>
            </a:pPr>
            <a:r>
              <a:rPr lang="en-US" sz="2400" dirty="0"/>
              <a:t>Can be sent to any vertex whose identifier is known.</a:t>
            </a:r>
          </a:p>
          <a:p>
            <a:pPr marL="342900" indent="-342900">
              <a:buFont typeface="Arial" panose="020B0604020202020204" pitchFamily="34" charset="0"/>
              <a:buChar char="•"/>
            </a:pPr>
            <a:r>
              <a:rPr lang="en-US" sz="2400" dirty="0"/>
              <a:t>Are only available to receiver at the </a:t>
            </a:r>
            <a:r>
              <a:rPr lang="en-US" sz="2400" dirty="0">
                <a:solidFill>
                  <a:schemeClr val="accent2"/>
                </a:solidFill>
              </a:rPr>
              <a:t>beginning</a:t>
            </a:r>
            <a:r>
              <a:rPr lang="en-US" sz="2400" dirty="0"/>
              <a:t> of </a:t>
            </a:r>
            <a:r>
              <a:rPr lang="en-US" sz="2400" dirty="0" err="1"/>
              <a:t>superstep</a:t>
            </a:r>
            <a:r>
              <a:rPr lang="en-US" sz="2400" dirty="0"/>
              <a:t>.</a:t>
            </a:r>
          </a:p>
          <a:p>
            <a:pPr marL="342900" indent="-342900">
              <a:buFont typeface="Arial" panose="020B0604020202020204" pitchFamily="34" charset="0"/>
              <a:buChar char="•"/>
            </a:pPr>
            <a:r>
              <a:rPr lang="en-US" sz="2400" dirty="0"/>
              <a:t>Guaranteed to be </a:t>
            </a:r>
            <a:r>
              <a:rPr lang="en-US" sz="2400" dirty="0">
                <a:solidFill>
                  <a:schemeClr val="accent2"/>
                </a:solidFill>
              </a:rPr>
              <a:t>delivered</a:t>
            </a:r>
            <a:r>
              <a:rPr lang="en-US" sz="2400" dirty="0"/>
              <a:t>.</a:t>
            </a:r>
          </a:p>
          <a:p>
            <a:pPr marL="342900" indent="-342900">
              <a:buFont typeface="Arial" panose="020B0604020202020204" pitchFamily="34" charset="0"/>
              <a:buChar char="•"/>
            </a:pPr>
            <a:r>
              <a:rPr lang="en-US" sz="2400" dirty="0"/>
              <a:t>Guaranteed not to be </a:t>
            </a:r>
            <a:r>
              <a:rPr lang="en-US" sz="2400" dirty="0">
                <a:solidFill>
                  <a:schemeClr val="accent2"/>
                </a:solidFill>
              </a:rPr>
              <a:t>duplicated</a:t>
            </a:r>
            <a:r>
              <a:rPr lang="en-US" sz="2400" dirty="0"/>
              <a:t>.</a:t>
            </a:r>
          </a:p>
          <a:p>
            <a:pPr marL="342900" indent="-342900">
              <a:buFont typeface="Arial" panose="020B0604020202020204" pitchFamily="34" charset="0"/>
              <a:buChar char="•"/>
            </a:pPr>
            <a:r>
              <a:rPr lang="en-US" sz="2400" dirty="0"/>
              <a:t>Can be </a:t>
            </a:r>
            <a:r>
              <a:rPr lang="en-US" sz="2400" dirty="0">
                <a:solidFill>
                  <a:schemeClr val="accent2"/>
                </a:solidFill>
              </a:rPr>
              <a:t>out of order</a:t>
            </a:r>
            <a:r>
              <a:rPr lang="en-US" sz="2400" dirty="0"/>
              <a:t>.</a:t>
            </a:r>
          </a:p>
        </p:txBody>
      </p:sp>
      <p:sp>
        <p:nvSpPr>
          <p:cNvPr id="4" name="Footer Placeholder 3">
            <a:extLst>
              <a:ext uri="{FF2B5EF4-FFF2-40B4-BE49-F238E27FC236}">
                <a16:creationId xmlns:a16="http://schemas.microsoft.com/office/drawing/2014/main" id="{172AC780-FA36-4CDD-9BBB-4990CC37E6D6}"/>
              </a:ext>
            </a:extLst>
          </p:cNvPr>
          <p:cNvSpPr>
            <a:spLocks noGrp="1"/>
          </p:cNvSpPr>
          <p:nvPr>
            <p:ph type="ftr" sz="quarter" idx="10"/>
          </p:nvPr>
        </p:nvSpPr>
        <p:spPr/>
        <p:txBody>
          <a:bodyPr/>
          <a:lstStyle/>
          <a:p>
            <a:r>
              <a:rPr lang="en-AU"/>
              <a:t>22T2</a:t>
            </a:r>
            <a:endParaRPr lang="en-AU" dirty="0"/>
          </a:p>
        </p:txBody>
      </p:sp>
      <p:sp>
        <p:nvSpPr>
          <p:cNvPr id="5" name="Slide Number Placeholder 4">
            <a:extLst>
              <a:ext uri="{FF2B5EF4-FFF2-40B4-BE49-F238E27FC236}">
                <a16:creationId xmlns:a16="http://schemas.microsoft.com/office/drawing/2014/main" id="{4D5E4EF1-8831-E06F-B01D-5891D6E06361}"/>
              </a:ext>
            </a:extLst>
          </p:cNvPr>
          <p:cNvSpPr>
            <a:spLocks noGrp="1"/>
          </p:cNvSpPr>
          <p:nvPr>
            <p:ph type="sldNum" sz="quarter" idx="11"/>
          </p:nvPr>
        </p:nvSpPr>
        <p:spPr/>
        <p:txBody>
          <a:bodyPr/>
          <a:lstStyle/>
          <a:p>
            <a:fld id="{009375D7-070A-4959-9224-FB5E66F2B1B3}" type="slidenum">
              <a:rPr lang="en-AU" smtClean="0"/>
              <a:pPr/>
              <a:t>26</a:t>
            </a:fld>
            <a:endParaRPr lang="en-AU" dirty="0"/>
          </a:p>
        </p:txBody>
      </p:sp>
    </p:spTree>
    <p:extLst>
      <p:ext uri="{BB962C8B-B14F-4D97-AF65-F5344CB8AC3E}">
        <p14:creationId xmlns:p14="http://schemas.microsoft.com/office/powerpoint/2010/main" val="17502193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48F930-9BB6-8975-8DC1-3A8AB8BC6A6E}"/>
              </a:ext>
            </a:extLst>
          </p:cNvPr>
          <p:cNvSpPr>
            <a:spLocks noGrp="1"/>
          </p:cNvSpPr>
          <p:nvPr>
            <p:ph type="title"/>
          </p:nvPr>
        </p:nvSpPr>
        <p:spPr/>
        <p:txBody>
          <a:bodyPr/>
          <a:lstStyle/>
          <a:p>
            <a:r>
              <a:rPr lang="en-US" dirty="0"/>
              <a:t>Vertex in Pregel</a:t>
            </a:r>
          </a:p>
        </p:txBody>
      </p:sp>
      <p:sp>
        <p:nvSpPr>
          <p:cNvPr id="3" name="Content Placeholder 2">
            <a:extLst>
              <a:ext uri="{FF2B5EF4-FFF2-40B4-BE49-F238E27FC236}">
                <a16:creationId xmlns:a16="http://schemas.microsoft.com/office/drawing/2014/main" id="{B3DDE4CC-37B8-B75B-F8AB-4B79E9B90F31}"/>
              </a:ext>
            </a:extLst>
          </p:cNvPr>
          <p:cNvSpPr>
            <a:spLocks noGrp="1"/>
          </p:cNvSpPr>
          <p:nvPr>
            <p:ph idx="1"/>
          </p:nvPr>
        </p:nvSpPr>
        <p:spPr/>
        <p:txBody>
          <a:bodyPr/>
          <a:lstStyle/>
          <a:p>
            <a:r>
              <a:rPr lang="en-US" sz="2000" dirty="0"/>
              <a:t>Initially, every vertices are active.</a:t>
            </a:r>
          </a:p>
          <a:p>
            <a:r>
              <a:rPr lang="en-US" sz="2000" dirty="0"/>
              <a:t>- A vertex can deactivate itself by </a:t>
            </a:r>
            <a:r>
              <a:rPr lang="en-US" sz="2000" dirty="0">
                <a:solidFill>
                  <a:srgbClr val="FF0000"/>
                </a:solidFill>
              </a:rPr>
              <a:t>vote to halt</a:t>
            </a:r>
            <a:r>
              <a:rPr lang="en-US" sz="2000" dirty="0"/>
              <a:t>.</a:t>
            </a:r>
          </a:p>
          <a:p>
            <a:r>
              <a:rPr lang="en-US" sz="2000" dirty="0"/>
              <a:t>- Deactivated vertices don't participate in computation.</a:t>
            </a:r>
          </a:p>
          <a:p>
            <a:r>
              <a:rPr lang="en-US" sz="2000" dirty="0"/>
              <a:t>- Vertices are reactivated upon receiving  message.</a:t>
            </a:r>
          </a:p>
        </p:txBody>
      </p:sp>
      <p:sp>
        <p:nvSpPr>
          <p:cNvPr id="4" name="Footer Placeholder 3">
            <a:extLst>
              <a:ext uri="{FF2B5EF4-FFF2-40B4-BE49-F238E27FC236}">
                <a16:creationId xmlns:a16="http://schemas.microsoft.com/office/drawing/2014/main" id="{ADEB7417-D6E9-F4DC-3B73-E5FB687FFB0D}"/>
              </a:ext>
            </a:extLst>
          </p:cNvPr>
          <p:cNvSpPr>
            <a:spLocks noGrp="1"/>
          </p:cNvSpPr>
          <p:nvPr>
            <p:ph type="ftr" sz="quarter" idx="10"/>
          </p:nvPr>
        </p:nvSpPr>
        <p:spPr/>
        <p:txBody>
          <a:bodyPr/>
          <a:lstStyle/>
          <a:p>
            <a:r>
              <a:rPr lang="en-AU"/>
              <a:t>22T2</a:t>
            </a:r>
            <a:endParaRPr lang="en-AU" dirty="0"/>
          </a:p>
        </p:txBody>
      </p:sp>
      <p:sp>
        <p:nvSpPr>
          <p:cNvPr id="5" name="Slide Number Placeholder 4">
            <a:extLst>
              <a:ext uri="{FF2B5EF4-FFF2-40B4-BE49-F238E27FC236}">
                <a16:creationId xmlns:a16="http://schemas.microsoft.com/office/drawing/2014/main" id="{F4715176-6540-0916-E391-77159BB65334}"/>
              </a:ext>
            </a:extLst>
          </p:cNvPr>
          <p:cNvSpPr>
            <a:spLocks noGrp="1"/>
          </p:cNvSpPr>
          <p:nvPr>
            <p:ph type="sldNum" sz="quarter" idx="11"/>
          </p:nvPr>
        </p:nvSpPr>
        <p:spPr/>
        <p:txBody>
          <a:bodyPr/>
          <a:lstStyle/>
          <a:p>
            <a:fld id="{009375D7-070A-4959-9224-FB5E66F2B1B3}" type="slidenum">
              <a:rPr lang="en-AU" smtClean="0"/>
              <a:pPr/>
              <a:t>27</a:t>
            </a:fld>
            <a:endParaRPr lang="en-AU" dirty="0"/>
          </a:p>
        </p:txBody>
      </p:sp>
      <p:pic>
        <p:nvPicPr>
          <p:cNvPr id="10" name="Picture 9" descr="Shape&#10;&#10;Description automatically generated">
            <a:extLst>
              <a:ext uri="{FF2B5EF4-FFF2-40B4-BE49-F238E27FC236}">
                <a16:creationId xmlns:a16="http://schemas.microsoft.com/office/drawing/2014/main" id="{749F5FBD-AC8C-AEF4-D42F-F0767B8A7B61}"/>
              </a:ext>
            </a:extLst>
          </p:cNvPr>
          <p:cNvPicPr>
            <a:picLocks noChangeAspect="1"/>
          </p:cNvPicPr>
          <p:nvPr/>
        </p:nvPicPr>
        <p:blipFill>
          <a:blip r:embed="rId2"/>
          <a:stretch>
            <a:fillRect/>
          </a:stretch>
        </p:blipFill>
        <p:spPr>
          <a:xfrm>
            <a:off x="2879147" y="3808276"/>
            <a:ext cx="5624772" cy="1799927"/>
          </a:xfrm>
          <a:prstGeom prst="rect">
            <a:avLst/>
          </a:prstGeom>
        </p:spPr>
      </p:pic>
    </p:spTree>
    <p:extLst>
      <p:ext uri="{BB962C8B-B14F-4D97-AF65-F5344CB8AC3E}">
        <p14:creationId xmlns:p14="http://schemas.microsoft.com/office/powerpoint/2010/main" val="16016110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57CDBE-F4F2-41BC-E818-54188C4314A0}"/>
              </a:ext>
            </a:extLst>
          </p:cNvPr>
          <p:cNvSpPr>
            <a:spLocks noGrp="1"/>
          </p:cNvSpPr>
          <p:nvPr>
            <p:ph type="title"/>
          </p:nvPr>
        </p:nvSpPr>
        <p:spPr/>
        <p:txBody>
          <a:bodyPr/>
          <a:lstStyle/>
          <a:p>
            <a:r>
              <a:rPr lang="en-US" dirty="0"/>
              <a:t>The C++ API of Pregel</a:t>
            </a:r>
          </a:p>
        </p:txBody>
      </p:sp>
      <p:sp>
        <p:nvSpPr>
          <p:cNvPr id="4" name="Footer Placeholder 3">
            <a:extLst>
              <a:ext uri="{FF2B5EF4-FFF2-40B4-BE49-F238E27FC236}">
                <a16:creationId xmlns:a16="http://schemas.microsoft.com/office/drawing/2014/main" id="{5E55B6BD-0C57-4B81-71D5-2B0E7F6975DC}"/>
              </a:ext>
            </a:extLst>
          </p:cNvPr>
          <p:cNvSpPr>
            <a:spLocks noGrp="1"/>
          </p:cNvSpPr>
          <p:nvPr>
            <p:ph type="ftr" sz="quarter" idx="10"/>
          </p:nvPr>
        </p:nvSpPr>
        <p:spPr/>
        <p:txBody>
          <a:bodyPr/>
          <a:lstStyle/>
          <a:p>
            <a:r>
              <a:rPr lang="en-AU"/>
              <a:t>22T2</a:t>
            </a:r>
            <a:endParaRPr lang="en-AU" dirty="0"/>
          </a:p>
        </p:txBody>
      </p:sp>
      <p:sp>
        <p:nvSpPr>
          <p:cNvPr id="5" name="Slide Number Placeholder 4">
            <a:extLst>
              <a:ext uri="{FF2B5EF4-FFF2-40B4-BE49-F238E27FC236}">
                <a16:creationId xmlns:a16="http://schemas.microsoft.com/office/drawing/2014/main" id="{E7FF03CB-D5A3-D845-84F9-332B8D85059A}"/>
              </a:ext>
            </a:extLst>
          </p:cNvPr>
          <p:cNvSpPr>
            <a:spLocks noGrp="1"/>
          </p:cNvSpPr>
          <p:nvPr>
            <p:ph type="sldNum" sz="quarter" idx="11"/>
          </p:nvPr>
        </p:nvSpPr>
        <p:spPr/>
        <p:txBody>
          <a:bodyPr/>
          <a:lstStyle/>
          <a:p>
            <a:fld id="{009375D7-070A-4959-9224-FB5E66F2B1B3}" type="slidenum">
              <a:rPr lang="en-AU" smtClean="0"/>
              <a:pPr/>
              <a:t>28</a:t>
            </a:fld>
            <a:endParaRPr lang="en-AU" dirty="0"/>
          </a:p>
        </p:txBody>
      </p:sp>
      <p:pic>
        <p:nvPicPr>
          <p:cNvPr id="6" name="Picture 5">
            <a:extLst>
              <a:ext uri="{FF2B5EF4-FFF2-40B4-BE49-F238E27FC236}">
                <a16:creationId xmlns:a16="http://schemas.microsoft.com/office/drawing/2014/main" id="{AF57FE70-9BC5-5DAE-5280-5D7D8FD4E8E5}"/>
              </a:ext>
            </a:extLst>
          </p:cNvPr>
          <p:cNvPicPr>
            <a:picLocks noChangeAspect="1" noChangeArrowheads="1"/>
          </p:cNvPicPr>
          <p:nvPr/>
        </p:nvPicPr>
        <p:blipFill>
          <a:blip r:embed="rId2" cstate="print"/>
          <a:srcRect/>
          <a:stretch>
            <a:fillRect/>
          </a:stretch>
        </p:blipFill>
        <p:spPr bwMode="auto">
          <a:xfrm>
            <a:off x="1677838" y="1600798"/>
            <a:ext cx="6093123" cy="4571402"/>
          </a:xfrm>
          <a:prstGeom prst="rect">
            <a:avLst/>
          </a:prstGeom>
          <a:noFill/>
          <a:ln w="9525">
            <a:noFill/>
            <a:miter lim="800000"/>
            <a:headEnd/>
            <a:tailEnd/>
          </a:ln>
        </p:spPr>
      </p:pic>
      <p:sp>
        <p:nvSpPr>
          <p:cNvPr id="7" name="모서리가 둥근 직사각형 5">
            <a:extLst>
              <a:ext uri="{FF2B5EF4-FFF2-40B4-BE49-F238E27FC236}">
                <a16:creationId xmlns:a16="http://schemas.microsoft.com/office/drawing/2014/main" id="{A5AA024A-5B90-11E4-1AF0-45559F96EBD2}"/>
              </a:ext>
            </a:extLst>
          </p:cNvPr>
          <p:cNvSpPr/>
          <p:nvPr/>
        </p:nvSpPr>
        <p:spPr>
          <a:xfrm>
            <a:off x="3506638" y="2819998"/>
            <a:ext cx="936105" cy="288032"/>
          </a:xfrm>
          <a:prstGeom prst="roundRect">
            <a:avLst/>
          </a:prstGeom>
          <a:solidFill>
            <a:srgbClr val="FF0000">
              <a:alpha val="10000"/>
            </a:srgbClr>
          </a:solidFill>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ko-KR" altLang="en-US"/>
          </a:p>
        </p:txBody>
      </p:sp>
      <p:cxnSp>
        <p:nvCxnSpPr>
          <p:cNvPr id="8" name="직선 화살표 연결선 8">
            <a:extLst>
              <a:ext uri="{FF2B5EF4-FFF2-40B4-BE49-F238E27FC236}">
                <a16:creationId xmlns:a16="http://schemas.microsoft.com/office/drawing/2014/main" id="{8AAF5C01-C212-A37F-95AA-EBF228B70D7D}"/>
              </a:ext>
            </a:extLst>
          </p:cNvPr>
          <p:cNvCxnSpPr/>
          <p:nvPr/>
        </p:nvCxnSpPr>
        <p:spPr>
          <a:xfrm rot="10800000" flipV="1">
            <a:off x="4344838" y="2515198"/>
            <a:ext cx="885056" cy="22860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9" name="직사각형 10">
            <a:extLst>
              <a:ext uri="{FF2B5EF4-FFF2-40B4-BE49-F238E27FC236}">
                <a16:creationId xmlns:a16="http://schemas.microsoft.com/office/drawing/2014/main" id="{E2700EA2-48E5-BF70-3AC6-FA580ED10C43}"/>
              </a:ext>
            </a:extLst>
          </p:cNvPr>
          <p:cNvSpPr/>
          <p:nvPr/>
        </p:nvSpPr>
        <p:spPr>
          <a:xfrm>
            <a:off x="5411638" y="2286598"/>
            <a:ext cx="1478290" cy="369332"/>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ko-KR" dirty="0">
                <a:solidFill>
                  <a:schemeClr val="accent3"/>
                </a:solidFill>
                <a:latin typeface="Corbel" pitchFamily="34" charset="0"/>
              </a:rPr>
              <a:t>Override this!</a:t>
            </a:r>
            <a:endParaRPr lang="ko-KR" altLang="en-US" dirty="0">
              <a:solidFill>
                <a:schemeClr val="accent3"/>
              </a:solidFill>
              <a:latin typeface="Corbel" pitchFamily="34" charset="0"/>
            </a:endParaRPr>
          </a:p>
        </p:txBody>
      </p:sp>
      <p:cxnSp>
        <p:nvCxnSpPr>
          <p:cNvPr id="10" name="직선 화살표 연결선 14">
            <a:extLst>
              <a:ext uri="{FF2B5EF4-FFF2-40B4-BE49-F238E27FC236}">
                <a16:creationId xmlns:a16="http://schemas.microsoft.com/office/drawing/2014/main" id="{605C5AE3-0980-55C4-8C3B-A96D701CB9BC}"/>
              </a:ext>
            </a:extLst>
          </p:cNvPr>
          <p:cNvCxnSpPr/>
          <p:nvPr/>
        </p:nvCxnSpPr>
        <p:spPr>
          <a:xfrm rot="16200000" flipV="1">
            <a:off x="6745138" y="3162898"/>
            <a:ext cx="457200" cy="38100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11" name="직사각형 17">
            <a:extLst>
              <a:ext uri="{FF2B5EF4-FFF2-40B4-BE49-F238E27FC236}">
                <a16:creationId xmlns:a16="http://schemas.microsoft.com/office/drawing/2014/main" id="{6A5CF401-C907-CABB-75CC-BDA2FCBB89C8}"/>
              </a:ext>
            </a:extLst>
          </p:cNvPr>
          <p:cNvSpPr/>
          <p:nvPr/>
        </p:nvSpPr>
        <p:spPr>
          <a:xfrm>
            <a:off x="6935638" y="3505798"/>
            <a:ext cx="89677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ko-KR" dirty="0">
                <a:solidFill>
                  <a:schemeClr val="accent3"/>
                </a:solidFill>
                <a:latin typeface="Corbel" pitchFamily="34" charset="0"/>
              </a:rPr>
              <a:t>in </a:t>
            </a:r>
            <a:r>
              <a:rPr lang="en-US" altLang="ko-KR" dirty="0" err="1">
                <a:solidFill>
                  <a:schemeClr val="accent3"/>
                </a:solidFill>
                <a:latin typeface="Corbel" pitchFamily="34" charset="0"/>
              </a:rPr>
              <a:t>msgs</a:t>
            </a:r>
            <a:endParaRPr lang="ko-KR" altLang="en-US" dirty="0">
              <a:solidFill>
                <a:schemeClr val="accent3"/>
              </a:solidFill>
              <a:latin typeface="Corbel" pitchFamily="34" charset="0"/>
            </a:endParaRPr>
          </a:p>
        </p:txBody>
      </p:sp>
      <p:cxnSp>
        <p:nvCxnSpPr>
          <p:cNvPr id="12" name="직선 화살표 연결선 20">
            <a:extLst>
              <a:ext uri="{FF2B5EF4-FFF2-40B4-BE49-F238E27FC236}">
                <a16:creationId xmlns:a16="http://schemas.microsoft.com/office/drawing/2014/main" id="{3C321D94-3CE5-A15F-571B-6D1F09E48F8D}"/>
              </a:ext>
            </a:extLst>
          </p:cNvPr>
          <p:cNvCxnSpPr/>
          <p:nvPr/>
        </p:nvCxnSpPr>
        <p:spPr>
          <a:xfrm rot="5400000">
            <a:off x="7422554" y="5076282"/>
            <a:ext cx="381000" cy="135632"/>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13" name="직사각형 23">
            <a:extLst>
              <a:ext uri="{FF2B5EF4-FFF2-40B4-BE49-F238E27FC236}">
                <a16:creationId xmlns:a16="http://schemas.microsoft.com/office/drawing/2014/main" id="{C0B9C307-F77E-7EC4-389F-68EC89A0BDA2}"/>
              </a:ext>
            </a:extLst>
          </p:cNvPr>
          <p:cNvSpPr/>
          <p:nvPr/>
        </p:nvSpPr>
        <p:spPr>
          <a:xfrm>
            <a:off x="7011838" y="4572598"/>
            <a:ext cx="960519" cy="369332"/>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ko-KR" dirty="0">
                <a:solidFill>
                  <a:schemeClr val="accent3"/>
                </a:solidFill>
                <a:latin typeface="Corbel" pitchFamily="34" charset="0"/>
              </a:rPr>
              <a:t>out </a:t>
            </a:r>
            <a:r>
              <a:rPr lang="en-US" altLang="ko-KR" dirty="0" err="1">
                <a:solidFill>
                  <a:schemeClr val="accent3"/>
                </a:solidFill>
                <a:latin typeface="Corbel" pitchFamily="34" charset="0"/>
              </a:rPr>
              <a:t>msg</a:t>
            </a:r>
            <a:endParaRPr lang="ko-KR" altLang="en-US" dirty="0">
              <a:solidFill>
                <a:schemeClr val="accent3"/>
              </a:solidFill>
              <a:latin typeface="Corbel" pitchFamily="34" charset="0"/>
            </a:endParaRPr>
          </a:p>
        </p:txBody>
      </p:sp>
      <p:cxnSp>
        <p:nvCxnSpPr>
          <p:cNvPr id="14" name="직선 화살표 연결선 8">
            <a:extLst>
              <a:ext uri="{FF2B5EF4-FFF2-40B4-BE49-F238E27FC236}">
                <a16:creationId xmlns:a16="http://schemas.microsoft.com/office/drawing/2014/main" id="{20CDC3EE-6316-338C-6FCB-077929EA1E10}"/>
              </a:ext>
            </a:extLst>
          </p:cNvPr>
          <p:cNvCxnSpPr/>
          <p:nvPr/>
        </p:nvCxnSpPr>
        <p:spPr>
          <a:xfrm rot="10800000" flipV="1">
            <a:off x="5259238" y="4343998"/>
            <a:ext cx="609600" cy="15240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15" name="직사각형 17">
            <a:extLst>
              <a:ext uri="{FF2B5EF4-FFF2-40B4-BE49-F238E27FC236}">
                <a16:creationId xmlns:a16="http://schemas.microsoft.com/office/drawing/2014/main" id="{D35136A8-9022-5672-4A1D-5F684AD70800}"/>
              </a:ext>
            </a:extLst>
          </p:cNvPr>
          <p:cNvSpPr/>
          <p:nvPr/>
        </p:nvSpPr>
        <p:spPr>
          <a:xfrm>
            <a:off x="5868837" y="4039198"/>
            <a:ext cx="2211749"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ko-KR" dirty="0">
                <a:solidFill>
                  <a:schemeClr val="accent3"/>
                </a:solidFill>
                <a:latin typeface="Corbel" pitchFamily="34" charset="0"/>
              </a:rPr>
              <a:t>Modify vertex value</a:t>
            </a:r>
            <a:endParaRPr lang="ko-KR" altLang="en-US" dirty="0">
              <a:solidFill>
                <a:schemeClr val="accent3"/>
              </a:solidFill>
              <a:latin typeface="Corbel" pitchFamily="34" charset="0"/>
            </a:endParaRPr>
          </a:p>
        </p:txBody>
      </p:sp>
      <p:sp>
        <p:nvSpPr>
          <p:cNvPr id="16" name="모서리가 둥근 직사각형 5">
            <a:extLst>
              <a:ext uri="{FF2B5EF4-FFF2-40B4-BE49-F238E27FC236}">
                <a16:creationId xmlns:a16="http://schemas.microsoft.com/office/drawing/2014/main" id="{216F8264-D49A-8056-5810-0E4A8A6C2953}"/>
              </a:ext>
            </a:extLst>
          </p:cNvPr>
          <p:cNvSpPr/>
          <p:nvPr/>
        </p:nvSpPr>
        <p:spPr>
          <a:xfrm>
            <a:off x="3506638" y="4343998"/>
            <a:ext cx="1752600" cy="304800"/>
          </a:xfrm>
          <a:prstGeom prst="roundRect">
            <a:avLst/>
          </a:prstGeom>
          <a:solidFill>
            <a:srgbClr val="FF0000">
              <a:alpha val="10000"/>
            </a:srgbClr>
          </a:solidFill>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ko-KR" altLang="en-US"/>
          </a:p>
        </p:txBody>
      </p:sp>
    </p:spTree>
    <p:extLst>
      <p:ext uri="{BB962C8B-B14F-4D97-AF65-F5344CB8AC3E}">
        <p14:creationId xmlns:p14="http://schemas.microsoft.com/office/powerpoint/2010/main" val="223138607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57CDBE-F4F2-41BC-E818-54188C4314A0}"/>
              </a:ext>
            </a:extLst>
          </p:cNvPr>
          <p:cNvSpPr>
            <a:spLocks noGrp="1"/>
          </p:cNvSpPr>
          <p:nvPr>
            <p:ph type="title"/>
          </p:nvPr>
        </p:nvSpPr>
        <p:spPr/>
        <p:txBody>
          <a:bodyPr/>
          <a:lstStyle/>
          <a:p>
            <a:r>
              <a:rPr lang="en-US" dirty="0"/>
              <a:t>Implementation for SSSP</a:t>
            </a:r>
          </a:p>
        </p:txBody>
      </p:sp>
      <p:sp>
        <p:nvSpPr>
          <p:cNvPr id="4" name="Footer Placeholder 3">
            <a:extLst>
              <a:ext uri="{FF2B5EF4-FFF2-40B4-BE49-F238E27FC236}">
                <a16:creationId xmlns:a16="http://schemas.microsoft.com/office/drawing/2014/main" id="{5E55B6BD-0C57-4B81-71D5-2B0E7F6975DC}"/>
              </a:ext>
            </a:extLst>
          </p:cNvPr>
          <p:cNvSpPr>
            <a:spLocks noGrp="1"/>
          </p:cNvSpPr>
          <p:nvPr>
            <p:ph type="ftr" sz="quarter" idx="10"/>
          </p:nvPr>
        </p:nvSpPr>
        <p:spPr/>
        <p:txBody>
          <a:bodyPr/>
          <a:lstStyle/>
          <a:p>
            <a:r>
              <a:rPr lang="en-AU"/>
              <a:t>22T2</a:t>
            </a:r>
            <a:endParaRPr lang="en-AU" dirty="0"/>
          </a:p>
        </p:txBody>
      </p:sp>
      <p:sp>
        <p:nvSpPr>
          <p:cNvPr id="5" name="Slide Number Placeholder 4">
            <a:extLst>
              <a:ext uri="{FF2B5EF4-FFF2-40B4-BE49-F238E27FC236}">
                <a16:creationId xmlns:a16="http://schemas.microsoft.com/office/drawing/2014/main" id="{E7FF03CB-D5A3-D845-84F9-332B8D85059A}"/>
              </a:ext>
            </a:extLst>
          </p:cNvPr>
          <p:cNvSpPr>
            <a:spLocks noGrp="1"/>
          </p:cNvSpPr>
          <p:nvPr>
            <p:ph type="sldNum" sz="quarter" idx="11"/>
          </p:nvPr>
        </p:nvSpPr>
        <p:spPr/>
        <p:txBody>
          <a:bodyPr/>
          <a:lstStyle/>
          <a:p>
            <a:fld id="{009375D7-070A-4959-9224-FB5E66F2B1B3}" type="slidenum">
              <a:rPr lang="en-AU" smtClean="0"/>
              <a:pPr/>
              <a:t>29</a:t>
            </a:fld>
            <a:endParaRPr lang="en-AU" dirty="0"/>
          </a:p>
        </p:txBody>
      </p:sp>
      <p:pic>
        <p:nvPicPr>
          <p:cNvPr id="17" name="Picture 16">
            <a:extLst>
              <a:ext uri="{FF2B5EF4-FFF2-40B4-BE49-F238E27FC236}">
                <a16:creationId xmlns:a16="http://schemas.microsoft.com/office/drawing/2014/main" id="{3FF8F3D1-0E9A-8626-9172-814420E0ED7E}"/>
              </a:ext>
            </a:extLst>
          </p:cNvPr>
          <p:cNvPicPr>
            <a:picLocks noChangeAspect="1" noChangeArrowheads="1"/>
          </p:cNvPicPr>
          <p:nvPr/>
        </p:nvPicPr>
        <p:blipFill>
          <a:blip r:embed="rId2" cstate="print"/>
          <a:srcRect/>
          <a:stretch>
            <a:fillRect/>
          </a:stretch>
        </p:blipFill>
        <p:spPr bwMode="auto">
          <a:xfrm>
            <a:off x="838200" y="1503680"/>
            <a:ext cx="6769334" cy="4599852"/>
          </a:xfrm>
          <a:prstGeom prst="rect">
            <a:avLst/>
          </a:prstGeom>
          <a:noFill/>
          <a:ln w="9525">
            <a:noFill/>
            <a:miter lim="800000"/>
            <a:headEnd/>
            <a:tailEnd/>
          </a:ln>
        </p:spPr>
      </p:pic>
    </p:spTree>
    <p:extLst>
      <p:ext uri="{BB962C8B-B14F-4D97-AF65-F5344CB8AC3E}">
        <p14:creationId xmlns:p14="http://schemas.microsoft.com/office/powerpoint/2010/main" val="36402030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FCEB197-6D74-DBDC-F212-228624340E2C}"/>
              </a:ext>
            </a:extLst>
          </p:cNvPr>
          <p:cNvSpPr>
            <a:spLocks noGrp="1"/>
          </p:cNvSpPr>
          <p:nvPr>
            <p:ph type="title"/>
          </p:nvPr>
        </p:nvSpPr>
        <p:spPr>
          <a:xfrm>
            <a:off x="410399" y="2624400"/>
            <a:ext cx="10629635" cy="2556000"/>
          </a:xfrm>
        </p:spPr>
        <p:txBody>
          <a:bodyPr/>
          <a:lstStyle/>
          <a:p>
            <a:r>
              <a:rPr lang="en-US" sz="6000" dirty="0"/>
              <a:t>Distributed Graph Algorithms</a:t>
            </a:r>
          </a:p>
        </p:txBody>
      </p:sp>
    </p:spTree>
    <p:extLst>
      <p:ext uri="{BB962C8B-B14F-4D97-AF65-F5344CB8AC3E}">
        <p14:creationId xmlns:p14="http://schemas.microsoft.com/office/powerpoint/2010/main" val="422251603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그룹 30"/>
          <p:cNvGrpSpPr/>
          <p:nvPr/>
        </p:nvGrpSpPr>
        <p:grpSpPr>
          <a:xfrm>
            <a:off x="2819400" y="1783432"/>
            <a:ext cx="4969060" cy="3733800"/>
            <a:chOff x="1523256" y="2204864"/>
            <a:chExt cx="4969060" cy="3733800"/>
          </a:xfrm>
        </p:grpSpPr>
        <p:sp>
          <p:nvSpPr>
            <p:cNvPr id="5" name="Oval 5"/>
            <p:cNvSpPr>
              <a:spLocks noChangeArrowheads="1"/>
            </p:cNvSpPr>
            <p:nvPr/>
          </p:nvSpPr>
          <p:spPr bwMode="auto">
            <a:xfrm>
              <a:off x="1523256" y="3576464"/>
              <a:ext cx="838200" cy="838200"/>
            </a:xfrm>
            <a:prstGeom prst="ellipse">
              <a:avLst/>
            </a:prstGeom>
            <a:solidFill>
              <a:schemeClr val="accent1"/>
            </a:solidFill>
            <a:ln w="9525" algn="ctr">
              <a:solidFill>
                <a:schemeClr val="tx1"/>
              </a:solidFill>
              <a:round/>
              <a:headEnd/>
              <a:tailEnd/>
            </a:ln>
          </p:spPr>
          <p:txBody>
            <a:bodyPr anchor="ctr"/>
            <a:lstStyle/>
            <a:p>
              <a:pPr algn="ctr"/>
              <a:r>
                <a:rPr lang="en-US" altLang="ko-KR">
                  <a:ea typeface="굴림" charset="-127"/>
                </a:rPr>
                <a:t>0</a:t>
              </a:r>
            </a:p>
          </p:txBody>
        </p:sp>
        <p:sp>
          <p:nvSpPr>
            <p:cNvPr id="6" name="Oval 6"/>
            <p:cNvSpPr/>
            <p:nvPr/>
          </p:nvSpPr>
          <p:spPr bwMode="auto">
            <a:xfrm>
              <a:off x="3275856" y="2204864"/>
              <a:ext cx="838200" cy="838200"/>
            </a:xfrm>
            <a:prstGeom prst="ellipse">
              <a:avLst/>
            </a:prstGeom>
            <a:solidFill>
              <a:schemeClr val="accent1">
                <a:lumMod val="60000"/>
                <a:lumOff val="40000"/>
              </a:schemeClr>
            </a:solidFill>
            <a:ln w="9525" cap="flat" cmpd="sng" algn="ctr">
              <a:solidFill>
                <a:schemeClr val="tx1"/>
              </a:solidFill>
              <a:prstDash val="solid"/>
              <a:round/>
              <a:headEnd type="none" w="med" len="med"/>
              <a:tailEnd type="none" w="med" len="med"/>
            </a:ln>
            <a:effectLst/>
          </p:spPr>
          <p:txBody>
            <a:bodyPr anchor="ctr"/>
            <a:lstStyle/>
            <a:p>
              <a:pPr algn="ctr"/>
              <a:r>
                <a:rPr lang="en-US" altLang="ko-KR">
                  <a:ea typeface="굴림" charset="-127"/>
                  <a:sym typeface="Symbol" pitchFamily="18" charset="2"/>
                </a:rPr>
                <a:t></a:t>
              </a:r>
              <a:endParaRPr lang="en-US" altLang="ko-KR">
                <a:ea typeface="굴림" charset="-127"/>
              </a:endParaRPr>
            </a:p>
          </p:txBody>
        </p:sp>
        <p:sp>
          <p:nvSpPr>
            <p:cNvPr id="8" name="Oval 7"/>
            <p:cNvSpPr/>
            <p:nvPr/>
          </p:nvSpPr>
          <p:spPr bwMode="auto">
            <a:xfrm>
              <a:off x="3275856" y="5100464"/>
              <a:ext cx="838200" cy="838200"/>
            </a:xfrm>
            <a:prstGeom prst="ellipse">
              <a:avLst/>
            </a:prstGeom>
            <a:solidFill>
              <a:schemeClr val="accent1">
                <a:lumMod val="60000"/>
                <a:lumOff val="40000"/>
              </a:schemeClr>
            </a:solidFill>
            <a:ln w="9525" cap="flat" cmpd="sng" algn="ctr">
              <a:solidFill>
                <a:schemeClr val="tx1"/>
              </a:solidFill>
              <a:prstDash val="solid"/>
              <a:round/>
              <a:headEnd type="none" w="med" len="med"/>
              <a:tailEnd type="none" w="med" len="med"/>
            </a:ln>
            <a:effectLst/>
          </p:spPr>
          <p:txBody>
            <a:bodyPr anchor="ctr"/>
            <a:lstStyle/>
            <a:p>
              <a:pPr algn="ctr"/>
              <a:r>
                <a:rPr lang="en-US" altLang="ko-KR">
                  <a:ea typeface="굴림" charset="-127"/>
                  <a:sym typeface="Symbol" pitchFamily="18" charset="2"/>
                </a:rPr>
                <a:t></a:t>
              </a:r>
              <a:endParaRPr lang="en-US" altLang="ko-KR">
                <a:ea typeface="굴림" charset="-127"/>
              </a:endParaRPr>
            </a:p>
          </p:txBody>
        </p:sp>
        <p:sp>
          <p:nvSpPr>
            <p:cNvPr id="9" name="Oval 21"/>
            <p:cNvSpPr/>
            <p:nvPr/>
          </p:nvSpPr>
          <p:spPr bwMode="auto">
            <a:xfrm>
              <a:off x="5638056" y="2204864"/>
              <a:ext cx="838200" cy="838200"/>
            </a:xfrm>
            <a:prstGeom prst="ellipse">
              <a:avLst/>
            </a:prstGeom>
            <a:solidFill>
              <a:schemeClr val="accent1">
                <a:lumMod val="60000"/>
                <a:lumOff val="40000"/>
              </a:schemeClr>
            </a:solidFill>
            <a:ln w="9525" cap="flat" cmpd="sng" algn="ctr">
              <a:solidFill>
                <a:schemeClr val="tx1"/>
              </a:solidFill>
              <a:prstDash val="solid"/>
              <a:round/>
              <a:headEnd type="none" w="med" len="med"/>
              <a:tailEnd type="none" w="med" len="med"/>
            </a:ln>
            <a:effectLst/>
          </p:spPr>
          <p:txBody>
            <a:bodyPr anchor="ctr"/>
            <a:lstStyle/>
            <a:p>
              <a:pPr algn="ctr"/>
              <a:r>
                <a:rPr lang="en-US" altLang="ko-KR">
                  <a:ea typeface="굴림" charset="-127"/>
                  <a:sym typeface="Symbol" pitchFamily="18" charset="2"/>
                </a:rPr>
                <a:t></a:t>
              </a:r>
              <a:endParaRPr lang="en-US" altLang="ko-KR">
                <a:ea typeface="굴림" charset="-127"/>
              </a:endParaRPr>
            </a:p>
          </p:txBody>
        </p:sp>
        <p:sp>
          <p:nvSpPr>
            <p:cNvPr id="10" name="Oval 22"/>
            <p:cNvSpPr/>
            <p:nvPr/>
          </p:nvSpPr>
          <p:spPr bwMode="auto">
            <a:xfrm>
              <a:off x="5638056" y="5100464"/>
              <a:ext cx="838200" cy="838200"/>
            </a:xfrm>
            <a:prstGeom prst="ellipse">
              <a:avLst/>
            </a:prstGeom>
            <a:solidFill>
              <a:schemeClr val="accent1">
                <a:lumMod val="60000"/>
                <a:lumOff val="40000"/>
              </a:schemeClr>
            </a:solidFill>
            <a:ln w="9525" cap="flat" cmpd="sng" algn="ctr">
              <a:solidFill>
                <a:schemeClr val="tx1"/>
              </a:solidFill>
              <a:prstDash val="solid"/>
              <a:round/>
              <a:headEnd type="none" w="med" len="med"/>
              <a:tailEnd type="none" w="med" len="med"/>
            </a:ln>
            <a:effectLst/>
          </p:spPr>
          <p:txBody>
            <a:bodyPr anchor="ctr"/>
            <a:lstStyle/>
            <a:p>
              <a:pPr algn="ctr"/>
              <a:r>
                <a:rPr lang="en-US" altLang="ko-KR">
                  <a:ea typeface="굴림" charset="-127"/>
                  <a:sym typeface="Symbol" pitchFamily="18" charset="2"/>
                </a:rPr>
                <a:t></a:t>
              </a:r>
              <a:endParaRPr lang="en-US" altLang="ko-KR">
                <a:ea typeface="굴림" charset="-127"/>
              </a:endParaRPr>
            </a:p>
          </p:txBody>
        </p:sp>
        <p:cxnSp>
          <p:nvCxnSpPr>
            <p:cNvPr id="11" name="Straight Arrow Connector 77"/>
            <p:cNvCxnSpPr>
              <a:cxnSpLocks noChangeShapeType="1"/>
            </p:cNvCxnSpPr>
            <p:nvPr/>
          </p:nvCxnSpPr>
          <p:spPr bwMode="auto">
            <a:xfrm>
              <a:off x="2361456" y="4338464"/>
              <a:ext cx="914400" cy="838200"/>
            </a:xfrm>
            <a:prstGeom prst="straightConnector1">
              <a:avLst/>
            </a:prstGeom>
            <a:noFill/>
            <a:ln w="9525" algn="ctr">
              <a:solidFill>
                <a:schemeClr val="tx1"/>
              </a:solidFill>
              <a:round/>
              <a:headEnd/>
              <a:tailEnd type="arrow" w="med" len="med"/>
            </a:ln>
          </p:spPr>
        </p:cxnSp>
        <p:cxnSp>
          <p:nvCxnSpPr>
            <p:cNvPr id="12" name="Straight Arrow Connector 78"/>
            <p:cNvCxnSpPr>
              <a:cxnSpLocks noChangeShapeType="1"/>
            </p:cNvCxnSpPr>
            <p:nvPr/>
          </p:nvCxnSpPr>
          <p:spPr bwMode="auto">
            <a:xfrm flipV="1">
              <a:off x="2361456" y="2890664"/>
              <a:ext cx="914400" cy="838200"/>
            </a:xfrm>
            <a:prstGeom prst="straightConnector1">
              <a:avLst/>
            </a:prstGeom>
            <a:noFill/>
            <a:ln w="9525" algn="ctr">
              <a:solidFill>
                <a:schemeClr val="tx1"/>
              </a:solidFill>
              <a:round/>
              <a:headEnd/>
              <a:tailEnd type="arrow" w="med" len="med"/>
            </a:ln>
          </p:spPr>
        </p:cxnSp>
        <p:cxnSp>
          <p:nvCxnSpPr>
            <p:cNvPr id="13" name="Straight Arrow Connector 79"/>
            <p:cNvCxnSpPr>
              <a:cxnSpLocks noChangeShapeType="1"/>
            </p:cNvCxnSpPr>
            <p:nvPr/>
          </p:nvCxnSpPr>
          <p:spPr bwMode="auto">
            <a:xfrm>
              <a:off x="4190256" y="5557664"/>
              <a:ext cx="1371600" cy="1588"/>
            </a:xfrm>
            <a:prstGeom prst="straightConnector1">
              <a:avLst/>
            </a:prstGeom>
            <a:noFill/>
            <a:ln w="9525" algn="ctr">
              <a:solidFill>
                <a:schemeClr val="tx1"/>
              </a:solidFill>
              <a:round/>
              <a:headEnd/>
              <a:tailEnd type="arrow" w="med" len="med"/>
            </a:ln>
          </p:spPr>
        </p:cxnSp>
        <p:cxnSp>
          <p:nvCxnSpPr>
            <p:cNvPr id="14" name="Straight Arrow Connector 82"/>
            <p:cNvCxnSpPr>
              <a:cxnSpLocks noChangeShapeType="1"/>
            </p:cNvCxnSpPr>
            <p:nvPr/>
          </p:nvCxnSpPr>
          <p:spPr bwMode="auto">
            <a:xfrm>
              <a:off x="4190256" y="2660477"/>
              <a:ext cx="1371600" cy="1587"/>
            </a:xfrm>
            <a:prstGeom prst="straightConnector1">
              <a:avLst/>
            </a:prstGeom>
            <a:noFill/>
            <a:ln w="9525" algn="ctr">
              <a:solidFill>
                <a:schemeClr val="tx1"/>
              </a:solidFill>
              <a:round/>
              <a:headEnd/>
              <a:tailEnd type="arrow" w="med" len="med"/>
            </a:ln>
          </p:spPr>
        </p:cxnSp>
        <p:cxnSp>
          <p:nvCxnSpPr>
            <p:cNvPr id="15" name="Straight Arrow Connector 83"/>
            <p:cNvCxnSpPr>
              <a:cxnSpLocks noChangeShapeType="1"/>
            </p:cNvCxnSpPr>
            <p:nvPr/>
          </p:nvCxnSpPr>
          <p:spPr bwMode="auto">
            <a:xfrm rot="5400000" flipH="1" flipV="1">
              <a:off x="3847356" y="3385964"/>
              <a:ext cx="2133600" cy="1600200"/>
            </a:xfrm>
            <a:prstGeom prst="straightConnector1">
              <a:avLst/>
            </a:prstGeom>
            <a:noFill/>
            <a:ln w="9525" algn="ctr">
              <a:solidFill>
                <a:schemeClr val="tx1"/>
              </a:solidFill>
              <a:round/>
              <a:headEnd/>
              <a:tailEnd type="arrow" w="med" len="med"/>
            </a:ln>
          </p:spPr>
        </p:cxnSp>
        <p:cxnSp>
          <p:nvCxnSpPr>
            <p:cNvPr id="16" name="Straight Arrow Connector 85"/>
            <p:cNvCxnSpPr>
              <a:cxnSpLocks noChangeShapeType="1"/>
            </p:cNvCxnSpPr>
            <p:nvPr/>
          </p:nvCxnSpPr>
          <p:spPr bwMode="auto">
            <a:xfrm rot="10800000">
              <a:off x="2437656" y="4033664"/>
              <a:ext cx="3200400" cy="1219200"/>
            </a:xfrm>
            <a:prstGeom prst="straightConnector1">
              <a:avLst/>
            </a:prstGeom>
            <a:noFill/>
            <a:ln w="9525" algn="ctr">
              <a:solidFill>
                <a:schemeClr val="tx1"/>
              </a:solidFill>
              <a:round/>
              <a:headEnd/>
              <a:tailEnd type="arrow" w="med" len="med"/>
            </a:ln>
          </p:spPr>
        </p:cxnSp>
        <p:cxnSp>
          <p:nvCxnSpPr>
            <p:cNvPr id="17" name="Straight Arrow Connector 87"/>
            <p:cNvCxnSpPr>
              <a:cxnSpLocks noChangeShapeType="1"/>
            </p:cNvCxnSpPr>
            <p:nvPr/>
          </p:nvCxnSpPr>
          <p:spPr bwMode="auto">
            <a:xfrm rot="5400000" flipH="1" flipV="1">
              <a:off x="2895650" y="4110658"/>
              <a:ext cx="1981200" cy="1588"/>
            </a:xfrm>
            <a:prstGeom prst="straightConnector1">
              <a:avLst/>
            </a:prstGeom>
            <a:noFill/>
            <a:ln w="9525" algn="ctr">
              <a:solidFill>
                <a:schemeClr val="tx1"/>
              </a:solidFill>
              <a:round/>
              <a:headEnd/>
              <a:tailEnd type="arrow" w="med" len="med"/>
            </a:ln>
          </p:spPr>
        </p:cxnSp>
        <p:cxnSp>
          <p:nvCxnSpPr>
            <p:cNvPr id="18" name="Straight Arrow Connector 89"/>
            <p:cNvCxnSpPr>
              <a:cxnSpLocks noChangeShapeType="1"/>
            </p:cNvCxnSpPr>
            <p:nvPr/>
          </p:nvCxnSpPr>
          <p:spPr bwMode="auto">
            <a:xfrm rot="16200000" flipH="1">
              <a:off x="2513063" y="4109070"/>
              <a:ext cx="1981200" cy="1587"/>
            </a:xfrm>
            <a:prstGeom prst="straightConnector1">
              <a:avLst/>
            </a:prstGeom>
            <a:noFill/>
            <a:ln w="9525" algn="ctr">
              <a:solidFill>
                <a:schemeClr val="tx1"/>
              </a:solidFill>
              <a:round/>
              <a:headEnd/>
              <a:tailEnd type="arrow" w="med" len="med"/>
            </a:ln>
          </p:spPr>
        </p:cxnSp>
        <p:cxnSp>
          <p:nvCxnSpPr>
            <p:cNvPr id="19" name="Straight Arrow Connector 90"/>
            <p:cNvCxnSpPr>
              <a:cxnSpLocks noChangeShapeType="1"/>
            </p:cNvCxnSpPr>
            <p:nvPr/>
          </p:nvCxnSpPr>
          <p:spPr bwMode="auto">
            <a:xfrm rot="5400000" flipH="1" flipV="1">
              <a:off x="5257850" y="4110658"/>
              <a:ext cx="1981200" cy="1588"/>
            </a:xfrm>
            <a:prstGeom prst="straightConnector1">
              <a:avLst/>
            </a:prstGeom>
            <a:noFill/>
            <a:ln w="9525" algn="ctr">
              <a:solidFill>
                <a:schemeClr val="tx1"/>
              </a:solidFill>
              <a:round/>
              <a:headEnd/>
              <a:tailEnd type="arrow" w="med" len="med"/>
            </a:ln>
          </p:spPr>
        </p:cxnSp>
        <p:cxnSp>
          <p:nvCxnSpPr>
            <p:cNvPr id="20" name="Straight Arrow Connector 91"/>
            <p:cNvCxnSpPr>
              <a:cxnSpLocks noChangeShapeType="1"/>
            </p:cNvCxnSpPr>
            <p:nvPr/>
          </p:nvCxnSpPr>
          <p:spPr bwMode="auto">
            <a:xfrm rot="16200000" flipH="1">
              <a:off x="4875263" y="4109070"/>
              <a:ext cx="1981200" cy="1587"/>
            </a:xfrm>
            <a:prstGeom prst="straightConnector1">
              <a:avLst/>
            </a:prstGeom>
            <a:noFill/>
            <a:ln w="9525" algn="ctr">
              <a:solidFill>
                <a:schemeClr val="tx1"/>
              </a:solidFill>
              <a:round/>
              <a:headEnd/>
              <a:tailEnd type="arrow" w="med" len="med"/>
            </a:ln>
          </p:spPr>
        </p:cxnSp>
        <p:sp>
          <p:nvSpPr>
            <p:cNvPr id="21" name="TextBox 17"/>
            <p:cNvSpPr txBox="1">
              <a:spLocks noChangeArrowheads="1"/>
            </p:cNvSpPr>
            <p:nvPr/>
          </p:nvSpPr>
          <p:spPr bwMode="auto">
            <a:xfrm>
              <a:off x="2513856" y="3043064"/>
              <a:ext cx="444352" cy="369332"/>
            </a:xfrm>
            <a:prstGeom prst="rect">
              <a:avLst/>
            </a:prstGeom>
            <a:noFill/>
            <a:ln w="9525">
              <a:noFill/>
              <a:miter lim="800000"/>
              <a:headEnd/>
              <a:tailEnd/>
            </a:ln>
          </p:spPr>
          <p:txBody>
            <a:bodyPr wrap="none">
              <a:spAutoFit/>
            </a:bodyPr>
            <a:lstStyle/>
            <a:p>
              <a:r>
                <a:rPr lang="en-US" altLang="ko-KR" dirty="0">
                  <a:ea typeface="굴림" charset="-127"/>
                </a:rPr>
                <a:t>10</a:t>
              </a:r>
            </a:p>
          </p:txBody>
        </p:sp>
        <p:sp>
          <p:nvSpPr>
            <p:cNvPr id="22" name="TextBox 18"/>
            <p:cNvSpPr txBox="1">
              <a:spLocks noChangeArrowheads="1"/>
            </p:cNvSpPr>
            <p:nvPr/>
          </p:nvSpPr>
          <p:spPr bwMode="auto">
            <a:xfrm>
              <a:off x="2520206" y="4686127"/>
              <a:ext cx="314510" cy="369332"/>
            </a:xfrm>
            <a:prstGeom prst="rect">
              <a:avLst/>
            </a:prstGeom>
            <a:noFill/>
            <a:ln w="9525">
              <a:noFill/>
              <a:miter lim="800000"/>
              <a:headEnd/>
              <a:tailEnd/>
            </a:ln>
          </p:spPr>
          <p:txBody>
            <a:bodyPr wrap="none">
              <a:spAutoFit/>
            </a:bodyPr>
            <a:lstStyle/>
            <a:p>
              <a:r>
                <a:rPr lang="en-US" altLang="ko-KR">
                  <a:ea typeface="굴림" charset="-127"/>
                </a:rPr>
                <a:t>5</a:t>
              </a:r>
            </a:p>
          </p:txBody>
        </p:sp>
        <p:sp>
          <p:nvSpPr>
            <p:cNvPr id="23" name="TextBox 19"/>
            <p:cNvSpPr txBox="1">
              <a:spLocks noChangeArrowheads="1"/>
            </p:cNvSpPr>
            <p:nvPr/>
          </p:nvSpPr>
          <p:spPr bwMode="auto">
            <a:xfrm>
              <a:off x="3282206" y="3805064"/>
              <a:ext cx="314510" cy="369332"/>
            </a:xfrm>
            <a:prstGeom prst="rect">
              <a:avLst/>
            </a:prstGeom>
            <a:noFill/>
            <a:ln w="9525">
              <a:noFill/>
              <a:miter lim="800000"/>
              <a:headEnd/>
              <a:tailEnd/>
            </a:ln>
          </p:spPr>
          <p:txBody>
            <a:bodyPr wrap="none">
              <a:spAutoFit/>
            </a:bodyPr>
            <a:lstStyle/>
            <a:p>
              <a:r>
                <a:rPr lang="en-US" altLang="ko-KR">
                  <a:ea typeface="굴림" charset="-127"/>
                </a:rPr>
                <a:t>2</a:t>
              </a:r>
            </a:p>
          </p:txBody>
        </p:sp>
        <p:sp>
          <p:nvSpPr>
            <p:cNvPr id="24" name="TextBox 20"/>
            <p:cNvSpPr txBox="1">
              <a:spLocks noChangeArrowheads="1"/>
            </p:cNvSpPr>
            <p:nvPr/>
          </p:nvSpPr>
          <p:spPr bwMode="auto">
            <a:xfrm>
              <a:off x="3809256" y="3805064"/>
              <a:ext cx="314510" cy="369332"/>
            </a:xfrm>
            <a:prstGeom prst="rect">
              <a:avLst/>
            </a:prstGeom>
            <a:noFill/>
            <a:ln w="9525">
              <a:noFill/>
              <a:miter lim="800000"/>
              <a:headEnd/>
              <a:tailEnd/>
            </a:ln>
          </p:spPr>
          <p:txBody>
            <a:bodyPr wrap="none">
              <a:spAutoFit/>
            </a:bodyPr>
            <a:lstStyle/>
            <a:p>
              <a:r>
                <a:rPr lang="en-US" altLang="ko-KR">
                  <a:ea typeface="굴림" charset="-127"/>
                </a:rPr>
                <a:t>3</a:t>
              </a:r>
            </a:p>
          </p:txBody>
        </p:sp>
        <p:sp>
          <p:nvSpPr>
            <p:cNvPr id="25" name="TextBox 23"/>
            <p:cNvSpPr txBox="1">
              <a:spLocks noChangeArrowheads="1"/>
            </p:cNvSpPr>
            <p:nvPr/>
          </p:nvSpPr>
          <p:spPr bwMode="auto">
            <a:xfrm>
              <a:off x="4647456" y="5524327"/>
              <a:ext cx="314510" cy="369332"/>
            </a:xfrm>
            <a:prstGeom prst="rect">
              <a:avLst/>
            </a:prstGeom>
            <a:noFill/>
            <a:ln w="9525">
              <a:noFill/>
              <a:miter lim="800000"/>
              <a:headEnd/>
              <a:tailEnd/>
            </a:ln>
          </p:spPr>
          <p:txBody>
            <a:bodyPr wrap="none">
              <a:spAutoFit/>
            </a:bodyPr>
            <a:lstStyle/>
            <a:p>
              <a:r>
                <a:rPr lang="en-US" altLang="ko-KR">
                  <a:ea typeface="굴림" charset="-127"/>
                </a:rPr>
                <a:t>2</a:t>
              </a:r>
            </a:p>
          </p:txBody>
        </p:sp>
        <p:sp>
          <p:nvSpPr>
            <p:cNvPr id="26" name="TextBox 24"/>
            <p:cNvSpPr txBox="1">
              <a:spLocks noChangeArrowheads="1"/>
            </p:cNvSpPr>
            <p:nvPr/>
          </p:nvSpPr>
          <p:spPr bwMode="auto">
            <a:xfrm>
              <a:off x="4647456" y="2357264"/>
              <a:ext cx="314510" cy="369332"/>
            </a:xfrm>
            <a:prstGeom prst="rect">
              <a:avLst/>
            </a:prstGeom>
            <a:noFill/>
            <a:ln w="9525">
              <a:noFill/>
              <a:miter lim="800000"/>
              <a:headEnd/>
              <a:tailEnd/>
            </a:ln>
          </p:spPr>
          <p:txBody>
            <a:bodyPr wrap="none">
              <a:spAutoFit/>
            </a:bodyPr>
            <a:lstStyle/>
            <a:p>
              <a:r>
                <a:rPr lang="en-US" altLang="ko-KR">
                  <a:ea typeface="굴림" charset="-127"/>
                </a:rPr>
                <a:t>1</a:t>
              </a:r>
            </a:p>
          </p:txBody>
        </p:sp>
        <p:sp>
          <p:nvSpPr>
            <p:cNvPr id="27" name="TextBox 25"/>
            <p:cNvSpPr txBox="1">
              <a:spLocks noChangeArrowheads="1"/>
            </p:cNvSpPr>
            <p:nvPr/>
          </p:nvSpPr>
          <p:spPr bwMode="auto">
            <a:xfrm>
              <a:off x="4799856" y="3771727"/>
              <a:ext cx="314510" cy="369332"/>
            </a:xfrm>
            <a:prstGeom prst="rect">
              <a:avLst/>
            </a:prstGeom>
            <a:noFill/>
            <a:ln w="9525">
              <a:noFill/>
              <a:miter lim="800000"/>
              <a:headEnd/>
              <a:tailEnd/>
            </a:ln>
          </p:spPr>
          <p:txBody>
            <a:bodyPr wrap="none">
              <a:spAutoFit/>
            </a:bodyPr>
            <a:lstStyle/>
            <a:p>
              <a:r>
                <a:rPr lang="en-US" altLang="ko-KR">
                  <a:ea typeface="굴림" charset="-127"/>
                </a:rPr>
                <a:t>9</a:t>
              </a:r>
            </a:p>
          </p:txBody>
        </p:sp>
        <p:sp>
          <p:nvSpPr>
            <p:cNvPr id="28" name="TextBox 26"/>
            <p:cNvSpPr txBox="1">
              <a:spLocks noChangeArrowheads="1"/>
            </p:cNvSpPr>
            <p:nvPr/>
          </p:nvSpPr>
          <p:spPr bwMode="auto">
            <a:xfrm>
              <a:off x="4952256" y="4719464"/>
              <a:ext cx="314510" cy="369332"/>
            </a:xfrm>
            <a:prstGeom prst="rect">
              <a:avLst/>
            </a:prstGeom>
            <a:noFill/>
            <a:ln w="9525">
              <a:noFill/>
              <a:miter lim="800000"/>
              <a:headEnd/>
              <a:tailEnd/>
            </a:ln>
          </p:spPr>
          <p:txBody>
            <a:bodyPr wrap="none">
              <a:spAutoFit/>
            </a:bodyPr>
            <a:lstStyle/>
            <a:p>
              <a:r>
                <a:rPr lang="en-US" altLang="ko-KR">
                  <a:ea typeface="굴림" charset="-127"/>
                </a:rPr>
                <a:t>7</a:t>
              </a:r>
            </a:p>
          </p:txBody>
        </p:sp>
        <p:sp>
          <p:nvSpPr>
            <p:cNvPr id="29" name="TextBox 27"/>
            <p:cNvSpPr txBox="1">
              <a:spLocks noChangeArrowheads="1"/>
            </p:cNvSpPr>
            <p:nvPr/>
          </p:nvSpPr>
          <p:spPr bwMode="auto">
            <a:xfrm>
              <a:off x="5644406" y="3805064"/>
              <a:ext cx="314510" cy="369332"/>
            </a:xfrm>
            <a:prstGeom prst="rect">
              <a:avLst/>
            </a:prstGeom>
            <a:noFill/>
            <a:ln w="9525">
              <a:noFill/>
              <a:miter lim="800000"/>
              <a:headEnd/>
              <a:tailEnd/>
            </a:ln>
          </p:spPr>
          <p:txBody>
            <a:bodyPr wrap="none">
              <a:spAutoFit/>
            </a:bodyPr>
            <a:lstStyle/>
            <a:p>
              <a:r>
                <a:rPr lang="en-US" altLang="ko-KR">
                  <a:ea typeface="굴림" charset="-127"/>
                </a:rPr>
                <a:t>4</a:t>
              </a:r>
            </a:p>
          </p:txBody>
        </p:sp>
        <p:sp>
          <p:nvSpPr>
            <p:cNvPr id="30" name="TextBox 28"/>
            <p:cNvSpPr txBox="1">
              <a:spLocks noChangeArrowheads="1"/>
            </p:cNvSpPr>
            <p:nvPr/>
          </p:nvSpPr>
          <p:spPr bwMode="auto">
            <a:xfrm>
              <a:off x="6177806" y="3805064"/>
              <a:ext cx="314510" cy="369332"/>
            </a:xfrm>
            <a:prstGeom prst="rect">
              <a:avLst/>
            </a:prstGeom>
            <a:noFill/>
            <a:ln w="9525">
              <a:noFill/>
              <a:miter lim="800000"/>
              <a:headEnd/>
              <a:tailEnd/>
            </a:ln>
          </p:spPr>
          <p:txBody>
            <a:bodyPr wrap="none">
              <a:spAutoFit/>
            </a:bodyPr>
            <a:lstStyle/>
            <a:p>
              <a:r>
                <a:rPr lang="en-US" altLang="ko-KR">
                  <a:ea typeface="굴림" charset="-127"/>
                </a:rPr>
                <a:t>6</a:t>
              </a:r>
            </a:p>
          </p:txBody>
        </p:sp>
      </p:grpSp>
      <p:grpSp>
        <p:nvGrpSpPr>
          <p:cNvPr id="47" name="Group 46"/>
          <p:cNvGrpSpPr/>
          <p:nvPr/>
        </p:nvGrpSpPr>
        <p:grpSpPr>
          <a:xfrm>
            <a:off x="8001000" y="3352800"/>
            <a:ext cx="2989968" cy="1752600"/>
            <a:chOff x="6477000" y="3352800"/>
            <a:chExt cx="2989968" cy="1752600"/>
          </a:xfrm>
        </p:grpSpPr>
        <p:sp>
          <p:nvSpPr>
            <p:cNvPr id="35" name="TextBox 34"/>
            <p:cNvSpPr txBox="1"/>
            <p:nvPr/>
          </p:nvSpPr>
          <p:spPr>
            <a:xfrm>
              <a:off x="6934200" y="3429000"/>
              <a:ext cx="2532768" cy="369332"/>
            </a:xfrm>
            <a:prstGeom prst="rect">
              <a:avLst/>
            </a:prstGeom>
            <a:noFill/>
          </p:spPr>
          <p:txBody>
            <a:bodyPr wrap="square" rtlCol="0">
              <a:spAutoFit/>
            </a:bodyPr>
            <a:lstStyle/>
            <a:p>
              <a:r>
                <a:rPr lang="en-US" dirty="0"/>
                <a:t> Inactive Vertex</a:t>
              </a:r>
            </a:p>
          </p:txBody>
        </p:sp>
        <p:sp>
          <p:nvSpPr>
            <p:cNvPr id="36" name="TextBox 35"/>
            <p:cNvSpPr txBox="1"/>
            <p:nvPr/>
          </p:nvSpPr>
          <p:spPr>
            <a:xfrm>
              <a:off x="6934200" y="3821668"/>
              <a:ext cx="2532768" cy="369332"/>
            </a:xfrm>
            <a:prstGeom prst="rect">
              <a:avLst/>
            </a:prstGeom>
            <a:noFill/>
          </p:spPr>
          <p:txBody>
            <a:bodyPr wrap="square" rtlCol="0">
              <a:spAutoFit/>
            </a:bodyPr>
            <a:lstStyle/>
            <a:p>
              <a:r>
                <a:rPr lang="en-US" dirty="0"/>
                <a:t> Active Vertex</a:t>
              </a:r>
            </a:p>
          </p:txBody>
        </p:sp>
        <p:sp>
          <p:nvSpPr>
            <p:cNvPr id="40" name="TextBox 39"/>
            <p:cNvSpPr txBox="1"/>
            <p:nvPr/>
          </p:nvSpPr>
          <p:spPr>
            <a:xfrm>
              <a:off x="6934200" y="4202668"/>
              <a:ext cx="2532768" cy="369332"/>
            </a:xfrm>
            <a:prstGeom prst="rect">
              <a:avLst/>
            </a:prstGeom>
            <a:noFill/>
          </p:spPr>
          <p:txBody>
            <a:bodyPr wrap="square" rtlCol="0">
              <a:spAutoFit/>
            </a:bodyPr>
            <a:lstStyle/>
            <a:p>
              <a:r>
                <a:rPr lang="en-US" dirty="0"/>
                <a:t> Edge weight</a:t>
              </a:r>
            </a:p>
          </p:txBody>
        </p:sp>
        <p:sp>
          <p:nvSpPr>
            <p:cNvPr id="41" name="TextBox 40"/>
            <p:cNvSpPr txBox="1"/>
            <p:nvPr/>
          </p:nvSpPr>
          <p:spPr>
            <a:xfrm>
              <a:off x="6934200" y="4583668"/>
              <a:ext cx="2532768" cy="369332"/>
            </a:xfrm>
            <a:prstGeom prst="rect">
              <a:avLst/>
            </a:prstGeom>
            <a:noFill/>
          </p:spPr>
          <p:txBody>
            <a:bodyPr wrap="square" rtlCol="0">
              <a:spAutoFit/>
            </a:bodyPr>
            <a:lstStyle/>
            <a:p>
              <a:r>
                <a:rPr lang="en-US" dirty="0"/>
                <a:t> Message</a:t>
              </a:r>
            </a:p>
          </p:txBody>
        </p:sp>
        <p:grpSp>
          <p:nvGrpSpPr>
            <p:cNvPr id="46" name="Group 45"/>
            <p:cNvGrpSpPr/>
            <p:nvPr/>
          </p:nvGrpSpPr>
          <p:grpSpPr>
            <a:xfrm>
              <a:off x="6477000" y="3352800"/>
              <a:ext cx="2514600" cy="1752600"/>
              <a:chOff x="6477000" y="3352800"/>
              <a:chExt cx="2514600" cy="1752600"/>
            </a:xfrm>
          </p:grpSpPr>
          <p:sp>
            <p:nvSpPr>
              <p:cNvPr id="31" name="Oval 5"/>
              <p:cNvSpPr>
                <a:spLocks noChangeArrowheads="1"/>
              </p:cNvSpPr>
              <p:nvPr/>
            </p:nvSpPr>
            <p:spPr bwMode="auto">
              <a:xfrm>
                <a:off x="6705600" y="3505200"/>
                <a:ext cx="228600" cy="228600"/>
              </a:xfrm>
              <a:prstGeom prst="ellipse">
                <a:avLst/>
              </a:prstGeom>
              <a:solidFill>
                <a:srgbClr val="CCFF99"/>
              </a:solidFill>
              <a:ln w="9525" algn="ctr">
                <a:solidFill>
                  <a:schemeClr val="tx1"/>
                </a:solidFill>
                <a:round/>
                <a:headEnd/>
                <a:tailEnd/>
              </a:ln>
            </p:spPr>
            <p:txBody>
              <a:bodyPr anchor="ctr"/>
              <a:lstStyle/>
              <a:p>
                <a:pPr algn="ctr"/>
                <a:endParaRPr lang="en-US" altLang="ko-KR" dirty="0">
                  <a:ea typeface="굴림" charset="-127"/>
                </a:endParaRPr>
              </a:p>
            </p:txBody>
          </p:sp>
          <p:sp>
            <p:nvSpPr>
              <p:cNvPr id="32" name="Oval 31"/>
              <p:cNvSpPr/>
              <p:nvPr/>
            </p:nvSpPr>
            <p:spPr bwMode="auto">
              <a:xfrm>
                <a:off x="6705600" y="3886200"/>
                <a:ext cx="228600" cy="228600"/>
              </a:xfrm>
              <a:prstGeom prst="ellipse">
                <a:avLst/>
              </a:prstGeom>
              <a:solidFill>
                <a:schemeClr val="accent1">
                  <a:lumMod val="60000"/>
                  <a:lumOff val="40000"/>
                </a:schemeClr>
              </a:solidFill>
              <a:ln w="9525" cap="flat" cmpd="sng" algn="ctr">
                <a:solidFill>
                  <a:schemeClr val="tx1"/>
                </a:solidFill>
                <a:prstDash val="solid"/>
                <a:round/>
                <a:headEnd type="none" w="med" len="med"/>
                <a:tailEnd type="none" w="med" len="med"/>
              </a:ln>
              <a:effectLst/>
            </p:spPr>
            <p:txBody>
              <a:bodyPr anchor="ctr"/>
              <a:lstStyle/>
              <a:p>
                <a:pPr algn="ctr"/>
                <a:endParaRPr lang="en-US" altLang="ko-KR" dirty="0">
                  <a:ea typeface="굴림" charset="-127"/>
                </a:endParaRPr>
              </a:p>
            </p:txBody>
          </p:sp>
          <p:sp>
            <p:nvSpPr>
              <p:cNvPr id="37" name="TextBox 24"/>
              <p:cNvSpPr txBox="1">
                <a:spLocks noChangeArrowheads="1"/>
              </p:cNvSpPr>
              <p:nvPr/>
            </p:nvSpPr>
            <p:spPr bwMode="auto">
              <a:xfrm>
                <a:off x="6705600" y="4202668"/>
                <a:ext cx="300082" cy="369332"/>
              </a:xfrm>
              <a:prstGeom prst="rect">
                <a:avLst/>
              </a:prstGeom>
              <a:noFill/>
              <a:ln w="9525">
                <a:noFill/>
                <a:miter lim="800000"/>
                <a:headEnd/>
                <a:tailEnd/>
              </a:ln>
            </p:spPr>
            <p:txBody>
              <a:bodyPr wrap="none">
                <a:spAutoFit/>
              </a:bodyPr>
              <a:lstStyle/>
              <a:p>
                <a:r>
                  <a:rPr lang="en-US" altLang="ko-KR" dirty="0">
                    <a:ea typeface="굴림" charset="-127"/>
                  </a:rPr>
                  <a:t>x</a:t>
                </a:r>
              </a:p>
            </p:txBody>
          </p:sp>
          <p:sp>
            <p:nvSpPr>
              <p:cNvPr id="39" name="TextBox 17"/>
              <p:cNvSpPr txBox="1">
                <a:spLocks noChangeArrowheads="1"/>
              </p:cNvSpPr>
              <p:nvPr/>
            </p:nvSpPr>
            <p:spPr bwMode="auto">
              <a:xfrm flipV="1">
                <a:off x="6572460" y="4659868"/>
                <a:ext cx="437940" cy="369332"/>
              </a:xfrm>
              <a:prstGeom prst="rect">
                <a:avLst/>
              </a:prstGeom>
              <a:noFill/>
              <a:ln w="9525">
                <a:noFill/>
                <a:miter lim="800000"/>
                <a:headEnd/>
                <a:tailEnd/>
              </a:ln>
            </p:spPr>
            <p:txBody>
              <a:bodyPr wrap="square">
                <a:spAutoFit/>
              </a:bodyPr>
              <a:lstStyle/>
              <a:p>
                <a:r>
                  <a:rPr lang="en-US" altLang="ko-KR" dirty="0">
                    <a:solidFill>
                      <a:srgbClr val="FF0000"/>
                    </a:solidFill>
                    <a:ea typeface="굴림" charset="-127"/>
                  </a:rPr>
                  <a:t>x</a:t>
                </a:r>
              </a:p>
            </p:txBody>
          </p:sp>
          <p:cxnSp>
            <p:nvCxnSpPr>
              <p:cNvPr id="43" name="Straight Arrow Connector 82"/>
              <p:cNvCxnSpPr>
                <a:cxnSpLocks noChangeShapeType="1"/>
              </p:cNvCxnSpPr>
              <p:nvPr/>
            </p:nvCxnSpPr>
            <p:spPr bwMode="auto">
              <a:xfrm flipV="1">
                <a:off x="6744929" y="4495800"/>
                <a:ext cx="265471" cy="19412"/>
              </a:xfrm>
              <a:prstGeom prst="straightConnector1">
                <a:avLst/>
              </a:prstGeom>
              <a:noFill/>
              <a:ln w="9525" algn="ctr">
                <a:solidFill>
                  <a:schemeClr val="tx1"/>
                </a:solidFill>
                <a:round/>
                <a:headEnd/>
                <a:tailEnd type="arrow" w="med" len="med"/>
              </a:ln>
            </p:spPr>
          </p:cxnSp>
          <p:sp>
            <p:nvSpPr>
              <p:cNvPr id="45" name="Rectangle 44"/>
              <p:cNvSpPr/>
              <p:nvPr/>
            </p:nvSpPr>
            <p:spPr>
              <a:xfrm>
                <a:off x="6477000" y="3352800"/>
                <a:ext cx="2514600" cy="17526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52" name="Title 1">
            <a:extLst>
              <a:ext uri="{FF2B5EF4-FFF2-40B4-BE49-F238E27FC236}">
                <a16:creationId xmlns:a16="http://schemas.microsoft.com/office/drawing/2014/main" id="{41CE7667-901E-8090-E151-532FB2DA5BAE}"/>
              </a:ext>
            </a:extLst>
          </p:cNvPr>
          <p:cNvSpPr>
            <a:spLocks noGrp="1"/>
          </p:cNvSpPr>
          <p:nvPr>
            <p:ph type="title"/>
          </p:nvPr>
        </p:nvSpPr>
        <p:spPr>
          <a:xfrm>
            <a:off x="838200" y="365125"/>
            <a:ext cx="10515600" cy="1325563"/>
          </a:xfrm>
        </p:spPr>
        <p:txBody>
          <a:bodyPr anchor="ctr">
            <a:normAutofit/>
          </a:bodyPr>
          <a:lstStyle/>
          <a:p>
            <a:r>
              <a:rPr lang="en-US" sz="4400" dirty="0"/>
              <a:t>Single-Source Shortest Path (SSSP) in Pregel</a:t>
            </a:r>
          </a:p>
        </p:txBody>
      </p:sp>
      <p:sp>
        <p:nvSpPr>
          <p:cNvPr id="42" name="TextBox 41">
            <a:extLst>
              <a:ext uri="{FF2B5EF4-FFF2-40B4-BE49-F238E27FC236}">
                <a16:creationId xmlns:a16="http://schemas.microsoft.com/office/drawing/2014/main" id="{D38FD378-9DC5-2A90-03B6-5F67176CA9C1}"/>
              </a:ext>
            </a:extLst>
          </p:cNvPr>
          <p:cNvSpPr txBox="1"/>
          <p:nvPr/>
        </p:nvSpPr>
        <p:spPr>
          <a:xfrm>
            <a:off x="879071" y="5744095"/>
            <a:ext cx="2369128" cy="369332"/>
          </a:xfrm>
          <a:prstGeom prst="rect">
            <a:avLst/>
          </a:prstGeom>
          <a:noFill/>
        </p:spPr>
        <p:txBody>
          <a:bodyPr wrap="square" rtlCol="0">
            <a:spAutoFit/>
          </a:bodyPr>
          <a:lstStyle/>
          <a:p>
            <a:r>
              <a:rPr lang="en-US" dirty="0"/>
              <a:t>0 is the source vertex</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그룹 30"/>
          <p:cNvGrpSpPr/>
          <p:nvPr/>
        </p:nvGrpSpPr>
        <p:grpSpPr>
          <a:xfrm>
            <a:off x="3352800" y="1783432"/>
            <a:ext cx="4969060" cy="3733800"/>
            <a:chOff x="1523256" y="2204864"/>
            <a:chExt cx="4969060" cy="3733800"/>
          </a:xfrm>
        </p:grpSpPr>
        <p:sp>
          <p:nvSpPr>
            <p:cNvPr id="5" name="Oval 5"/>
            <p:cNvSpPr>
              <a:spLocks noChangeArrowheads="1"/>
            </p:cNvSpPr>
            <p:nvPr/>
          </p:nvSpPr>
          <p:spPr bwMode="auto">
            <a:xfrm>
              <a:off x="1523256" y="3576464"/>
              <a:ext cx="838200" cy="838200"/>
            </a:xfrm>
            <a:prstGeom prst="ellipse">
              <a:avLst/>
            </a:prstGeom>
            <a:solidFill>
              <a:schemeClr val="accent1"/>
            </a:solidFill>
            <a:ln w="9525" algn="ctr">
              <a:solidFill>
                <a:schemeClr val="tx1"/>
              </a:solidFill>
              <a:round/>
              <a:headEnd/>
              <a:tailEnd/>
            </a:ln>
          </p:spPr>
          <p:txBody>
            <a:bodyPr anchor="ctr"/>
            <a:lstStyle/>
            <a:p>
              <a:pPr algn="ctr"/>
              <a:r>
                <a:rPr lang="en-US" altLang="ko-KR">
                  <a:ea typeface="굴림" charset="-127"/>
                </a:rPr>
                <a:t>0</a:t>
              </a:r>
            </a:p>
          </p:txBody>
        </p:sp>
        <p:sp>
          <p:nvSpPr>
            <p:cNvPr id="6" name="Oval 6"/>
            <p:cNvSpPr/>
            <p:nvPr/>
          </p:nvSpPr>
          <p:spPr bwMode="auto">
            <a:xfrm>
              <a:off x="3275856" y="2204864"/>
              <a:ext cx="838200" cy="838200"/>
            </a:xfrm>
            <a:prstGeom prst="ellipse">
              <a:avLst/>
            </a:prstGeom>
            <a:solidFill>
              <a:schemeClr val="accent1">
                <a:lumMod val="60000"/>
                <a:lumOff val="40000"/>
              </a:schemeClr>
            </a:solidFill>
            <a:ln w="9525" cap="flat" cmpd="sng" algn="ctr">
              <a:solidFill>
                <a:schemeClr val="tx1"/>
              </a:solidFill>
              <a:prstDash val="solid"/>
              <a:round/>
              <a:headEnd type="none" w="med" len="med"/>
              <a:tailEnd type="none" w="med" len="med"/>
            </a:ln>
            <a:effectLst/>
          </p:spPr>
          <p:txBody>
            <a:bodyPr anchor="ctr"/>
            <a:lstStyle/>
            <a:p>
              <a:pPr algn="ctr"/>
              <a:r>
                <a:rPr lang="en-US" altLang="ko-KR">
                  <a:ea typeface="굴림" charset="-127"/>
                  <a:sym typeface="Symbol" pitchFamily="18" charset="2"/>
                </a:rPr>
                <a:t></a:t>
              </a:r>
              <a:endParaRPr lang="en-US" altLang="ko-KR">
                <a:ea typeface="굴림" charset="-127"/>
              </a:endParaRPr>
            </a:p>
          </p:txBody>
        </p:sp>
        <p:sp>
          <p:nvSpPr>
            <p:cNvPr id="8" name="Oval 7"/>
            <p:cNvSpPr/>
            <p:nvPr/>
          </p:nvSpPr>
          <p:spPr bwMode="auto">
            <a:xfrm>
              <a:off x="3275856" y="5100464"/>
              <a:ext cx="838200" cy="838200"/>
            </a:xfrm>
            <a:prstGeom prst="ellipse">
              <a:avLst/>
            </a:prstGeom>
            <a:solidFill>
              <a:schemeClr val="accent1">
                <a:lumMod val="60000"/>
                <a:lumOff val="40000"/>
              </a:schemeClr>
            </a:solidFill>
            <a:ln w="9525" cap="flat" cmpd="sng" algn="ctr">
              <a:solidFill>
                <a:schemeClr val="tx1"/>
              </a:solidFill>
              <a:prstDash val="solid"/>
              <a:round/>
              <a:headEnd type="none" w="med" len="med"/>
              <a:tailEnd type="none" w="med" len="med"/>
            </a:ln>
            <a:effectLst/>
          </p:spPr>
          <p:txBody>
            <a:bodyPr anchor="ctr"/>
            <a:lstStyle/>
            <a:p>
              <a:pPr algn="ctr"/>
              <a:r>
                <a:rPr lang="en-US" altLang="ko-KR" dirty="0">
                  <a:ea typeface="굴림" charset="-127"/>
                  <a:sym typeface="Symbol" pitchFamily="18" charset="2"/>
                </a:rPr>
                <a:t></a:t>
              </a:r>
              <a:endParaRPr lang="en-US" altLang="ko-KR" dirty="0">
                <a:ea typeface="굴림" charset="-127"/>
              </a:endParaRPr>
            </a:p>
          </p:txBody>
        </p:sp>
        <p:sp>
          <p:nvSpPr>
            <p:cNvPr id="9" name="Oval 21"/>
            <p:cNvSpPr/>
            <p:nvPr/>
          </p:nvSpPr>
          <p:spPr bwMode="auto">
            <a:xfrm>
              <a:off x="5638056" y="2204864"/>
              <a:ext cx="838200" cy="838200"/>
            </a:xfrm>
            <a:prstGeom prst="ellipse">
              <a:avLst/>
            </a:prstGeom>
            <a:solidFill>
              <a:schemeClr val="accent1">
                <a:lumMod val="60000"/>
                <a:lumOff val="40000"/>
              </a:schemeClr>
            </a:solidFill>
            <a:ln w="9525" cap="flat" cmpd="sng" algn="ctr">
              <a:solidFill>
                <a:schemeClr val="tx1"/>
              </a:solidFill>
              <a:prstDash val="solid"/>
              <a:round/>
              <a:headEnd type="none" w="med" len="med"/>
              <a:tailEnd type="none" w="med" len="med"/>
            </a:ln>
            <a:effectLst/>
          </p:spPr>
          <p:txBody>
            <a:bodyPr anchor="ctr"/>
            <a:lstStyle/>
            <a:p>
              <a:pPr algn="ctr"/>
              <a:r>
                <a:rPr lang="en-US" altLang="ko-KR">
                  <a:ea typeface="굴림" charset="-127"/>
                  <a:sym typeface="Symbol" pitchFamily="18" charset="2"/>
                </a:rPr>
                <a:t></a:t>
              </a:r>
              <a:endParaRPr lang="en-US" altLang="ko-KR">
                <a:ea typeface="굴림" charset="-127"/>
              </a:endParaRPr>
            </a:p>
          </p:txBody>
        </p:sp>
        <p:sp>
          <p:nvSpPr>
            <p:cNvPr id="10" name="Oval 22"/>
            <p:cNvSpPr/>
            <p:nvPr/>
          </p:nvSpPr>
          <p:spPr bwMode="auto">
            <a:xfrm>
              <a:off x="5638056" y="5100464"/>
              <a:ext cx="838200" cy="838200"/>
            </a:xfrm>
            <a:prstGeom prst="ellipse">
              <a:avLst/>
            </a:prstGeom>
            <a:solidFill>
              <a:schemeClr val="accent1">
                <a:lumMod val="60000"/>
                <a:lumOff val="40000"/>
              </a:schemeClr>
            </a:solidFill>
            <a:ln w="9525" cap="flat" cmpd="sng" algn="ctr">
              <a:solidFill>
                <a:schemeClr val="tx1"/>
              </a:solidFill>
              <a:prstDash val="solid"/>
              <a:round/>
              <a:headEnd type="none" w="med" len="med"/>
              <a:tailEnd type="none" w="med" len="med"/>
            </a:ln>
            <a:effectLst/>
          </p:spPr>
          <p:txBody>
            <a:bodyPr anchor="ctr"/>
            <a:lstStyle/>
            <a:p>
              <a:pPr algn="ctr"/>
              <a:r>
                <a:rPr lang="en-US" altLang="ko-KR">
                  <a:ea typeface="굴림" charset="-127"/>
                  <a:sym typeface="Symbol" pitchFamily="18" charset="2"/>
                </a:rPr>
                <a:t></a:t>
              </a:r>
              <a:endParaRPr lang="en-US" altLang="ko-KR">
                <a:ea typeface="굴림" charset="-127"/>
              </a:endParaRPr>
            </a:p>
          </p:txBody>
        </p:sp>
        <p:cxnSp>
          <p:nvCxnSpPr>
            <p:cNvPr id="11" name="Straight Arrow Connector 77"/>
            <p:cNvCxnSpPr>
              <a:cxnSpLocks noChangeShapeType="1"/>
            </p:cNvCxnSpPr>
            <p:nvPr/>
          </p:nvCxnSpPr>
          <p:spPr bwMode="auto">
            <a:xfrm>
              <a:off x="2361456" y="4338464"/>
              <a:ext cx="914400" cy="838200"/>
            </a:xfrm>
            <a:prstGeom prst="straightConnector1">
              <a:avLst/>
            </a:prstGeom>
            <a:noFill/>
            <a:ln w="9525" algn="ctr">
              <a:solidFill>
                <a:schemeClr val="tx1"/>
              </a:solidFill>
              <a:round/>
              <a:headEnd/>
              <a:tailEnd type="arrow" w="med" len="med"/>
            </a:ln>
          </p:spPr>
        </p:cxnSp>
        <p:cxnSp>
          <p:nvCxnSpPr>
            <p:cNvPr id="12" name="Straight Arrow Connector 78"/>
            <p:cNvCxnSpPr>
              <a:cxnSpLocks noChangeShapeType="1"/>
            </p:cNvCxnSpPr>
            <p:nvPr/>
          </p:nvCxnSpPr>
          <p:spPr bwMode="auto">
            <a:xfrm flipV="1">
              <a:off x="2361456" y="2890664"/>
              <a:ext cx="914400" cy="838200"/>
            </a:xfrm>
            <a:prstGeom prst="straightConnector1">
              <a:avLst/>
            </a:prstGeom>
            <a:noFill/>
            <a:ln w="9525" algn="ctr">
              <a:solidFill>
                <a:schemeClr val="tx1"/>
              </a:solidFill>
              <a:round/>
              <a:headEnd/>
              <a:tailEnd type="arrow" w="med" len="med"/>
            </a:ln>
          </p:spPr>
        </p:cxnSp>
        <p:cxnSp>
          <p:nvCxnSpPr>
            <p:cNvPr id="13" name="Straight Arrow Connector 79"/>
            <p:cNvCxnSpPr>
              <a:cxnSpLocks noChangeShapeType="1"/>
            </p:cNvCxnSpPr>
            <p:nvPr/>
          </p:nvCxnSpPr>
          <p:spPr bwMode="auto">
            <a:xfrm>
              <a:off x="4190256" y="5557664"/>
              <a:ext cx="1371600" cy="1588"/>
            </a:xfrm>
            <a:prstGeom prst="straightConnector1">
              <a:avLst/>
            </a:prstGeom>
            <a:noFill/>
            <a:ln w="9525" algn="ctr">
              <a:solidFill>
                <a:schemeClr val="tx1"/>
              </a:solidFill>
              <a:round/>
              <a:headEnd/>
              <a:tailEnd type="arrow" w="med" len="med"/>
            </a:ln>
          </p:spPr>
        </p:cxnSp>
        <p:cxnSp>
          <p:nvCxnSpPr>
            <p:cNvPr id="14" name="Straight Arrow Connector 82"/>
            <p:cNvCxnSpPr>
              <a:cxnSpLocks noChangeShapeType="1"/>
            </p:cNvCxnSpPr>
            <p:nvPr/>
          </p:nvCxnSpPr>
          <p:spPr bwMode="auto">
            <a:xfrm>
              <a:off x="4190256" y="2660477"/>
              <a:ext cx="1371600" cy="1587"/>
            </a:xfrm>
            <a:prstGeom prst="straightConnector1">
              <a:avLst/>
            </a:prstGeom>
            <a:noFill/>
            <a:ln w="9525" algn="ctr">
              <a:solidFill>
                <a:schemeClr val="tx1"/>
              </a:solidFill>
              <a:round/>
              <a:headEnd/>
              <a:tailEnd type="arrow" w="med" len="med"/>
            </a:ln>
          </p:spPr>
        </p:cxnSp>
        <p:cxnSp>
          <p:nvCxnSpPr>
            <p:cNvPr id="15" name="Straight Arrow Connector 83"/>
            <p:cNvCxnSpPr>
              <a:cxnSpLocks noChangeShapeType="1"/>
            </p:cNvCxnSpPr>
            <p:nvPr/>
          </p:nvCxnSpPr>
          <p:spPr bwMode="auto">
            <a:xfrm rot="5400000" flipH="1" flipV="1">
              <a:off x="3847356" y="3385964"/>
              <a:ext cx="2133600" cy="1600200"/>
            </a:xfrm>
            <a:prstGeom prst="straightConnector1">
              <a:avLst/>
            </a:prstGeom>
            <a:noFill/>
            <a:ln w="9525" algn="ctr">
              <a:solidFill>
                <a:schemeClr val="tx1"/>
              </a:solidFill>
              <a:round/>
              <a:headEnd/>
              <a:tailEnd type="arrow" w="med" len="med"/>
            </a:ln>
          </p:spPr>
        </p:cxnSp>
        <p:cxnSp>
          <p:nvCxnSpPr>
            <p:cNvPr id="16" name="Straight Arrow Connector 85"/>
            <p:cNvCxnSpPr>
              <a:cxnSpLocks noChangeShapeType="1"/>
            </p:cNvCxnSpPr>
            <p:nvPr/>
          </p:nvCxnSpPr>
          <p:spPr bwMode="auto">
            <a:xfrm rot="10800000">
              <a:off x="2437656" y="4033664"/>
              <a:ext cx="3200400" cy="1219200"/>
            </a:xfrm>
            <a:prstGeom prst="straightConnector1">
              <a:avLst/>
            </a:prstGeom>
            <a:noFill/>
            <a:ln w="9525" algn="ctr">
              <a:solidFill>
                <a:schemeClr val="tx1"/>
              </a:solidFill>
              <a:round/>
              <a:headEnd/>
              <a:tailEnd type="arrow" w="med" len="med"/>
            </a:ln>
          </p:spPr>
        </p:cxnSp>
        <p:cxnSp>
          <p:nvCxnSpPr>
            <p:cNvPr id="17" name="Straight Arrow Connector 87"/>
            <p:cNvCxnSpPr>
              <a:cxnSpLocks noChangeShapeType="1"/>
            </p:cNvCxnSpPr>
            <p:nvPr/>
          </p:nvCxnSpPr>
          <p:spPr bwMode="auto">
            <a:xfrm rot="5400000" flipH="1" flipV="1">
              <a:off x="2895650" y="4110658"/>
              <a:ext cx="1981200" cy="1588"/>
            </a:xfrm>
            <a:prstGeom prst="straightConnector1">
              <a:avLst/>
            </a:prstGeom>
            <a:noFill/>
            <a:ln w="9525" algn="ctr">
              <a:solidFill>
                <a:schemeClr val="tx1"/>
              </a:solidFill>
              <a:round/>
              <a:headEnd/>
              <a:tailEnd type="arrow" w="med" len="med"/>
            </a:ln>
          </p:spPr>
        </p:cxnSp>
        <p:cxnSp>
          <p:nvCxnSpPr>
            <p:cNvPr id="18" name="Straight Arrow Connector 89"/>
            <p:cNvCxnSpPr>
              <a:cxnSpLocks noChangeShapeType="1"/>
            </p:cNvCxnSpPr>
            <p:nvPr/>
          </p:nvCxnSpPr>
          <p:spPr bwMode="auto">
            <a:xfrm rot="16200000" flipH="1">
              <a:off x="2513063" y="4109070"/>
              <a:ext cx="1981200" cy="1587"/>
            </a:xfrm>
            <a:prstGeom prst="straightConnector1">
              <a:avLst/>
            </a:prstGeom>
            <a:noFill/>
            <a:ln w="9525" algn="ctr">
              <a:solidFill>
                <a:schemeClr val="tx1"/>
              </a:solidFill>
              <a:round/>
              <a:headEnd/>
              <a:tailEnd type="arrow" w="med" len="med"/>
            </a:ln>
          </p:spPr>
        </p:cxnSp>
        <p:cxnSp>
          <p:nvCxnSpPr>
            <p:cNvPr id="19" name="Straight Arrow Connector 90"/>
            <p:cNvCxnSpPr>
              <a:cxnSpLocks noChangeShapeType="1"/>
            </p:cNvCxnSpPr>
            <p:nvPr/>
          </p:nvCxnSpPr>
          <p:spPr bwMode="auto">
            <a:xfrm rot="5400000" flipH="1" flipV="1">
              <a:off x="5257850" y="4110658"/>
              <a:ext cx="1981200" cy="1588"/>
            </a:xfrm>
            <a:prstGeom prst="straightConnector1">
              <a:avLst/>
            </a:prstGeom>
            <a:noFill/>
            <a:ln w="9525" algn="ctr">
              <a:solidFill>
                <a:schemeClr val="tx1"/>
              </a:solidFill>
              <a:round/>
              <a:headEnd/>
              <a:tailEnd type="arrow" w="med" len="med"/>
            </a:ln>
          </p:spPr>
        </p:cxnSp>
        <p:cxnSp>
          <p:nvCxnSpPr>
            <p:cNvPr id="20" name="Straight Arrow Connector 91"/>
            <p:cNvCxnSpPr>
              <a:cxnSpLocks noChangeShapeType="1"/>
            </p:cNvCxnSpPr>
            <p:nvPr/>
          </p:nvCxnSpPr>
          <p:spPr bwMode="auto">
            <a:xfrm rot="16200000" flipH="1">
              <a:off x="4875263" y="4109070"/>
              <a:ext cx="1981200" cy="1587"/>
            </a:xfrm>
            <a:prstGeom prst="straightConnector1">
              <a:avLst/>
            </a:prstGeom>
            <a:noFill/>
            <a:ln w="9525" algn="ctr">
              <a:solidFill>
                <a:schemeClr val="tx1"/>
              </a:solidFill>
              <a:round/>
              <a:headEnd/>
              <a:tailEnd type="arrow" w="med" len="med"/>
            </a:ln>
          </p:spPr>
        </p:cxnSp>
        <p:sp>
          <p:nvSpPr>
            <p:cNvPr id="21" name="TextBox 17"/>
            <p:cNvSpPr txBox="1">
              <a:spLocks noChangeArrowheads="1"/>
            </p:cNvSpPr>
            <p:nvPr/>
          </p:nvSpPr>
          <p:spPr bwMode="auto">
            <a:xfrm>
              <a:off x="2513856" y="3043064"/>
              <a:ext cx="444352" cy="369332"/>
            </a:xfrm>
            <a:prstGeom prst="rect">
              <a:avLst/>
            </a:prstGeom>
            <a:noFill/>
            <a:ln w="9525">
              <a:noFill/>
              <a:miter lim="800000"/>
              <a:headEnd/>
              <a:tailEnd/>
            </a:ln>
          </p:spPr>
          <p:txBody>
            <a:bodyPr wrap="none">
              <a:spAutoFit/>
            </a:bodyPr>
            <a:lstStyle/>
            <a:p>
              <a:r>
                <a:rPr lang="en-US" altLang="ko-KR" dirty="0">
                  <a:ea typeface="굴림" charset="-127"/>
                </a:rPr>
                <a:t>10</a:t>
              </a:r>
            </a:p>
          </p:txBody>
        </p:sp>
        <p:sp>
          <p:nvSpPr>
            <p:cNvPr id="22" name="TextBox 18"/>
            <p:cNvSpPr txBox="1">
              <a:spLocks noChangeArrowheads="1"/>
            </p:cNvSpPr>
            <p:nvPr/>
          </p:nvSpPr>
          <p:spPr bwMode="auto">
            <a:xfrm>
              <a:off x="2520206" y="4686127"/>
              <a:ext cx="314510" cy="369332"/>
            </a:xfrm>
            <a:prstGeom prst="rect">
              <a:avLst/>
            </a:prstGeom>
            <a:noFill/>
            <a:ln w="9525">
              <a:noFill/>
              <a:miter lim="800000"/>
              <a:headEnd/>
              <a:tailEnd/>
            </a:ln>
          </p:spPr>
          <p:txBody>
            <a:bodyPr wrap="none">
              <a:spAutoFit/>
            </a:bodyPr>
            <a:lstStyle/>
            <a:p>
              <a:r>
                <a:rPr lang="en-US" altLang="ko-KR">
                  <a:ea typeface="굴림" charset="-127"/>
                </a:rPr>
                <a:t>5</a:t>
              </a:r>
            </a:p>
          </p:txBody>
        </p:sp>
        <p:sp>
          <p:nvSpPr>
            <p:cNvPr id="23" name="TextBox 19"/>
            <p:cNvSpPr txBox="1">
              <a:spLocks noChangeArrowheads="1"/>
            </p:cNvSpPr>
            <p:nvPr/>
          </p:nvSpPr>
          <p:spPr bwMode="auto">
            <a:xfrm>
              <a:off x="3282206" y="3805064"/>
              <a:ext cx="314510" cy="369332"/>
            </a:xfrm>
            <a:prstGeom prst="rect">
              <a:avLst/>
            </a:prstGeom>
            <a:noFill/>
            <a:ln w="9525">
              <a:noFill/>
              <a:miter lim="800000"/>
              <a:headEnd/>
              <a:tailEnd/>
            </a:ln>
          </p:spPr>
          <p:txBody>
            <a:bodyPr wrap="none">
              <a:spAutoFit/>
            </a:bodyPr>
            <a:lstStyle/>
            <a:p>
              <a:r>
                <a:rPr lang="en-US" altLang="ko-KR">
                  <a:ea typeface="굴림" charset="-127"/>
                </a:rPr>
                <a:t>2</a:t>
              </a:r>
            </a:p>
          </p:txBody>
        </p:sp>
        <p:sp>
          <p:nvSpPr>
            <p:cNvPr id="24" name="TextBox 20"/>
            <p:cNvSpPr txBox="1">
              <a:spLocks noChangeArrowheads="1"/>
            </p:cNvSpPr>
            <p:nvPr/>
          </p:nvSpPr>
          <p:spPr bwMode="auto">
            <a:xfrm>
              <a:off x="3809256" y="3805064"/>
              <a:ext cx="314510" cy="369332"/>
            </a:xfrm>
            <a:prstGeom prst="rect">
              <a:avLst/>
            </a:prstGeom>
            <a:noFill/>
            <a:ln w="9525">
              <a:noFill/>
              <a:miter lim="800000"/>
              <a:headEnd/>
              <a:tailEnd/>
            </a:ln>
          </p:spPr>
          <p:txBody>
            <a:bodyPr wrap="none">
              <a:spAutoFit/>
            </a:bodyPr>
            <a:lstStyle/>
            <a:p>
              <a:r>
                <a:rPr lang="en-US" altLang="ko-KR">
                  <a:ea typeface="굴림" charset="-127"/>
                </a:rPr>
                <a:t>3</a:t>
              </a:r>
            </a:p>
          </p:txBody>
        </p:sp>
        <p:sp>
          <p:nvSpPr>
            <p:cNvPr id="25" name="TextBox 23"/>
            <p:cNvSpPr txBox="1">
              <a:spLocks noChangeArrowheads="1"/>
            </p:cNvSpPr>
            <p:nvPr/>
          </p:nvSpPr>
          <p:spPr bwMode="auto">
            <a:xfrm>
              <a:off x="4647456" y="5524327"/>
              <a:ext cx="314510" cy="369332"/>
            </a:xfrm>
            <a:prstGeom prst="rect">
              <a:avLst/>
            </a:prstGeom>
            <a:noFill/>
            <a:ln w="9525">
              <a:noFill/>
              <a:miter lim="800000"/>
              <a:headEnd/>
              <a:tailEnd/>
            </a:ln>
          </p:spPr>
          <p:txBody>
            <a:bodyPr wrap="none">
              <a:spAutoFit/>
            </a:bodyPr>
            <a:lstStyle/>
            <a:p>
              <a:r>
                <a:rPr lang="en-US" altLang="ko-KR">
                  <a:ea typeface="굴림" charset="-127"/>
                </a:rPr>
                <a:t>2</a:t>
              </a:r>
            </a:p>
          </p:txBody>
        </p:sp>
        <p:sp>
          <p:nvSpPr>
            <p:cNvPr id="26" name="TextBox 24"/>
            <p:cNvSpPr txBox="1">
              <a:spLocks noChangeArrowheads="1"/>
            </p:cNvSpPr>
            <p:nvPr/>
          </p:nvSpPr>
          <p:spPr bwMode="auto">
            <a:xfrm>
              <a:off x="4647456" y="2357264"/>
              <a:ext cx="314510" cy="369332"/>
            </a:xfrm>
            <a:prstGeom prst="rect">
              <a:avLst/>
            </a:prstGeom>
            <a:noFill/>
            <a:ln w="9525">
              <a:noFill/>
              <a:miter lim="800000"/>
              <a:headEnd/>
              <a:tailEnd/>
            </a:ln>
          </p:spPr>
          <p:txBody>
            <a:bodyPr wrap="none">
              <a:spAutoFit/>
            </a:bodyPr>
            <a:lstStyle/>
            <a:p>
              <a:r>
                <a:rPr lang="en-US" altLang="ko-KR">
                  <a:ea typeface="굴림" charset="-127"/>
                </a:rPr>
                <a:t>1</a:t>
              </a:r>
            </a:p>
          </p:txBody>
        </p:sp>
        <p:sp>
          <p:nvSpPr>
            <p:cNvPr id="27" name="TextBox 25"/>
            <p:cNvSpPr txBox="1">
              <a:spLocks noChangeArrowheads="1"/>
            </p:cNvSpPr>
            <p:nvPr/>
          </p:nvSpPr>
          <p:spPr bwMode="auto">
            <a:xfrm>
              <a:off x="4799856" y="3771727"/>
              <a:ext cx="314510" cy="369332"/>
            </a:xfrm>
            <a:prstGeom prst="rect">
              <a:avLst/>
            </a:prstGeom>
            <a:noFill/>
            <a:ln w="9525">
              <a:noFill/>
              <a:miter lim="800000"/>
              <a:headEnd/>
              <a:tailEnd/>
            </a:ln>
          </p:spPr>
          <p:txBody>
            <a:bodyPr wrap="none">
              <a:spAutoFit/>
            </a:bodyPr>
            <a:lstStyle/>
            <a:p>
              <a:r>
                <a:rPr lang="en-US" altLang="ko-KR">
                  <a:ea typeface="굴림" charset="-127"/>
                </a:rPr>
                <a:t>9</a:t>
              </a:r>
            </a:p>
          </p:txBody>
        </p:sp>
        <p:sp>
          <p:nvSpPr>
            <p:cNvPr id="28" name="TextBox 26"/>
            <p:cNvSpPr txBox="1">
              <a:spLocks noChangeArrowheads="1"/>
            </p:cNvSpPr>
            <p:nvPr/>
          </p:nvSpPr>
          <p:spPr bwMode="auto">
            <a:xfrm>
              <a:off x="4952256" y="4719464"/>
              <a:ext cx="314510" cy="369332"/>
            </a:xfrm>
            <a:prstGeom prst="rect">
              <a:avLst/>
            </a:prstGeom>
            <a:noFill/>
            <a:ln w="9525">
              <a:noFill/>
              <a:miter lim="800000"/>
              <a:headEnd/>
              <a:tailEnd/>
            </a:ln>
          </p:spPr>
          <p:txBody>
            <a:bodyPr wrap="none">
              <a:spAutoFit/>
            </a:bodyPr>
            <a:lstStyle/>
            <a:p>
              <a:r>
                <a:rPr lang="en-US" altLang="ko-KR">
                  <a:ea typeface="굴림" charset="-127"/>
                </a:rPr>
                <a:t>7</a:t>
              </a:r>
            </a:p>
          </p:txBody>
        </p:sp>
        <p:sp>
          <p:nvSpPr>
            <p:cNvPr id="29" name="TextBox 27"/>
            <p:cNvSpPr txBox="1">
              <a:spLocks noChangeArrowheads="1"/>
            </p:cNvSpPr>
            <p:nvPr/>
          </p:nvSpPr>
          <p:spPr bwMode="auto">
            <a:xfrm>
              <a:off x="5644406" y="3805064"/>
              <a:ext cx="314510" cy="369332"/>
            </a:xfrm>
            <a:prstGeom prst="rect">
              <a:avLst/>
            </a:prstGeom>
            <a:noFill/>
            <a:ln w="9525">
              <a:noFill/>
              <a:miter lim="800000"/>
              <a:headEnd/>
              <a:tailEnd/>
            </a:ln>
          </p:spPr>
          <p:txBody>
            <a:bodyPr wrap="none">
              <a:spAutoFit/>
            </a:bodyPr>
            <a:lstStyle/>
            <a:p>
              <a:r>
                <a:rPr lang="en-US" altLang="ko-KR">
                  <a:ea typeface="굴림" charset="-127"/>
                </a:rPr>
                <a:t>4</a:t>
              </a:r>
            </a:p>
          </p:txBody>
        </p:sp>
        <p:sp>
          <p:nvSpPr>
            <p:cNvPr id="30" name="TextBox 28"/>
            <p:cNvSpPr txBox="1">
              <a:spLocks noChangeArrowheads="1"/>
            </p:cNvSpPr>
            <p:nvPr/>
          </p:nvSpPr>
          <p:spPr bwMode="auto">
            <a:xfrm>
              <a:off x="6177806" y="3805064"/>
              <a:ext cx="314510" cy="369332"/>
            </a:xfrm>
            <a:prstGeom prst="rect">
              <a:avLst/>
            </a:prstGeom>
            <a:noFill/>
            <a:ln w="9525">
              <a:noFill/>
              <a:miter lim="800000"/>
              <a:headEnd/>
              <a:tailEnd/>
            </a:ln>
          </p:spPr>
          <p:txBody>
            <a:bodyPr wrap="none">
              <a:spAutoFit/>
            </a:bodyPr>
            <a:lstStyle/>
            <a:p>
              <a:r>
                <a:rPr lang="en-US" altLang="ko-KR">
                  <a:ea typeface="굴림" charset="-127"/>
                </a:rPr>
                <a:t>6</a:t>
              </a:r>
            </a:p>
          </p:txBody>
        </p:sp>
      </p:grpSp>
      <p:sp>
        <p:nvSpPr>
          <p:cNvPr id="31" name="TextBox 17"/>
          <p:cNvSpPr txBox="1">
            <a:spLocks noChangeArrowheads="1"/>
          </p:cNvSpPr>
          <p:nvPr/>
        </p:nvSpPr>
        <p:spPr bwMode="auto">
          <a:xfrm>
            <a:off x="4655840" y="2204864"/>
            <a:ext cx="444352" cy="369332"/>
          </a:xfrm>
          <a:prstGeom prst="rect">
            <a:avLst/>
          </a:prstGeom>
          <a:noFill/>
          <a:ln w="9525">
            <a:noFill/>
            <a:miter lim="800000"/>
            <a:headEnd/>
            <a:tailEnd/>
          </a:ln>
        </p:spPr>
        <p:txBody>
          <a:bodyPr wrap="none">
            <a:spAutoFit/>
          </a:bodyPr>
          <a:lstStyle/>
          <a:p>
            <a:r>
              <a:rPr lang="en-US" altLang="ko-KR" dirty="0">
                <a:solidFill>
                  <a:srgbClr val="FF0000"/>
                </a:solidFill>
                <a:ea typeface="굴림" charset="-127"/>
              </a:rPr>
              <a:t>10</a:t>
            </a:r>
          </a:p>
        </p:txBody>
      </p:sp>
      <p:sp>
        <p:nvSpPr>
          <p:cNvPr id="32" name="TextBox 17"/>
          <p:cNvSpPr txBox="1">
            <a:spLocks noChangeArrowheads="1"/>
          </p:cNvSpPr>
          <p:nvPr/>
        </p:nvSpPr>
        <p:spPr bwMode="auto">
          <a:xfrm>
            <a:off x="4727848" y="4797152"/>
            <a:ext cx="314510" cy="369332"/>
          </a:xfrm>
          <a:prstGeom prst="rect">
            <a:avLst/>
          </a:prstGeom>
          <a:noFill/>
          <a:ln w="9525">
            <a:noFill/>
            <a:miter lim="800000"/>
            <a:headEnd/>
            <a:tailEnd/>
          </a:ln>
        </p:spPr>
        <p:txBody>
          <a:bodyPr wrap="none">
            <a:spAutoFit/>
          </a:bodyPr>
          <a:lstStyle/>
          <a:p>
            <a:r>
              <a:rPr lang="en-US" altLang="ko-KR" dirty="0">
                <a:solidFill>
                  <a:srgbClr val="FF0000"/>
                </a:solidFill>
                <a:ea typeface="굴림" charset="-127"/>
              </a:rPr>
              <a:t>5</a:t>
            </a:r>
          </a:p>
        </p:txBody>
      </p:sp>
      <p:sp>
        <p:nvSpPr>
          <p:cNvPr id="33" name="TextBox 17"/>
          <p:cNvSpPr txBox="1">
            <a:spLocks noChangeArrowheads="1"/>
          </p:cNvSpPr>
          <p:nvPr/>
        </p:nvSpPr>
        <p:spPr bwMode="auto">
          <a:xfrm>
            <a:off x="4420580" y="3356992"/>
            <a:ext cx="349776" cy="369332"/>
          </a:xfrm>
          <a:prstGeom prst="rect">
            <a:avLst/>
          </a:prstGeom>
          <a:noFill/>
          <a:ln w="9525">
            <a:noFill/>
            <a:miter lim="800000"/>
            <a:headEnd/>
            <a:tailEnd/>
          </a:ln>
        </p:spPr>
        <p:txBody>
          <a:bodyPr wrap="none">
            <a:spAutoFit/>
          </a:bodyPr>
          <a:lstStyle/>
          <a:p>
            <a:pPr algn="ctr"/>
            <a:r>
              <a:rPr lang="en-US" altLang="ko-KR" dirty="0">
                <a:solidFill>
                  <a:srgbClr val="FF0000"/>
                </a:solidFill>
                <a:ea typeface="굴림" charset="-127"/>
                <a:sym typeface="Symbol" pitchFamily="18" charset="2"/>
              </a:rPr>
              <a:t></a:t>
            </a:r>
            <a:endParaRPr lang="en-US" altLang="ko-KR" dirty="0">
              <a:solidFill>
                <a:srgbClr val="FF0000"/>
              </a:solidFill>
              <a:ea typeface="굴림" charset="-127"/>
            </a:endParaRPr>
          </a:p>
        </p:txBody>
      </p:sp>
      <p:sp>
        <p:nvSpPr>
          <p:cNvPr id="34" name="TextBox 17"/>
          <p:cNvSpPr txBox="1">
            <a:spLocks noChangeArrowheads="1"/>
          </p:cNvSpPr>
          <p:nvPr/>
        </p:nvSpPr>
        <p:spPr bwMode="auto">
          <a:xfrm>
            <a:off x="5015880" y="4221088"/>
            <a:ext cx="349776" cy="369332"/>
          </a:xfrm>
          <a:prstGeom prst="rect">
            <a:avLst/>
          </a:prstGeom>
          <a:noFill/>
          <a:ln w="9525">
            <a:noFill/>
            <a:miter lim="800000"/>
            <a:headEnd/>
            <a:tailEnd/>
          </a:ln>
        </p:spPr>
        <p:txBody>
          <a:bodyPr wrap="none">
            <a:spAutoFit/>
          </a:bodyPr>
          <a:lstStyle/>
          <a:p>
            <a:pPr algn="ctr"/>
            <a:r>
              <a:rPr lang="en-US" altLang="ko-KR" dirty="0">
                <a:solidFill>
                  <a:srgbClr val="FF0000"/>
                </a:solidFill>
                <a:ea typeface="굴림" charset="-127"/>
                <a:sym typeface="Symbol" pitchFamily="18" charset="2"/>
              </a:rPr>
              <a:t></a:t>
            </a:r>
            <a:endParaRPr lang="en-US" altLang="ko-KR" dirty="0">
              <a:solidFill>
                <a:srgbClr val="FF0000"/>
              </a:solidFill>
              <a:ea typeface="굴림" charset="-127"/>
            </a:endParaRPr>
          </a:p>
        </p:txBody>
      </p:sp>
      <p:sp>
        <p:nvSpPr>
          <p:cNvPr id="35" name="TextBox 17"/>
          <p:cNvSpPr txBox="1">
            <a:spLocks noChangeArrowheads="1"/>
          </p:cNvSpPr>
          <p:nvPr/>
        </p:nvSpPr>
        <p:spPr bwMode="auto">
          <a:xfrm>
            <a:off x="5735960" y="2564904"/>
            <a:ext cx="349776" cy="369332"/>
          </a:xfrm>
          <a:prstGeom prst="rect">
            <a:avLst/>
          </a:prstGeom>
          <a:noFill/>
          <a:ln w="9525">
            <a:noFill/>
            <a:miter lim="800000"/>
            <a:headEnd/>
            <a:tailEnd/>
          </a:ln>
        </p:spPr>
        <p:txBody>
          <a:bodyPr wrap="none">
            <a:spAutoFit/>
          </a:bodyPr>
          <a:lstStyle/>
          <a:p>
            <a:pPr algn="ctr"/>
            <a:r>
              <a:rPr lang="en-US" altLang="ko-KR" dirty="0">
                <a:solidFill>
                  <a:srgbClr val="FF0000"/>
                </a:solidFill>
                <a:ea typeface="굴림" charset="-127"/>
                <a:sym typeface="Symbol" pitchFamily="18" charset="2"/>
              </a:rPr>
              <a:t></a:t>
            </a:r>
            <a:endParaRPr lang="en-US" altLang="ko-KR" dirty="0">
              <a:solidFill>
                <a:srgbClr val="FF0000"/>
              </a:solidFill>
              <a:ea typeface="굴림" charset="-127"/>
            </a:endParaRPr>
          </a:p>
        </p:txBody>
      </p:sp>
      <p:sp>
        <p:nvSpPr>
          <p:cNvPr id="36" name="TextBox 17"/>
          <p:cNvSpPr txBox="1">
            <a:spLocks noChangeArrowheads="1"/>
          </p:cNvSpPr>
          <p:nvPr/>
        </p:nvSpPr>
        <p:spPr bwMode="auto">
          <a:xfrm>
            <a:off x="7104112" y="1916832"/>
            <a:ext cx="349776" cy="369332"/>
          </a:xfrm>
          <a:prstGeom prst="rect">
            <a:avLst/>
          </a:prstGeom>
          <a:noFill/>
          <a:ln w="9525">
            <a:noFill/>
            <a:miter lim="800000"/>
            <a:headEnd/>
            <a:tailEnd/>
          </a:ln>
        </p:spPr>
        <p:txBody>
          <a:bodyPr wrap="none">
            <a:spAutoFit/>
          </a:bodyPr>
          <a:lstStyle/>
          <a:p>
            <a:pPr algn="ctr"/>
            <a:r>
              <a:rPr lang="en-US" altLang="ko-KR" dirty="0">
                <a:solidFill>
                  <a:srgbClr val="FF0000"/>
                </a:solidFill>
                <a:ea typeface="굴림" charset="-127"/>
                <a:sym typeface="Symbol" pitchFamily="18" charset="2"/>
              </a:rPr>
              <a:t></a:t>
            </a:r>
            <a:endParaRPr lang="en-US" altLang="ko-KR" dirty="0">
              <a:solidFill>
                <a:srgbClr val="FF0000"/>
              </a:solidFill>
              <a:ea typeface="굴림" charset="-127"/>
            </a:endParaRPr>
          </a:p>
        </p:txBody>
      </p:sp>
      <p:sp>
        <p:nvSpPr>
          <p:cNvPr id="37" name="TextBox 17"/>
          <p:cNvSpPr txBox="1">
            <a:spLocks noChangeArrowheads="1"/>
          </p:cNvSpPr>
          <p:nvPr/>
        </p:nvSpPr>
        <p:spPr bwMode="auto">
          <a:xfrm>
            <a:off x="7176120" y="5085184"/>
            <a:ext cx="349776" cy="369332"/>
          </a:xfrm>
          <a:prstGeom prst="rect">
            <a:avLst/>
          </a:prstGeom>
          <a:noFill/>
          <a:ln w="9525">
            <a:noFill/>
            <a:miter lim="800000"/>
            <a:headEnd/>
            <a:tailEnd/>
          </a:ln>
        </p:spPr>
        <p:txBody>
          <a:bodyPr wrap="none">
            <a:spAutoFit/>
          </a:bodyPr>
          <a:lstStyle/>
          <a:p>
            <a:pPr algn="ctr"/>
            <a:r>
              <a:rPr lang="en-US" altLang="ko-KR" dirty="0">
                <a:solidFill>
                  <a:srgbClr val="FF0000"/>
                </a:solidFill>
                <a:ea typeface="굴림" charset="-127"/>
                <a:sym typeface="Symbol" pitchFamily="18" charset="2"/>
              </a:rPr>
              <a:t></a:t>
            </a:r>
            <a:endParaRPr lang="en-US" altLang="ko-KR" dirty="0">
              <a:solidFill>
                <a:srgbClr val="FF0000"/>
              </a:solidFill>
              <a:ea typeface="굴림" charset="-127"/>
            </a:endParaRPr>
          </a:p>
        </p:txBody>
      </p:sp>
      <p:sp>
        <p:nvSpPr>
          <p:cNvPr id="38" name="TextBox 17"/>
          <p:cNvSpPr txBox="1">
            <a:spLocks noChangeArrowheads="1"/>
          </p:cNvSpPr>
          <p:nvPr/>
        </p:nvSpPr>
        <p:spPr bwMode="auto">
          <a:xfrm>
            <a:off x="7248128" y="2492896"/>
            <a:ext cx="349776" cy="369332"/>
          </a:xfrm>
          <a:prstGeom prst="rect">
            <a:avLst/>
          </a:prstGeom>
          <a:noFill/>
          <a:ln w="9525">
            <a:noFill/>
            <a:miter lim="800000"/>
            <a:headEnd/>
            <a:tailEnd/>
          </a:ln>
        </p:spPr>
        <p:txBody>
          <a:bodyPr wrap="none">
            <a:spAutoFit/>
          </a:bodyPr>
          <a:lstStyle/>
          <a:p>
            <a:pPr algn="ctr"/>
            <a:r>
              <a:rPr lang="en-US" altLang="ko-KR" dirty="0">
                <a:solidFill>
                  <a:srgbClr val="FF0000"/>
                </a:solidFill>
                <a:ea typeface="굴림" charset="-127"/>
                <a:sym typeface="Symbol" pitchFamily="18" charset="2"/>
              </a:rPr>
              <a:t></a:t>
            </a:r>
            <a:endParaRPr lang="en-US" altLang="ko-KR" dirty="0">
              <a:solidFill>
                <a:srgbClr val="FF0000"/>
              </a:solidFill>
              <a:ea typeface="굴림" charset="-127"/>
            </a:endParaRPr>
          </a:p>
        </p:txBody>
      </p:sp>
      <p:sp>
        <p:nvSpPr>
          <p:cNvPr id="39" name="TextBox 17"/>
          <p:cNvSpPr txBox="1">
            <a:spLocks noChangeArrowheads="1"/>
          </p:cNvSpPr>
          <p:nvPr/>
        </p:nvSpPr>
        <p:spPr bwMode="auto">
          <a:xfrm>
            <a:off x="7464152" y="4293096"/>
            <a:ext cx="349776" cy="369332"/>
          </a:xfrm>
          <a:prstGeom prst="rect">
            <a:avLst/>
          </a:prstGeom>
          <a:noFill/>
          <a:ln w="9525">
            <a:noFill/>
            <a:miter lim="800000"/>
            <a:headEnd/>
            <a:tailEnd/>
          </a:ln>
        </p:spPr>
        <p:txBody>
          <a:bodyPr wrap="none">
            <a:spAutoFit/>
          </a:bodyPr>
          <a:lstStyle/>
          <a:p>
            <a:pPr algn="ctr"/>
            <a:r>
              <a:rPr lang="en-US" altLang="ko-KR" dirty="0">
                <a:solidFill>
                  <a:srgbClr val="FF0000"/>
                </a:solidFill>
                <a:ea typeface="굴림" charset="-127"/>
                <a:sym typeface="Symbol" pitchFamily="18" charset="2"/>
              </a:rPr>
              <a:t></a:t>
            </a:r>
            <a:endParaRPr lang="en-US" altLang="ko-KR" dirty="0">
              <a:solidFill>
                <a:srgbClr val="FF0000"/>
              </a:solidFill>
              <a:ea typeface="굴림" charset="-127"/>
            </a:endParaRPr>
          </a:p>
        </p:txBody>
      </p:sp>
      <p:sp>
        <p:nvSpPr>
          <p:cNvPr id="40" name="TextBox 17"/>
          <p:cNvSpPr txBox="1">
            <a:spLocks noChangeArrowheads="1"/>
          </p:cNvSpPr>
          <p:nvPr/>
        </p:nvSpPr>
        <p:spPr bwMode="auto">
          <a:xfrm>
            <a:off x="8112224" y="2564904"/>
            <a:ext cx="349776" cy="369332"/>
          </a:xfrm>
          <a:prstGeom prst="rect">
            <a:avLst/>
          </a:prstGeom>
          <a:noFill/>
          <a:ln w="9525">
            <a:noFill/>
            <a:miter lim="800000"/>
            <a:headEnd/>
            <a:tailEnd/>
          </a:ln>
        </p:spPr>
        <p:txBody>
          <a:bodyPr wrap="none">
            <a:spAutoFit/>
          </a:bodyPr>
          <a:lstStyle/>
          <a:p>
            <a:pPr algn="ctr"/>
            <a:r>
              <a:rPr lang="en-US" altLang="ko-KR" dirty="0">
                <a:solidFill>
                  <a:srgbClr val="FF0000"/>
                </a:solidFill>
                <a:ea typeface="굴림" charset="-127"/>
                <a:sym typeface="Symbol" pitchFamily="18" charset="2"/>
              </a:rPr>
              <a:t></a:t>
            </a:r>
            <a:endParaRPr lang="en-US" altLang="ko-KR" dirty="0">
              <a:solidFill>
                <a:srgbClr val="FF0000"/>
              </a:solidFill>
              <a:ea typeface="굴림" charset="-127"/>
            </a:endParaRPr>
          </a:p>
        </p:txBody>
      </p:sp>
      <p:grpSp>
        <p:nvGrpSpPr>
          <p:cNvPr id="72" name="Group 71"/>
          <p:cNvGrpSpPr/>
          <p:nvPr/>
        </p:nvGrpSpPr>
        <p:grpSpPr>
          <a:xfrm>
            <a:off x="8458200" y="3048000"/>
            <a:ext cx="2532768" cy="1752600"/>
            <a:chOff x="6477000" y="3352800"/>
            <a:chExt cx="2989968" cy="1752600"/>
          </a:xfrm>
        </p:grpSpPr>
        <p:sp>
          <p:nvSpPr>
            <p:cNvPr id="73" name="TextBox 72"/>
            <p:cNvSpPr txBox="1"/>
            <p:nvPr/>
          </p:nvSpPr>
          <p:spPr>
            <a:xfrm>
              <a:off x="6934200" y="3429000"/>
              <a:ext cx="2532768" cy="369332"/>
            </a:xfrm>
            <a:prstGeom prst="rect">
              <a:avLst/>
            </a:prstGeom>
            <a:noFill/>
          </p:spPr>
          <p:txBody>
            <a:bodyPr wrap="square" rtlCol="0">
              <a:spAutoFit/>
            </a:bodyPr>
            <a:lstStyle/>
            <a:p>
              <a:r>
                <a:rPr lang="en-US" dirty="0"/>
                <a:t> Inactive Vertex</a:t>
              </a:r>
            </a:p>
          </p:txBody>
        </p:sp>
        <p:sp>
          <p:nvSpPr>
            <p:cNvPr id="74" name="TextBox 73"/>
            <p:cNvSpPr txBox="1"/>
            <p:nvPr/>
          </p:nvSpPr>
          <p:spPr>
            <a:xfrm>
              <a:off x="6934200" y="3821668"/>
              <a:ext cx="2532768" cy="369332"/>
            </a:xfrm>
            <a:prstGeom prst="rect">
              <a:avLst/>
            </a:prstGeom>
            <a:noFill/>
          </p:spPr>
          <p:txBody>
            <a:bodyPr wrap="square" rtlCol="0">
              <a:spAutoFit/>
            </a:bodyPr>
            <a:lstStyle/>
            <a:p>
              <a:r>
                <a:rPr lang="en-US" dirty="0"/>
                <a:t> Active Vertex</a:t>
              </a:r>
            </a:p>
          </p:txBody>
        </p:sp>
        <p:sp>
          <p:nvSpPr>
            <p:cNvPr id="75" name="TextBox 74"/>
            <p:cNvSpPr txBox="1"/>
            <p:nvPr/>
          </p:nvSpPr>
          <p:spPr>
            <a:xfrm>
              <a:off x="6934200" y="4202668"/>
              <a:ext cx="2532768" cy="369332"/>
            </a:xfrm>
            <a:prstGeom prst="rect">
              <a:avLst/>
            </a:prstGeom>
            <a:noFill/>
          </p:spPr>
          <p:txBody>
            <a:bodyPr wrap="square" rtlCol="0">
              <a:spAutoFit/>
            </a:bodyPr>
            <a:lstStyle/>
            <a:p>
              <a:r>
                <a:rPr lang="en-US" dirty="0"/>
                <a:t> Edge weight</a:t>
              </a:r>
            </a:p>
          </p:txBody>
        </p:sp>
        <p:sp>
          <p:nvSpPr>
            <p:cNvPr id="76" name="TextBox 75"/>
            <p:cNvSpPr txBox="1"/>
            <p:nvPr/>
          </p:nvSpPr>
          <p:spPr>
            <a:xfrm>
              <a:off x="6934200" y="4583668"/>
              <a:ext cx="2532768" cy="369332"/>
            </a:xfrm>
            <a:prstGeom prst="rect">
              <a:avLst/>
            </a:prstGeom>
            <a:noFill/>
          </p:spPr>
          <p:txBody>
            <a:bodyPr wrap="square" rtlCol="0">
              <a:spAutoFit/>
            </a:bodyPr>
            <a:lstStyle/>
            <a:p>
              <a:r>
                <a:rPr lang="en-US" dirty="0"/>
                <a:t> Message</a:t>
              </a:r>
            </a:p>
          </p:txBody>
        </p:sp>
        <p:grpSp>
          <p:nvGrpSpPr>
            <p:cNvPr id="77" name="Group 45"/>
            <p:cNvGrpSpPr/>
            <p:nvPr/>
          </p:nvGrpSpPr>
          <p:grpSpPr>
            <a:xfrm>
              <a:off x="6477000" y="3352800"/>
              <a:ext cx="2514600" cy="1752600"/>
              <a:chOff x="6477000" y="3352800"/>
              <a:chExt cx="2514600" cy="1752600"/>
            </a:xfrm>
          </p:grpSpPr>
          <p:sp>
            <p:nvSpPr>
              <p:cNvPr id="78" name="Oval 5"/>
              <p:cNvSpPr>
                <a:spLocks noChangeArrowheads="1"/>
              </p:cNvSpPr>
              <p:nvPr/>
            </p:nvSpPr>
            <p:spPr bwMode="auto">
              <a:xfrm>
                <a:off x="6705600" y="3505200"/>
                <a:ext cx="228600" cy="228600"/>
              </a:xfrm>
              <a:prstGeom prst="ellipse">
                <a:avLst/>
              </a:prstGeom>
              <a:solidFill>
                <a:srgbClr val="CCFF99"/>
              </a:solidFill>
              <a:ln w="9525" algn="ctr">
                <a:solidFill>
                  <a:schemeClr val="tx1"/>
                </a:solidFill>
                <a:round/>
                <a:headEnd/>
                <a:tailEnd/>
              </a:ln>
            </p:spPr>
            <p:txBody>
              <a:bodyPr anchor="ctr"/>
              <a:lstStyle/>
              <a:p>
                <a:pPr algn="ctr"/>
                <a:endParaRPr lang="en-US" altLang="ko-KR" dirty="0">
                  <a:ea typeface="굴림" charset="-127"/>
                </a:endParaRPr>
              </a:p>
            </p:txBody>
          </p:sp>
          <p:sp>
            <p:nvSpPr>
              <p:cNvPr id="79" name="Oval 78"/>
              <p:cNvSpPr/>
              <p:nvPr/>
            </p:nvSpPr>
            <p:spPr bwMode="auto">
              <a:xfrm>
                <a:off x="6705600" y="3886200"/>
                <a:ext cx="228600" cy="228600"/>
              </a:xfrm>
              <a:prstGeom prst="ellipse">
                <a:avLst/>
              </a:prstGeom>
              <a:solidFill>
                <a:schemeClr val="accent1">
                  <a:lumMod val="60000"/>
                  <a:lumOff val="40000"/>
                </a:schemeClr>
              </a:solidFill>
              <a:ln w="9525" cap="flat" cmpd="sng" algn="ctr">
                <a:solidFill>
                  <a:schemeClr val="tx1"/>
                </a:solidFill>
                <a:prstDash val="solid"/>
                <a:round/>
                <a:headEnd type="none" w="med" len="med"/>
                <a:tailEnd type="none" w="med" len="med"/>
              </a:ln>
              <a:effectLst/>
            </p:spPr>
            <p:txBody>
              <a:bodyPr anchor="ctr"/>
              <a:lstStyle/>
              <a:p>
                <a:pPr algn="ctr"/>
                <a:endParaRPr lang="en-US" altLang="ko-KR" dirty="0">
                  <a:ea typeface="굴림" charset="-127"/>
                </a:endParaRPr>
              </a:p>
            </p:txBody>
          </p:sp>
          <p:sp>
            <p:nvSpPr>
              <p:cNvPr id="80" name="TextBox 24"/>
              <p:cNvSpPr txBox="1">
                <a:spLocks noChangeArrowheads="1"/>
              </p:cNvSpPr>
              <p:nvPr/>
            </p:nvSpPr>
            <p:spPr bwMode="auto">
              <a:xfrm>
                <a:off x="6705599" y="4202668"/>
                <a:ext cx="352360" cy="369332"/>
              </a:xfrm>
              <a:prstGeom prst="rect">
                <a:avLst/>
              </a:prstGeom>
              <a:noFill/>
              <a:ln w="9525">
                <a:noFill/>
                <a:miter lim="800000"/>
                <a:headEnd/>
                <a:tailEnd/>
              </a:ln>
            </p:spPr>
            <p:txBody>
              <a:bodyPr wrap="none">
                <a:spAutoFit/>
              </a:bodyPr>
              <a:lstStyle/>
              <a:p>
                <a:r>
                  <a:rPr lang="en-US" altLang="ko-KR" dirty="0">
                    <a:ea typeface="굴림" charset="-127"/>
                  </a:rPr>
                  <a:t>x</a:t>
                </a:r>
              </a:p>
            </p:txBody>
          </p:sp>
          <p:sp>
            <p:nvSpPr>
              <p:cNvPr id="81" name="TextBox 17"/>
              <p:cNvSpPr txBox="1">
                <a:spLocks noChangeArrowheads="1"/>
              </p:cNvSpPr>
              <p:nvPr/>
            </p:nvSpPr>
            <p:spPr bwMode="auto">
              <a:xfrm flipV="1">
                <a:off x="6572460" y="4659868"/>
                <a:ext cx="437940" cy="369332"/>
              </a:xfrm>
              <a:prstGeom prst="rect">
                <a:avLst/>
              </a:prstGeom>
              <a:noFill/>
              <a:ln w="9525">
                <a:noFill/>
                <a:miter lim="800000"/>
                <a:headEnd/>
                <a:tailEnd/>
              </a:ln>
            </p:spPr>
            <p:txBody>
              <a:bodyPr wrap="square">
                <a:spAutoFit/>
              </a:bodyPr>
              <a:lstStyle/>
              <a:p>
                <a:r>
                  <a:rPr lang="en-US" altLang="ko-KR" dirty="0">
                    <a:solidFill>
                      <a:srgbClr val="FF0000"/>
                    </a:solidFill>
                    <a:ea typeface="굴림" charset="-127"/>
                  </a:rPr>
                  <a:t>x</a:t>
                </a:r>
              </a:p>
            </p:txBody>
          </p:sp>
          <p:cxnSp>
            <p:nvCxnSpPr>
              <p:cNvPr id="82" name="Straight Arrow Connector 82"/>
              <p:cNvCxnSpPr>
                <a:cxnSpLocks noChangeShapeType="1"/>
              </p:cNvCxnSpPr>
              <p:nvPr/>
            </p:nvCxnSpPr>
            <p:spPr bwMode="auto">
              <a:xfrm flipV="1">
                <a:off x="6744929" y="4495800"/>
                <a:ext cx="265471" cy="19412"/>
              </a:xfrm>
              <a:prstGeom prst="straightConnector1">
                <a:avLst/>
              </a:prstGeom>
              <a:noFill/>
              <a:ln w="9525" algn="ctr">
                <a:solidFill>
                  <a:schemeClr val="tx1"/>
                </a:solidFill>
                <a:round/>
                <a:headEnd/>
                <a:tailEnd type="arrow" w="med" len="med"/>
              </a:ln>
            </p:spPr>
          </p:cxnSp>
          <p:sp>
            <p:nvSpPr>
              <p:cNvPr id="83" name="Rectangle 82"/>
              <p:cNvSpPr/>
              <p:nvPr/>
            </p:nvSpPr>
            <p:spPr>
              <a:xfrm>
                <a:off x="6477000" y="3352800"/>
                <a:ext cx="2514600" cy="17526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55" name="Title 1">
            <a:extLst>
              <a:ext uri="{FF2B5EF4-FFF2-40B4-BE49-F238E27FC236}">
                <a16:creationId xmlns:a16="http://schemas.microsoft.com/office/drawing/2014/main" id="{F3AD23DA-409A-0300-8FAA-DC483F92CDA4}"/>
              </a:ext>
            </a:extLst>
          </p:cNvPr>
          <p:cNvSpPr txBox="1">
            <a:spLocks/>
          </p:cNvSpPr>
          <p:nvPr/>
        </p:nvSpPr>
        <p:spPr>
          <a:xfrm>
            <a:off x="838200" y="365125"/>
            <a:ext cx="10515600" cy="1325563"/>
          </a:xfrm>
        </p:spPr>
        <p:txBody>
          <a:bodyPr anchor="ctr">
            <a:normAutofit/>
          </a:bodyPr>
          <a:lstStyle>
            <a:lvl1pPr algn="l" defTabSz="914400" rtl="0" eaLnBrk="1" latinLnBrk="0" hangingPunct="1">
              <a:lnSpc>
                <a:spcPct val="90000"/>
              </a:lnSpc>
              <a:spcBef>
                <a:spcPct val="0"/>
              </a:spcBef>
              <a:buNone/>
              <a:defRPr sz="2800" kern="1200">
                <a:solidFill>
                  <a:schemeClr val="tx1"/>
                </a:solidFill>
                <a:latin typeface="+mj-lt"/>
                <a:ea typeface="+mj-ea"/>
                <a:cs typeface="+mj-cs"/>
              </a:defRPr>
            </a:lvl1pPr>
          </a:lstStyle>
          <a:p>
            <a:r>
              <a:rPr lang="en-US" sz="4400"/>
              <a:t>SSSP in Pregel</a:t>
            </a:r>
            <a:endParaRPr lang="en-US" sz="4400"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그룹 30"/>
          <p:cNvGrpSpPr/>
          <p:nvPr/>
        </p:nvGrpSpPr>
        <p:grpSpPr>
          <a:xfrm>
            <a:off x="3375248" y="1783432"/>
            <a:ext cx="4969060" cy="3733800"/>
            <a:chOff x="1523256" y="2204864"/>
            <a:chExt cx="4969060" cy="3733800"/>
          </a:xfrm>
        </p:grpSpPr>
        <p:sp>
          <p:nvSpPr>
            <p:cNvPr id="5" name="Oval 5"/>
            <p:cNvSpPr>
              <a:spLocks noChangeArrowheads="1"/>
            </p:cNvSpPr>
            <p:nvPr/>
          </p:nvSpPr>
          <p:spPr bwMode="auto">
            <a:xfrm>
              <a:off x="1523256" y="3576464"/>
              <a:ext cx="838200" cy="838200"/>
            </a:xfrm>
            <a:prstGeom prst="ellipse">
              <a:avLst/>
            </a:prstGeom>
            <a:solidFill>
              <a:srgbClr val="CCFF99"/>
            </a:solidFill>
            <a:ln w="9525" algn="ctr">
              <a:solidFill>
                <a:schemeClr val="tx1"/>
              </a:solidFill>
              <a:round/>
              <a:headEnd/>
              <a:tailEnd/>
            </a:ln>
          </p:spPr>
          <p:txBody>
            <a:bodyPr anchor="ctr"/>
            <a:lstStyle/>
            <a:p>
              <a:pPr algn="ctr"/>
              <a:r>
                <a:rPr lang="en-US" altLang="ko-KR" dirty="0">
                  <a:ea typeface="굴림" charset="-127"/>
                </a:rPr>
                <a:t>0</a:t>
              </a:r>
            </a:p>
          </p:txBody>
        </p:sp>
        <p:sp>
          <p:nvSpPr>
            <p:cNvPr id="6" name="Oval 6"/>
            <p:cNvSpPr/>
            <p:nvPr/>
          </p:nvSpPr>
          <p:spPr bwMode="auto">
            <a:xfrm>
              <a:off x="3275856" y="2204864"/>
              <a:ext cx="838200" cy="838200"/>
            </a:xfrm>
            <a:prstGeom prst="ellipse">
              <a:avLst/>
            </a:prstGeom>
            <a:solidFill>
              <a:schemeClr val="accent1">
                <a:lumMod val="60000"/>
                <a:lumOff val="40000"/>
              </a:schemeClr>
            </a:solidFill>
            <a:ln w="9525" cap="flat" cmpd="sng" algn="ctr">
              <a:solidFill>
                <a:schemeClr val="tx1"/>
              </a:solidFill>
              <a:prstDash val="solid"/>
              <a:round/>
              <a:headEnd type="none" w="med" len="med"/>
              <a:tailEnd type="none" w="med" len="med"/>
            </a:ln>
            <a:effectLst/>
          </p:spPr>
          <p:txBody>
            <a:bodyPr anchor="ctr"/>
            <a:lstStyle/>
            <a:p>
              <a:pPr algn="ctr"/>
              <a:r>
                <a:rPr lang="en-US" altLang="ko-KR" dirty="0">
                  <a:ea typeface="굴림" charset="-127"/>
                  <a:sym typeface="Symbol" pitchFamily="18" charset="2"/>
                </a:rPr>
                <a:t>10</a:t>
              </a:r>
              <a:endParaRPr lang="en-US" altLang="ko-KR" dirty="0">
                <a:ea typeface="굴림" charset="-127"/>
              </a:endParaRPr>
            </a:p>
          </p:txBody>
        </p:sp>
        <p:sp>
          <p:nvSpPr>
            <p:cNvPr id="8" name="Oval 7"/>
            <p:cNvSpPr/>
            <p:nvPr/>
          </p:nvSpPr>
          <p:spPr bwMode="auto">
            <a:xfrm>
              <a:off x="3275856" y="5100464"/>
              <a:ext cx="838200" cy="838200"/>
            </a:xfrm>
            <a:prstGeom prst="ellipse">
              <a:avLst/>
            </a:prstGeom>
            <a:solidFill>
              <a:schemeClr val="accent1">
                <a:lumMod val="60000"/>
                <a:lumOff val="40000"/>
              </a:schemeClr>
            </a:solidFill>
            <a:ln w="9525" cap="flat" cmpd="sng" algn="ctr">
              <a:solidFill>
                <a:schemeClr val="tx1"/>
              </a:solidFill>
              <a:prstDash val="solid"/>
              <a:round/>
              <a:headEnd type="none" w="med" len="med"/>
              <a:tailEnd type="none" w="med" len="med"/>
            </a:ln>
            <a:effectLst/>
          </p:spPr>
          <p:txBody>
            <a:bodyPr anchor="ctr"/>
            <a:lstStyle/>
            <a:p>
              <a:pPr algn="ctr"/>
              <a:r>
                <a:rPr lang="en-US" altLang="ko-KR" dirty="0">
                  <a:ea typeface="굴림" charset="-127"/>
                  <a:sym typeface="Symbol" pitchFamily="18" charset="2"/>
                </a:rPr>
                <a:t>5</a:t>
              </a:r>
              <a:endParaRPr lang="en-US" altLang="ko-KR" dirty="0">
                <a:ea typeface="굴림" charset="-127"/>
              </a:endParaRPr>
            </a:p>
          </p:txBody>
        </p:sp>
        <p:sp>
          <p:nvSpPr>
            <p:cNvPr id="9" name="Oval 21"/>
            <p:cNvSpPr/>
            <p:nvPr/>
          </p:nvSpPr>
          <p:spPr bwMode="auto">
            <a:xfrm>
              <a:off x="5638056" y="2204864"/>
              <a:ext cx="838200" cy="838200"/>
            </a:xfrm>
            <a:prstGeom prst="ellipse">
              <a:avLst/>
            </a:prstGeom>
            <a:solidFill>
              <a:srgbClr val="CCFF99"/>
            </a:solidFill>
            <a:ln w="9525" cap="flat" cmpd="sng" algn="ctr">
              <a:solidFill>
                <a:schemeClr val="tx1"/>
              </a:solidFill>
              <a:prstDash val="solid"/>
              <a:round/>
              <a:headEnd type="none" w="med" len="med"/>
              <a:tailEnd type="none" w="med" len="med"/>
            </a:ln>
            <a:effectLst/>
          </p:spPr>
          <p:txBody>
            <a:bodyPr anchor="ctr"/>
            <a:lstStyle/>
            <a:p>
              <a:pPr algn="ctr"/>
              <a:r>
                <a:rPr lang="en-US" altLang="ko-KR">
                  <a:ea typeface="굴림" charset="-127"/>
                  <a:sym typeface="Symbol" pitchFamily="18" charset="2"/>
                </a:rPr>
                <a:t></a:t>
              </a:r>
              <a:endParaRPr lang="en-US" altLang="ko-KR">
                <a:ea typeface="굴림" charset="-127"/>
              </a:endParaRPr>
            </a:p>
          </p:txBody>
        </p:sp>
        <p:sp>
          <p:nvSpPr>
            <p:cNvPr id="10" name="Oval 22"/>
            <p:cNvSpPr/>
            <p:nvPr/>
          </p:nvSpPr>
          <p:spPr bwMode="auto">
            <a:xfrm>
              <a:off x="5638056" y="5100464"/>
              <a:ext cx="838200" cy="838200"/>
            </a:xfrm>
            <a:prstGeom prst="ellipse">
              <a:avLst/>
            </a:prstGeom>
            <a:solidFill>
              <a:srgbClr val="CCFF99"/>
            </a:solidFill>
            <a:ln w="9525" cap="flat" cmpd="sng" algn="ctr">
              <a:solidFill>
                <a:schemeClr val="tx1"/>
              </a:solidFill>
              <a:prstDash val="solid"/>
              <a:round/>
              <a:headEnd type="none" w="med" len="med"/>
              <a:tailEnd type="none" w="med" len="med"/>
            </a:ln>
            <a:effectLst/>
          </p:spPr>
          <p:txBody>
            <a:bodyPr anchor="ctr"/>
            <a:lstStyle/>
            <a:p>
              <a:pPr algn="ctr"/>
              <a:r>
                <a:rPr lang="en-US" altLang="ko-KR">
                  <a:ea typeface="굴림" charset="-127"/>
                  <a:sym typeface="Symbol" pitchFamily="18" charset="2"/>
                </a:rPr>
                <a:t></a:t>
              </a:r>
              <a:endParaRPr lang="en-US" altLang="ko-KR">
                <a:ea typeface="굴림" charset="-127"/>
              </a:endParaRPr>
            </a:p>
          </p:txBody>
        </p:sp>
        <p:cxnSp>
          <p:nvCxnSpPr>
            <p:cNvPr id="11" name="Straight Arrow Connector 77"/>
            <p:cNvCxnSpPr>
              <a:cxnSpLocks noChangeShapeType="1"/>
            </p:cNvCxnSpPr>
            <p:nvPr/>
          </p:nvCxnSpPr>
          <p:spPr bwMode="auto">
            <a:xfrm>
              <a:off x="2361456" y="4338464"/>
              <a:ext cx="914400" cy="838200"/>
            </a:xfrm>
            <a:prstGeom prst="straightConnector1">
              <a:avLst/>
            </a:prstGeom>
            <a:noFill/>
            <a:ln w="9525" algn="ctr">
              <a:solidFill>
                <a:schemeClr val="tx1"/>
              </a:solidFill>
              <a:round/>
              <a:headEnd/>
              <a:tailEnd type="arrow" w="med" len="med"/>
            </a:ln>
          </p:spPr>
        </p:cxnSp>
        <p:cxnSp>
          <p:nvCxnSpPr>
            <p:cNvPr id="12" name="Straight Arrow Connector 78"/>
            <p:cNvCxnSpPr>
              <a:cxnSpLocks noChangeShapeType="1"/>
            </p:cNvCxnSpPr>
            <p:nvPr/>
          </p:nvCxnSpPr>
          <p:spPr bwMode="auto">
            <a:xfrm flipV="1">
              <a:off x="2361456" y="2890664"/>
              <a:ext cx="914400" cy="838200"/>
            </a:xfrm>
            <a:prstGeom prst="straightConnector1">
              <a:avLst/>
            </a:prstGeom>
            <a:noFill/>
            <a:ln w="9525" algn="ctr">
              <a:solidFill>
                <a:schemeClr val="tx1"/>
              </a:solidFill>
              <a:round/>
              <a:headEnd/>
              <a:tailEnd type="arrow" w="med" len="med"/>
            </a:ln>
          </p:spPr>
        </p:cxnSp>
        <p:cxnSp>
          <p:nvCxnSpPr>
            <p:cNvPr id="13" name="Straight Arrow Connector 79"/>
            <p:cNvCxnSpPr>
              <a:cxnSpLocks noChangeShapeType="1"/>
            </p:cNvCxnSpPr>
            <p:nvPr/>
          </p:nvCxnSpPr>
          <p:spPr bwMode="auto">
            <a:xfrm>
              <a:off x="4190256" y="5557664"/>
              <a:ext cx="1371600" cy="1588"/>
            </a:xfrm>
            <a:prstGeom prst="straightConnector1">
              <a:avLst/>
            </a:prstGeom>
            <a:noFill/>
            <a:ln w="9525" algn="ctr">
              <a:solidFill>
                <a:schemeClr val="tx1"/>
              </a:solidFill>
              <a:round/>
              <a:headEnd/>
              <a:tailEnd type="arrow" w="med" len="med"/>
            </a:ln>
          </p:spPr>
        </p:cxnSp>
        <p:cxnSp>
          <p:nvCxnSpPr>
            <p:cNvPr id="14" name="Straight Arrow Connector 82"/>
            <p:cNvCxnSpPr>
              <a:cxnSpLocks noChangeShapeType="1"/>
            </p:cNvCxnSpPr>
            <p:nvPr/>
          </p:nvCxnSpPr>
          <p:spPr bwMode="auto">
            <a:xfrm>
              <a:off x="4190256" y="2660477"/>
              <a:ext cx="1371600" cy="1587"/>
            </a:xfrm>
            <a:prstGeom prst="straightConnector1">
              <a:avLst/>
            </a:prstGeom>
            <a:noFill/>
            <a:ln w="9525" algn="ctr">
              <a:solidFill>
                <a:schemeClr val="tx1"/>
              </a:solidFill>
              <a:round/>
              <a:headEnd/>
              <a:tailEnd type="arrow" w="med" len="med"/>
            </a:ln>
          </p:spPr>
        </p:cxnSp>
        <p:cxnSp>
          <p:nvCxnSpPr>
            <p:cNvPr id="15" name="Straight Arrow Connector 83"/>
            <p:cNvCxnSpPr>
              <a:cxnSpLocks noChangeShapeType="1"/>
            </p:cNvCxnSpPr>
            <p:nvPr/>
          </p:nvCxnSpPr>
          <p:spPr bwMode="auto">
            <a:xfrm rot="5400000" flipH="1" flipV="1">
              <a:off x="3847356" y="3385964"/>
              <a:ext cx="2133600" cy="1600200"/>
            </a:xfrm>
            <a:prstGeom prst="straightConnector1">
              <a:avLst/>
            </a:prstGeom>
            <a:noFill/>
            <a:ln w="9525" algn="ctr">
              <a:solidFill>
                <a:schemeClr val="tx1"/>
              </a:solidFill>
              <a:round/>
              <a:headEnd/>
              <a:tailEnd type="arrow" w="med" len="med"/>
            </a:ln>
          </p:spPr>
        </p:cxnSp>
        <p:cxnSp>
          <p:nvCxnSpPr>
            <p:cNvPr id="16" name="Straight Arrow Connector 85"/>
            <p:cNvCxnSpPr>
              <a:cxnSpLocks noChangeShapeType="1"/>
            </p:cNvCxnSpPr>
            <p:nvPr/>
          </p:nvCxnSpPr>
          <p:spPr bwMode="auto">
            <a:xfrm rot="10800000">
              <a:off x="2437656" y="4033664"/>
              <a:ext cx="3200400" cy="1219200"/>
            </a:xfrm>
            <a:prstGeom prst="straightConnector1">
              <a:avLst/>
            </a:prstGeom>
            <a:noFill/>
            <a:ln w="9525" algn="ctr">
              <a:solidFill>
                <a:schemeClr val="tx1"/>
              </a:solidFill>
              <a:round/>
              <a:headEnd/>
              <a:tailEnd type="arrow" w="med" len="med"/>
            </a:ln>
          </p:spPr>
        </p:cxnSp>
        <p:cxnSp>
          <p:nvCxnSpPr>
            <p:cNvPr id="17" name="Straight Arrow Connector 87"/>
            <p:cNvCxnSpPr>
              <a:cxnSpLocks noChangeShapeType="1"/>
            </p:cNvCxnSpPr>
            <p:nvPr/>
          </p:nvCxnSpPr>
          <p:spPr bwMode="auto">
            <a:xfrm rot="5400000" flipH="1" flipV="1">
              <a:off x="2895650" y="4110658"/>
              <a:ext cx="1981200" cy="1588"/>
            </a:xfrm>
            <a:prstGeom prst="straightConnector1">
              <a:avLst/>
            </a:prstGeom>
            <a:noFill/>
            <a:ln w="9525" algn="ctr">
              <a:solidFill>
                <a:schemeClr val="tx1"/>
              </a:solidFill>
              <a:round/>
              <a:headEnd/>
              <a:tailEnd type="arrow" w="med" len="med"/>
            </a:ln>
          </p:spPr>
        </p:cxnSp>
        <p:cxnSp>
          <p:nvCxnSpPr>
            <p:cNvPr id="18" name="Straight Arrow Connector 89"/>
            <p:cNvCxnSpPr>
              <a:cxnSpLocks noChangeShapeType="1"/>
            </p:cNvCxnSpPr>
            <p:nvPr/>
          </p:nvCxnSpPr>
          <p:spPr bwMode="auto">
            <a:xfrm rot="16200000" flipH="1">
              <a:off x="2513063" y="4109070"/>
              <a:ext cx="1981200" cy="1587"/>
            </a:xfrm>
            <a:prstGeom prst="straightConnector1">
              <a:avLst/>
            </a:prstGeom>
            <a:noFill/>
            <a:ln w="9525" algn="ctr">
              <a:solidFill>
                <a:schemeClr val="tx1"/>
              </a:solidFill>
              <a:round/>
              <a:headEnd/>
              <a:tailEnd type="arrow" w="med" len="med"/>
            </a:ln>
          </p:spPr>
        </p:cxnSp>
        <p:cxnSp>
          <p:nvCxnSpPr>
            <p:cNvPr id="19" name="Straight Arrow Connector 90"/>
            <p:cNvCxnSpPr>
              <a:cxnSpLocks noChangeShapeType="1"/>
            </p:cNvCxnSpPr>
            <p:nvPr/>
          </p:nvCxnSpPr>
          <p:spPr bwMode="auto">
            <a:xfrm rot="5400000" flipH="1" flipV="1">
              <a:off x="5257850" y="4110658"/>
              <a:ext cx="1981200" cy="1588"/>
            </a:xfrm>
            <a:prstGeom prst="straightConnector1">
              <a:avLst/>
            </a:prstGeom>
            <a:noFill/>
            <a:ln w="9525" algn="ctr">
              <a:solidFill>
                <a:schemeClr val="tx1"/>
              </a:solidFill>
              <a:round/>
              <a:headEnd/>
              <a:tailEnd type="arrow" w="med" len="med"/>
            </a:ln>
          </p:spPr>
        </p:cxnSp>
        <p:cxnSp>
          <p:nvCxnSpPr>
            <p:cNvPr id="20" name="Straight Arrow Connector 91"/>
            <p:cNvCxnSpPr>
              <a:cxnSpLocks noChangeShapeType="1"/>
            </p:cNvCxnSpPr>
            <p:nvPr/>
          </p:nvCxnSpPr>
          <p:spPr bwMode="auto">
            <a:xfrm rot="16200000" flipH="1">
              <a:off x="4875263" y="4109070"/>
              <a:ext cx="1981200" cy="1587"/>
            </a:xfrm>
            <a:prstGeom prst="straightConnector1">
              <a:avLst/>
            </a:prstGeom>
            <a:noFill/>
            <a:ln w="9525" algn="ctr">
              <a:solidFill>
                <a:schemeClr val="tx1"/>
              </a:solidFill>
              <a:round/>
              <a:headEnd/>
              <a:tailEnd type="arrow" w="med" len="med"/>
            </a:ln>
          </p:spPr>
        </p:cxnSp>
        <p:sp>
          <p:nvSpPr>
            <p:cNvPr id="21" name="TextBox 17"/>
            <p:cNvSpPr txBox="1">
              <a:spLocks noChangeArrowheads="1"/>
            </p:cNvSpPr>
            <p:nvPr/>
          </p:nvSpPr>
          <p:spPr bwMode="auto">
            <a:xfrm>
              <a:off x="2513856" y="3043064"/>
              <a:ext cx="444352" cy="369332"/>
            </a:xfrm>
            <a:prstGeom prst="rect">
              <a:avLst/>
            </a:prstGeom>
            <a:noFill/>
            <a:ln w="9525">
              <a:noFill/>
              <a:miter lim="800000"/>
              <a:headEnd/>
              <a:tailEnd/>
            </a:ln>
          </p:spPr>
          <p:txBody>
            <a:bodyPr wrap="none">
              <a:spAutoFit/>
            </a:bodyPr>
            <a:lstStyle/>
            <a:p>
              <a:r>
                <a:rPr lang="en-US" altLang="ko-KR" dirty="0">
                  <a:ea typeface="굴림" charset="-127"/>
                </a:rPr>
                <a:t>10</a:t>
              </a:r>
            </a:p>
          </p:txBody>
        </p:sp>
        <p:sp>
          <p:nvSpPr>
            <p:cNvPr id="22" name="TextBox 18"/>
            <p:cNvSpPr txBox="1">
              <a:spLocks noChangeArrowheads="1"/>
            </p:cNvSpPr>
            <p:nvPr/>
          </p:nvSpPr>
          <p:spPr bwMode="auto">
            <a:xfrm>
              <a:off x="2520206" y="4686127"/>
              <a:ext cx="314510" cy="369332"/>
            </a:xfrm>
            <a:prstGeom prst="rect">
              <a:avLst/>
            </a:prstGeom>
            <a:noFill/>
            <a:ln w="9525">
              <a:noFill/>
              <a:miter lim="800000"/>
              <a:headEnd/>
              <a:tailEnd/>
            </a:ln>
          </p:spPr>
          <p:txBody>
            <a:bodyPr wrap="none">
              <a:spAutoFit/>
            </a:bodyPr>
            <a:lstStyle/>
            <a:p>
              <a:r>
                <a:rPr lang="en-US" altLang="ko-KR">
                  <a:ea typeface="굴림" charset="-127"/>
                </a:rPr>
                <a:t>5</a:t>
              </a:r>
            </a:p>
          </p:txBody>
        </p:sp>
        <p:sp>
          <p:nvSpPr>
            <p:cNvPr id="23" name="TextBox 19"/>
            <p:cNvSpPr txBox="1">
              <a:spLocks noChangeArrowheads="1"/>
            </p:cNvSpPr>
            <p:nvPr/>
          </p:nvSpPr>
          <p:spPr bwMode="auto">
            <a:xfrm>
              <a:off x="3282206" y="3805064"/>
              <a:ext cx="314510" cy="369332"/>
            </a:xfrm>
            <a:prstGeom prst="rect">
              <a:avLst/>
            </a:prstGeom>
            <a:noFill/>
            <a:ln w="9525">
              <a:noFill/>
              <a:miter lim="800000"/>
              <a:headEnd/>
              <a:tailEnd/>
            </a:ln>
          </p:spPr>
          <p:txBody>
            <a:bodyPr wrap="none">
              <a:spAutoFit/>
            </a:bodyPr>
            <a:lstStyle/>
            <a:p>
              <a:r>
                <a:rPr lang="en-US" altLang="ko-KR">
                  <a:ea typeface="굴림" charset="-127"/>
                </a:rPr>
                <a:t>2</a:t>
              </a:r>
            </a:p>
          </p:txBody>
        </p:sp>
        <p:sp>
          <p:nvSpPr>
            <p:cNvPr id="24" name="TextBox 20"/>
            <p:cNvSpPr txBox="1">
              <a:spLocks noChangeArrowheads="1"/>
            </p:cNvSpPr>
            <p:nvPr/>
          </p:nvSpPr>
          <p:spPr bwMode="auto">
            <a:xfrm>
              <a:off x="3809256" y="3805064"/>
              <a:ext cx="314510" cy="369332"/>
            </a:xfrm>
            <a:prstGeom prst="rect">
              <a:avLst/>
            </a:prstGeom>
            <a:noFill/>
            <a:ln w="9525">
              <a:noFill/>
              <a:miter lim="800000"/>
              <a:headEnd/>
              <a:tailEnd/>
            </a:ln>
          </p:spPr>
          <p:txBody>
            <a:bodyPr wrap="none">
              <a:spAutoFit/>
            </a:bodyPr>
            <a:lstStyle/>
            <a:p>
              <a:r>
                <a:rPr lang="en-US" altLang="ko-KR">
                  <a:ea typeface="굴림" charset="-127"/>
                </a:rPr>
                <a:t>3</a:t>
              </a:r>
            </a:p>
          </p:txBody>
        </p:sp>
        <p:sp>
          <p:nvSpPr>
            <p:cNvPr id="25" name="TextBox 23"/>
            <p:cNvSpPr txBox="1">
              <a:spLocks noChangeArrowheads="1"/>
            </p:cNvSpPr>
            <p:nvPr/>
          </p:nvSpPr>
          <p:spPr bwMode="auto">
            <a:xfrm>
              <a:off x="4647456" y="5524327"/>
              <a:ext cx="314510" cy="369332"/>
            </a:xfrm>
            <a:prstGeom prst="rect">
              <a:avLst/>
            </a:prstGeom>
            <a:noFill/>
            <a:ln w="9525">
              <a:noFill/>
              <a:miter lim="800000"/>
              <a:headEnd/>
              <a:tailEnd/>
            </a:ln>
          </p:spPr>
          <p:txBody>
            <a:bodyPr wrap="none">
              <a:spAutoFit/>
            </a:bodyPr>
            <a:lstStyle/>
            <a:p>
              <a:r>
                <a:rPr lang="en-US" altLang="ko-KR">
                  <a:ea typeface="굴림" charset="-127"/>
                </a:rPr>
                <a:t>2</a:t>
              </a:r>
            </a:p>
          </p:txBody>
        </p:sp>
        <p:sp>
          <p:nvSpPr>
            <p:cNvPr id="26" name="TextBox 24"/>
            <p:cNvSpPr txBox="1">
              <a:spLocks noChangeArrowheads="1"/>
            </p:cNvSpPr>
            <p:nvPr/>
          </p:nvSpPr>
          <p:spPr bwMode="auto">
            <a:xfrm>
              <a:off x="4647456" y="2357264"/>
              <a:ext cx="314510" cy="369332"/>
            </a:xfrm>
            <a:prstGeom prst="rect">
              <a:avLst/>
            </a:prstGeom>
            <a:noFill/>
            <a:ln w="9525">
              <a:noFill/>
              <a:miter lim="800000"/>
              <a:headEnd/>
              <a:tailEnd/>
            </a:ln>
          </p:spPr>
          <p:txBody>
            <a:bodyPr wrap="none">
              <a:spAutoFit/>
            </a:bodyPr>
            <a:lstStyle/>
            <a:p>
              <a:r>
                <a:rPr lang="en-US" altLang="ko-KR">
                  <a:ea typeface="굴림" charset="-127"/>
                </a:rPr>
                <a:t>1</a:t>
              </a:r>
            </a:p>
          </p:txBody>
        </p:sp>
        <p:sp>
          <p:nvSpPr>
            <p:cNvPr id="27" name="TextBox 25"/>
            <p:cNvSpPr txBox="1">
              <a:spLocks noChangeArrowheads="1"/>
            </p:cNvSpPr>
            <p:nvPr/>
          </p:nvSpPr>
          <p:spPr bwMode="auto">
            <a:xfrm>
              <a:off x="4799856" y="3771727"/>
              <a:ext cx="314510" cy="369332"/>
            </a:xfrm>
            <a:prstGeom prst="rect">
              <a:avLst/>
            </a:prstGeom>
            <a:noFill/>
            <a:ln w="9525">
              <a:noFill/>
              <a:miter lim="800000"/>
              <a:headEnd/>
              <a:tailEnd/>
            </a:ln>
          </p:spPr>
          <p:txBody>
            <a:bodyPr wrap="none">
              <a:spAutoFit/>
            </a:bodyPr>
            <a:lstStyle/>
            <a:p>
              <a:r>
                <a:rPr lang="en-US" altLang="ko-KR">
                  <a:ea typeface="굴림" charset="-127"/>
                </a:rPr>
                <a:t>9</a:t>
              </a:r>
            </a:p>
          </p:txBody>
        </p:sp>
        <p:sp>
          <p:nvSpPr>
            <p:cNvPr id="28" name="TextBox 26"/>
            <p:cNvSpPr txBox="1">
              <a:spLocks noChangeArrowheads="1"/>
            </p:cNvSpPr>
            <p:nvPr/>
          </p:nvSpPr>
          <p:spPr bwMode="auto">
            <a:xfrm>
              <a:off x="4952256" y="4719464"/>
              <a:ext cx="314510" cy="369332"/>
            </a:xfrm>
            <a:prstGeom prst="rect">
              <a:avLst/>
            </a:prstGeom>
            <a:noFill/>
            <a:ln w="9525">
              <a:noFill/>
              <a:miter lim="800000"/>
              <a:headEnd/>
              <a:tailEnd/>
            </a:ln>
          </p:spPr>
          <p:txBody>
            <a:bodyPr wrap="none">
              <a:spAutoFit/>
            </a:bodyPr>
            <a:lstStyle/>
            <a:p>
              <a:r>
                <a:rPr lang="en-US" altLang="ko-KR">
                  <a:ea typeface="굴림" charset="-127"/>
                </a:rPr>
                <a:t>7</a:t>
              </a:r>
            </a:p>
          </p:txBody>
        </p:sp>
        <p:sp>
          <p:nvSpPr>
            <p:cNvPr id="29" name="TextBox 27"/>
            <p:cNvSpPr txBox="1">
              <a:spLocks noChangeArrowheads="1"/>
            </p:cNvSpPr>
            <p:nvPr/>
          </p:nvSpPr>
          <p:spPr bwMode="auto">
            <a:xfrm>
              <a:off x="5644406" y="3805064"/>
              <a:ext cx="314510" cy="369332"/>
            </a:xfrm>
            <a:prstGeom prst="rect">
              <a:avLst/>
            </a:prstGeom>
            <a:noFill/>
            <a:ln w="9525">
              <a:noFill/>
              <a:miter lim="800000"/>
              <a:headEnd/>
              <a:tailEnd/>
            </a:ln>
          </p:spPr>
          <p:txBody>
            <a:bodyPr wrap="none">
              <a:spAutoFit/>
            </a:bodyPr>
            <a:lstStyle/>
            <a:p>
              <a:r>
                <a:rPr lang="en-US" altLang="ko-KR">
                  <a:ea typeface="굴림" charset="-127"/>
                </a:rPr>
                <a:t>4</a:t>
              </a:r>
            </a:p>
          </p:txBody>
        </p:sp>
        <p:sp>
          <p:nvSpPr>
            <p:cNvPr id="30" name="TextBox 28"/>
            <p:cNvSpPr txBox="1">
              <a:spLocks noChangeArrowheads="1"/>
            </p:cNvSpPr>
            <p:nvPr/>
          </p:nvSpPr>
          <p:spPr bwMode="auto">
            <a:xfrm>
              <a:off x="6177806" y="3805064"/>
              <a:ext cx="314510" cy="369332"/>
            </a:xfrm>
            <a:prstGeom prst="rect">
              <a:avLst/>
            </a:prstGeom>
            <a:noFill/>
            <a:ln w="9525">
              <a:noFill/>
              <a:miter lim="800000"/>
              <a:headEnd/>
              <a:tailEnd/>
            </a:ln>
          </p:spPr>
          <p:txBody>
            <a:bodyPr wrap="none">
              <a:spAutoFit/>
            </a:bodyPr>
            <a:lstStyle/>
            <a:p>
              <a:r>
                <a:rPr lang="en-US" altLang="ko-KR">
                  <a:ea typeface="굴림" charset="-127"/>
                </a:rPr>
                <a:t>6</a:t>
              </a:r>
            </a:p>
          </p:txBody>
        </p:sp>
      </p:grpSp>
      <p:grpSp>
        <p:nvGrpSpPr>
          <p:cNvPr id="31" name="Group 30"/>
          <p:cNvGrpSpPr/>
          <p:nvPr/>
        </p:nvGrpSpPr>
        <p:grpSpPr>
          <a:xfrm>
            <a:off x="8458200" y="3048000"/>
            <a:ext cx="2532768" cy="1752600"/>
            <a:chOff x="6477000" y="3352800"/>
            <a:chExt cx="2989968" cy="1752600"/>
          </a:xfrm>
        </p:grpSpPr>
        <p:sp>
          <p:nvSpPr>
            <p:cNvPr id="32" name="TextBox 31"/>
            <p:cNvSpPr txBox="1"/>
            <p:nvPr/>
          </p:nvSpPr>
          <p:spPr>
            <a:xfrm>
              <a:off x="6934200" y="3429000"/>
              <a:ext cx="2532768" cy="369332"/>
            </a:xfrm>
            <a:prstGeom prst="rect">
              <a:avLst/>
            </a:prstGeom>
            <a:noFill/>
          </p:spPr>
          <p:txBody>
            <a:bodyPr wrap="square" rtlCol="0">
              <a:spAutoFit/>
            </a:bodyPr>
            <a:lstStyle/>
            <a:p>
              <a:r>
                <a:rPr lang="en-US" dirty="0"/>
                <a:t> Inactive Vertex</a:t>
              </a:r>
            </a:p>
          </p:txBody>
        </p:sp>
        <p:sp>
          <p:nvSpPr>
            <p:cNvPr id="33" name="TextBox 32"/>
            <p:cNvSpPr txBox="1"/>
            <p:nvPr/>
          </p:nvSpPr>
          <p:spPr>
            <a:xfrm>
              <a:off x="6934200" y="3821668"/>
              <a:ext cx="2532768" cy="369332"/>
            </a:xfrm>
            <a:prstGeom prst="rect">
              <a:avLst/>
            </a:prstGeom>
            <a:noFill/>
          </p:spPr>
          <p:txBody>
            <a:bodyPr wrap="square" rtlCol="0">
              <a:spAutoFit/>
            </a:bodyPr>
            <a:lstStyle/>
            <a:p>
              <a:r>
                <a:rPr lang="en-US" dirty="0"/>
                <a:t> Active Vertex</a:t>
              </a:r>
            </a:p>
          </p:txBody>
        </p:sp>
        <p:sp>
          <p:nvSpPr>
            <p:cNvPr id="34" name="TextBox 33"/>
            <p:cNvSpPr txBox="1"/>
            <p:nvPr/>
          </p:nvSpPr>
          <p:spPr>
            <a:xfrm>
              <a:off x="6934200" y="4202668"/>
              <a:ext cx="2532768" cy="369332"/>
            </a:xfrm>
            <a:prstGeom prst="rect">
              <a:avLst/>
            </a:prstGeom>
            <a:noFill/>
          </p:spPr>
          <p:txBody>
            <a:bodyPr wrap="square" rtlCol="0">
              <a:spAutoFit/>
            </a:bodyPr>
            <a:lstStyle/>
            <a:p>
              <a:r>
                <a:rPr lang="en-US" dirty="0"/>
                <a:t> Edge weight</a:t>
              </a:r>
            </a:p>
          </p:txBody>
        </p:sp>
        <p:sp>
          <p:nvSpPr>
            <p:cNvPr id="35" name="TextBox 34"/>
            <p:cNvSpPr txBox="1"/>
            <p:nvPr/>
          </p:nvSpPr>
          <p:spPr>
            <a:xfrm>
              <a:off x="6934200" y="4583668"/>
              <a:ext cx="2532768" cy="369332"/>
            </a:xfrm>
            <a:prstGeom prst="rect">
              <a:avLst/>
            </a:prstGeom>
            <a:noFill/>
          </p:spPr>
          <p:txBody>
            <a:bodyPr wrap="square" rtlCol="0">
              <a:spAutoFit/>
            </a:bodyPr>
            <a:lstStyle/>
            <a:p>
              <a:r>
                <a:rPr lang="en-US" dirty="0"/>
                <a:t> Message</a:t>
              </a:r>
            </a:p>
          </p:txBody>
        </p:sp>
        <p:grpSp>
          <p:nvGrpSpPr>
            <p:cNvPr id="36" name="Group 45"/>
            <p:cNvGrpSpPr/>
            <p:nvPr/>
          </p:nvGrpSpPr>
          <p:grpSpPr>
            <a:xfrm>
              <a:off x="6477000" y="3352800"/>
              <a:ext cx="2514600" cy="1752600"/>
              <a:chOff x="6477000" y="3352800"/>
              <a:chExt cx="2514600" cy="1752600"/>
            </a:xfrm>
          </p:grpSpPr>
          <p:sp>
            <p:nvSpPr>
              <p:cNvPr id="37" name="Oval 5"/>
              <p:cNvSpPr>
                <a:spLocks noChangeArrowheads="1"/>
              </p:cNvSpPr>
              <p:nvPr/>
            </p:nvSpPr>
            <p:spPr bwMode="auto">
              <a:xfrm>
                <a:off x="6705600" y="3505200"/>
                <a:ext cx="228600" cy="228600"/>
              </a:xfrm>
              <a:prstGeom prst="ellipse">
                <a:avLst/>
              </a:prstGeom>
              <a:solidFill>
                <a:srgbClr val="CCFF99"/>
              </a:solidFill>
              <a:ln w="9525" algn="ctr">
                <a:solidFill>
                  <a:schemeClr val="tx1"/>
                </a:solidFill>
                <a:round/>
                <a:headEnd/>
                <a:tailEnd/>
              </a:ln>
            </p:spPr>
            <p:txBody>
              <a:bodyPr anchor="ctr"/>
              <a:lstStyle/>
              <a:p>
                <a:pPr algn="ctr"/>
                <a:endParaRPr lang="en-US" altLang="ko-KR" dirty="0">
                  <a:ea typeface="굴림" charset="-127"/>
                </a:endParaRPr>
              </a:p>
            </p:txBody>
          </p:sp>
          <p:sp>
            <p:nvSpPr>
              <p:cNvPr id="38" name="Oval 37"/>
              <p:cNvSpPr/>
              <p:nvPr/>
            </p:nvSpPr>
            <p:spPr bwMode="auto">
              <a:xfrm>
                <a:off x="6705600" y="3886200"/>
                <a:ext cx="228600" cy="228600"/>
              </a:xfrm>
              <a:prstGeom prst="ellipse">
                <a:avLst/>
              </a:prstGeom>
              <a:solidFill>
                <a:schemeClr val="accent1">
                  <a:lumMod val="60000"/>
                  <a:lumOff val="40000"/>
                </a:schemeClr>
              </a:solidFill>
              <a:ln w="9525" cap="flat" cmpd="sng" algn="ctr">
                <a:solidFill>
                  <a:schemeClr val="tx1"/>
                </a:solidFill>
                <a:prstDash val="solid"/>
                <a:round/>
                <a:headEnd type="none" w="med" len="med"/>
                <a:tailEnd type="none" w="med" len="med"/>
              </a:ln>
              <a:effectLst/>
            </p:spPr>
            <p:txBody>
              <a:bodyPr anchor="ctr"/>
              <a:lstStyle/>
              <a:p>
                <a:pPr algn="ctr"/>
                <a:endParaRPr lang="en-US" altLang="ko-KR" dirty="0">
                  <a:ea typeface="굴림" charset="-127"/>
                </a:endParaRPr>
              </a:p>
            </p:txBody>
          </p:sp>
          <p:sp>
            <p:nvSpPr>
              <p:cNvPr id="39" name="TextBox 24"/>
              <p:cNvSpPr txBox="1">
                <a:spLocks noChangeArrowheads="1"/>
              </p:cNvSpPr>
              <p:nvPr/>
            </p:nvSpPr>
            <p:spPr bwMode="auto">
              <a:xfrm>
                <a:off x="6705599" y="4202668"/>
                <a:ext cx="352360" cy="369332"/>
              </a:xfrm>
              <a:prstGeom prst="rect">
                <a:avLst/>
              </a:prstGeom>
              <a:noFill/>
              <a:ln w="9525">
                <a:noFill/>
                <a:miter lim="800000"/>
                <a:headEnd/>
                <a:tailEnd/>
              </a:ln>
            </p:spPr>
            <p:txBody>
              <a:bodyPr wrap="none">
                <a:spAutoFit/>
              </a:bodyPr>
              <a:lstStyle/>
              <a:p>
                <a:r>
                  <a:rPr lang="en-US" altLang="ko-KR" dirty="0">
                    <a:ea typeface="굴림" charset="-127"/>
                  </a:rPr>
                  <a:t>x</a:t>
                </a:r>
              </a:p>
            </p:txBody>
          </p:sp>
          <p:sp>
            <p:nvSpPr>
              <p:cNvPr id="40" name="TextBox 17"/>
              <p:cNvSpPr txBox="1">
                <a:spLocks noChangeArrowheads="1"/>
              </p:cNvSpPr>
              <p:nvPr/>
            </p:nvSpPr>
            <p:spPr bwMode="auto">
              <a:xfrm flipV="1">
                <a:off x="6572460" y="4659868"/>
                <a:ext cx="437940" cy="369332"/>
              </a:xfrm>
              <a:prstGeom prst="rect">
                <a:avLst/>
              </a:prstGeom>
              <a:noFill/>
              <a:ln w="9525">
                <a:noFill/>
                <a:miter lim="800000"/>
                <a:headEnd/>
                <a:tailEnd/>
              </a:ln>
            </p:spPr>
            <p:txBody>
              <a:bodyPr wrap="square">
                <a:spAutoFit/>
              </a:bodyPr>
              <a:lstStyle/>
              <a:p>
                <a:r>
                  <a:rPr lang="en-US" altLang="ko-KR" dirty="0">
                    <a:solidFill>
                      <a:srgbClr val="FF0000"/>
                    </a:solidFill>
                    <a:ea typeface="굴림" charset="-127"/>
                  </a:rPr>
                  <a:t>x</a:t>
                </a:r>
              </a:p>
            </p:txBody>
          </p:sp>
          <p:cxnSp>
            <p:nvCxnSpPr>
              <p:cNvPr id="41" name="Straight Arrow Connector 82"/>
              <p:cNvCxnSpPr>
                <a:cxnSpLocks noChangeShapeType="1"/>
              </p:cNvCxnSpPr>
              <p:nvPr/>
            </p:nvCxnSpPr>
            <p:spPr bwMode="auto">
              <a:xfrm flipV="1">
                <a:off x="6744929" y="4495800"/>
                <a:ext cx="265471" cy="19412"/>
              </a:xfrm>
              <a:prstGeom prst="straightConnector1">
                <a:avLst/>
              </a:prstGeom>
              <a:noFill/>
              <a:ln w="9525" algn="ctr">
                <a:solidFill>
                  <a:schemeClr val="tx1"/>
                </a:solidFill>
                <a:round/>
                <a:headEnd/>
                <a:tailEnd type="arrow" w="med" len="med"/>
              </a:ln>
            </p:spPr>
          </p:cxnSp>
          <p:sp>
            <p:nvSpPr>
              <p:cNvPr id="42" name="Rectangle 41"/>
              <p:cNvSpPr/>
              <p:nvPr/>
            </p:nvSpPr>
            <p:spPr>
              <a:xfrm>
                <a:off x="6477000" y="3352800"/>
                <a:ext cx="2514600" cy="17526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45" name="Title 1">
            <a:extLst>
              <a:ext uri="{FF2B5EF4-FFF2-40B4-BE49-F238E27FC236}">
                <a16:creationId xmlns:a16="http://schemas.microsoft.com/office/drawing/2014/main" id="{005552A6-95CF-B060-0CFF-CA44C442293E}"/>
              </a:ext>
            </a:extLst>
          </p:cNvPr>
          <p:cNvSpPr>
            <a:spLocks noGrp="1"/>
          </p:cNvSpPr>
          <p:nvPr>
            <p:ph type="title"/>
          </p:nvPr>
        </p:nvSpPr>
        <p:spPr>
          <a:xfrm>
            <a:off x="838200" y="365125"/>
            <a:ext cx="10515600" cy="1325563"/>
          </a:xfrm>
        </p:spPr>
        <p:txBody>
          <a:bodyPr anchor="ctr">
            <a:normAutofit/>
          </a:bodyPr>
          <a:lstStyle/>
          <a:p>
            <a:r>
              <a:rPr lang="en-US" sz="4400" dirty="0"/>
              <a:t>SSSP in Pregel</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그룹 30"/>
          <p:cNvGrpSpPr/>
          <p:nvPr/>
        </p:nvGrpSpPr>
        <p:grpSpPr>
          <a:xfrm>
            <a:off x="3375248" y="1783432"/>
            <a:ext cx="4969060" cy="3733800"/>
            <a:chOff x="1523256" y="2204864"/>
            <a:chExt cx="4969060" cy="3733800"/>
          </a:xfrm>
        </p:grpSpPr>
        <p:sp>
          <p:nvSpPr>
            <p:cNvPr id="5" name="Oval 5"/>
            <p:cNvSpPr>
              <a:spLocks noChangeArrowheads="1"/>
            </p:cNvSpPr>
            <p:nvPr/>
          </p:nvSpPr>
          <p:spPr bwMode="auto">
            <a:xfrm>
              <a:off x="1523256" y="3576464"/>
              <a:ext cx="838200" cy="838200"/>
            </a:xfrm>
            <a:prstGeom prst="ellipse">
              <a:avLst/>
            </a:prstGeom>
            <a:solidFill>
              <a:srgbClr val="CCFF99"/>
            </a:solidFill>
            <a:ln w="9525" algn="ctr">
              <a:solidFill>
                <a:schemeClr val="tx1"/>
              </a:solidFill>
              <a:round/>
              <a:headEnd/>
              <a:tailEnd/>
            </a:ln>
          </p:spPr>
          <p:txBody>
            <a:bodyPr anchor="ctr"/>
            <a:lstStyle/>
            <a:p>
              <a:pPr algn="ctr"/>
              <a:r>
                <a:rPr lang="en-US" altLang="ko-KR">
                  <a:ea typeface="굴림" charset="-127"/>
                </a:rPr>
                <a:t>0</a:t>
              </a:r>
            </a:p>
          </p:txBody>
        </p:sp>
        <p:sp>
          <p:nvSpPr>
            <p:cNvPr id="6" name="Oval 6"/>
            <p:cNvSpPr/>
            <p:nvPr/>
          </p:nvSpPr>
          <p:spPr bwMode="auto">
            <a:xfrm>
              <a:off x="3275856" y="2204864"/>
              <a:ext cx="838200" cy="838200"/>
            </a:xfrm>
            <a:prstGeom prst="ellipse">
              <a:avLst/>
            </a:prstGeom>
            <a:solidFill>
              <a:schemeClr val="accent1">
                <a:lumMod val="60000"/>
                <a:lumOff val="40000"/>
              </a:schemeClr>
            </a:solidFill>
            <a:ln w="9525" cap="flat" cmpd="sng" algn="ctr">
              <a:solidFill>
                <a:schemeClr val="tx1"/>
              </a:solidFill>
              <a:prstDash val="solid"/>
              <a:round/>
              <a:headEnd type="none" w="med" len="med"/>
              <a:tailEnd type="none" w="med" len="med"/>
            </a:ln>
            <a:effectLst/>
          </p:spPr>
          <p:txBody>
            <a:bodyPr anchor="ctr"/>
            <a:lstStyle/>
            <a:p>
              <a:pPr algn="ctr"/>
              <a:r>
                <a:rPr lang="en-US" altLang="ko-KR" dirty="0">
                  <a:ea typeface="굴림" charset="-127"/>
                  <a:sym typeface="Symbol" pitchFamily="18" charset="2"/>
                </a:rPr>
                <a:t>10</a:t>
              </a:r>
              <a:endParaRPr lang="en-US" altLang="ko-KR" dirty="0">
                <a:ea typeface="굴림" charset="-127"/>
              </a:endParaRPr>
            </a:p>
          </p:txBody>
        </p:sp>
        <p:sp>
          <p:nvSpPr>
            <p:cNvPr id="8" name="Oval 7"/>
            <p:cNvSpPr/>
            <p:nvPr/>
          </p:nvSpPr>
          <p:spPr bwMode="auto">
            <a:xfrm>
              <a:off x="3275856" y="5100464"/>
              <a:ext cx="838200" cy="838200"/>
            </a:xfrm>
            <a:prstGeom prst="ellipse">
              <a:avLst/>
            </a:prstGeom>
            <a:solidFill>
              <a:schemeClr val="accent1">
                <a:lumMod val="60000"/>
                <a:lumOff val="40000"/>
              </a:schemeClr>
            </a:solidFill>
            <a:ln w="9525" cap="flat" cmpd="sng" algn="ctr">
              <a:solidFill>
                <a:schemeClr val="tx1"/>
              </a:solidFill>
              <a:prstDash val="solid"/>
              <a:round/>
              <a:headEnd type="none" w="med" len="med"/>
              <a:tailEnd type="none" w="med" len="med"/>
            </a:ln>
            <a:effectLst/>
          </p:spPr>
          <p:txBody>
            <a:bodyPr anchor="ctr"/>
            <a:lstStyle/>
            <a:p>
              <a:pPr algn="ctr"/>
              <a:r>
                <a:rPr lang="en-US" altLang="ko-KR" dirty="0">
                  <a:ea typeface="굴림" charset="-127"/>
                  <a:sym typeface="Symbol" pitchFamily="18" charset="2"/>
                </a:rPr>
                <a:t>5</a:t>
              </a:r>
              <a:endParaRPr lang="en-US" altLang="ko-KR" dirty="0">
                <a:ea typeface="굴림" charset="-127"/>
              </a:endParaRPr>
            </a:p>
          </p:txBody>
        </p:sp>
        <p:sp>
          <p:nvSpPr>
            <p:cNvPr id="9" name="Oval 21"/>
            <p:cNvSpPr/>
            <p:nvPr/>
          </p:nvSpPr>
          <p:spPr bwMode="auto">
            <a:xfrm>
              <a:off x="5638056" y="2204864"/>
              <a:ext cx="838200" cy="838200"/>
            </a:xfrm>
            <a:prstGeom prst="ellipse">
              <a:avLst/>
            </a:prstGeom>
            <a:solidFill>
              <a:srgbClr val="CCFF99"/>
            </a:solidFill>
            <a:ln w="9525" cap="flat" cmpd="sng" algn="ctr">
              <a:solidFill>
                <a:schemeClr val="tx1"/>
              </a:solidFill>
              <a:prstDash val="solid"/>
              <a:round/>
              <a:headEnd type="none" w="med" len="med"/>
              <a:tailEnd type="none" w="med" len="med"/>
            </a:ln>
            <a:effectLst/>
          </p:spPr>
          <p:txBody>
            <a:bodyPr anchor="ctr"/>
            <a:lstStyle/>
            <a:p>
              <a:pPr algn="ctr"/>
              <a:r>
                <a:rPr lang="en-US" altLang="ko-KR">
                  <a:ea typeface="굴림" charset="-127"/>
                  <a:sym typeface="Symbol" pitchFamily="18" charset="2"/>
                </a:rPr>
                <a:t></a:t>
              </a:r>
              <a:endParaRPr lang="en-US" altLang="ko-KR">
                <a:ea typeface="굴림" charset="-127"/>
              </a:endParaRPr>
            </a:p>
          </p:txBody>
        </p:sp>
        <p:sp>
          <p:nvSpPr>
            <p:cNvPr id="10" name="Oval 22"/>
            <p:cNvSpPr/>
            <p:nvPr/>
          </p:nvSpPr>
          <p:spPr bwMode="auto">
            <a:xfrm>
              <a:off x="5638056" y="5100464"/>
              <a:ext cx="838200" cy="838200"/>
            </a:xfrm>
            <a:prstGeom prst="ellipse">
              <a:avLst/>
            </a:prstGeom>
            <a:solidFill>
              <a:srgbClr val="CCFF99"/>
            </a:solidFill>
            <a:ln w="9525" cap="flat" cmpd="sng" algn="ctr">
              <a:solidFill>
                <a:schemeClr val="tx1"/>
              </a:solidFill>
              <a:prstDash val="solid"/>
              <a:round/>
              <a:headEnd type="none" w="med" len="med"/>
              <a:tailEnd type="none" w="med" len="med"/>
            </a:ln>
            <a:effectLst/>
          </p:spPr>
          <p:txBody>
            <a:bodyPr anchor="ctr"/>
            <a:lstStyle/>
            <a:p>
              <a:pPr algn="ctr"/>
              <a:r>
                <a:rPr lang="en-US" altLang="ko-KR">
                  <a:ea typeface="굴림" charset="-127"/>
                  <a:sym typeface="Symbol" pitchFamily="18" charset="2"/>
                </a:rPr>
                <a:t></a:t>
              </a:r>
              <a:endParaRPr lang="en-US" altLang="ko-KR">
                <a:ea typeface="굴림" charset="-127"/>
              </a:endParaRPr>
            </a:p>
          </p:txBody>
        </p:sp>
        <p:cxnSp>
          <p:nvCxnSpPr>
            <p:cNvPr id="11" name="Straight Arrow Connector 77"/>
            <p:cNvCxnSpPr>
              <a:cxnSpLocks noChangeShapeType="1"/>
            </p:cNvCxnSpPr>
            <p:nvPr/>
          </p:nvCxnSpPr>
          <p:spPr bwMode="auto">
            <a:xfrm>
              <a:off x="2361456" y="4338464"/>
              <a:ext cx="914400" cy="838200"/>
            </a:xfrm>
            <a:prstGeom prst="straightConnector1">
              <a:avLst/>
            </a:prstGeom>
            <a:noFill/>
            <a:ln w="9525" algn="ctr">
              <a:solidFill>
                <a:schemeClr val="tx1"/>
              </a:solidFill>
              <a:round/>
              <a:headEnd/>
              <a:tailEnd type="arrow" w="med" len="med"/>
            </a:ln>
          </p:spPr>
        </p:cxnSp>
        <p:cxnSp>
          <p:nvCxnSpPr>
            <p:cNvPr id="12" name="Straight Arrow Connector 78"/>
            <p:cNvCxnSpPr>
              <a:cxnSpLocks noChangeShapeType="1"/>
            </p:cNvCxnSpPr>
            <p:nvPr/>
          </p:nvCxnSpPr>
          <p:spPr bwMode="auto">
            <a:xfrm flipV="1">
              <a:off x="2361456" y="2890664"/>
              <a:ext cx="914400" cy="838200"/>
            </a:xfrm>
            <a:prstGeom prst="straightConnector1">
              <a:avLst/>
            </a:prstGeom>
            <a:noFill/>
            <a:ln w="9525" algn="ctr">
              <a:solidFill>
                <a:schemeClr val="tx1"/>
              </a:solidFill>
              <a:round/>
              <a:headEnd/>
              <a:tailEnd type="arrow" w="med" len="med"/>
            </a:ln>
          </p:spPr>
        </p:cxnSp>
        <p:cxnSp>
          <p:nvCxnSpPr>
            <p:cNvPr id="13" name="Straight Arrow Connector 79"/>
            <p:cNvCxnSpPr>
              <a:cxnSpLocks noChangeShapeType="1"/>
            </p:cNvCxnSpPr>
            <p:nvPr/>
          </p:nvCxnSpPr>
          <p:spPr bwMode="auto">
            <a:xfrm>
              <a:off x="4190256" y="5557664"/>
              <a:ext cx="1371600" cy="1588"/>
            </a:xfrm>
            <a:prstGeom prst="straightConnector1">
              <a:avLst/>
            </a:prstGeom>
            <a:noFill/>
            <a:ln w="9525" algn="ctr">
              <a:solidFill>
                <a:schemeClr val="tx1"/>
              </a:solidFill>
              <a:round/>
              <a:headEnd/>
              <a:tailEnd type="arrow" w="med" len="med"/>
            </a:ln>
          </p:spPr>
        </p:cxnSp>
        <p:cxnSp>
          <p:nvCxnSpPr>
            <p:cNvPr id="14" name="Straight Arrow Connector 82"/>
            <p:cNvCxnSpPr>
              <a:cxnSpLocks noChangeShapeType="1"/>
            </p:cNvCxnSpPr>
            <p:nvPr/>
          </p:nvCxnSpPr>
          <p:spPr bwMode="auto">
            <a:xfrm>
              <a:off x="4190256" y="2660477"/>
              <a:ext cx="1371600" cy="1587"/>
            </a:xfrm>
            <a:prstGeom prst="straightConnector1">
              <a:avLst/>
            </a:prstGeom>
            <a:noFill/>
            <a:ln w="9525" algn="ctr">
              <a:solidFill>
                <a:schemeClr val="tx1"/>
              </a:solidFill>
              <a:round/>
              <a:headEnd/>
              <a:tailEnd type="arrow" w="med" len="med"/>
            </a:ln>
          </p:spPr>
        </p:cxnSp>
        <p:cxnSp>
          <p:nvCxnSpPr>
            <p:cNvPr id="15" name="Straight Arrow Connector 83"/>
            <p:cNvCxnSpPr>
              <a:cxnSpLocks noChangeShapeType="1"/>
            </p:cNvCxnSpPr>
            <p:nvPr/>
          </p:nvCxnSpPr>
          <p:spPr bwMode="auto">
            <a:xfrm rot="5400000" flipH="1" flipV="1">
              <a:off x="3847356" y="3385964"/>
              <a:ext cx="2133600" cy="1600200"/>
            </a:xfrm>
            <a:prstGeom prst="straightConnector1">
              <a:avLst/>
            </a:prstGeom>
            <a:noFill/>
            <a:ln w="9525" algn="ctr">
              <a:solidFill>
                <a:schemeClr val="tx1"/>
              </a:solidFill>
              <a:round/>
              <a:headEnd/>
              <a:tailEnd type="arrow" w="med" len="med"/>
            </a:ln>
          </p:spPr>
        </p:cxnSp>
        <p:cxnSp>
          <p:nvCxnSpPr>
            <p:cNvPr id="16" name="Straight Arrow Connector 85"/>
            <p:cNvCxnSpPr>
              <a:cxnSpLocks noChangeShapeType="1"/>
            </p:cNvCxnSpPr>
            <p:nvPr/>
          </p:nvCxnSpPr>
          <p:spPr bwMode="auto">
            <a:xfrm rot="10800000">
              <a:off x="2437656" y="4033664"/>
              <a:ext cx="3200400" cy="1219200"/>
            </a:xfrm>
            <a:prstGeom prst="straightConnector1">
              <a:avLst/>
            </a:prstGeom>
            <a:noFill/>
            <a:ln w="9525" algn="ctr">
              <a:solidFill>
                <a:schemeClr val="tx1"/>
              </a:solidFill>
              <a:round/>
              <a:headEnd/>
              <a:tailEnd type="arrow" w="med" len="med"/>
            </a:ln>
          </p:spPr>
        </p:cxnSp>
        <p:cxnSp>
          <p:nvCxnSpPr>
            <p:cNvPr id="17" name="Straight Arrow Connector 87"/>
            <p:cNvCxnSpPr>
              <a:cxnSpLocks noChangeShapeType="1"/>
            </p:cNvCxnSpPr>
            <p:nvPr/>
          </p:nvCxnSpPr>
          <p:spPr bwMode="auto">
            <a:xfrm rot="5400000" flipH="1" flipV="1">
              <a:off x="2895650" y="4110658"/>
              <a:ext cx="1981200" cy="1588"/>
            </a:xfrm>
            <a:prstGeom prst="straightConnector1">
              <a:avLst/>
            </a:prstGeom>
            <a:noFill/>
            <a:ln w="9525" algn="ctr">
              <a:solidFill>
                <a:schemeClr val="tx1"/>
              </a:solidFill>
              <a:round/>
              <a:headEnd/>
              <a:tailEnd type="arrow" w="med" len="med"/>
            </a:ln>
          </p:spPr>
        </p:cxnSp>
        <p:cxnSp>
          <p:nvCxnSpPr>
            <p:cNvPr id="18" name="Straight Arrow Connector 89"/>
            <p:cNvCxnSpPr>
              <a:cxnSpLocks noChangeShapeType="1"/>
            </p:cNvCxnSpPr>
            <p:nvPr/>
          </p:nvCxnSpPr>
          <p:spPr bwMode="auto">
            <a:xfrm rot="16200000" flipH="1">
              <a:off x="2513063" y="4109070"/>
              <a:ext cx="1981200" cy="1587"/>
            </a:xfrm>
            <a:prstGeom prst="straightConnector1">
              <a:avLst/>
            </a:prstGeom>
            <a:noFill/>
            <a:ln w="9525" algn="ctr">
              <a:solidFill>
                <a:schemeClr val="tx1"/>
              </a:solidFill>
              <a:round/>
              <a:headEnd/>
              <a:tailEnd type="arrow" w="med" len="med"/>
            </a:ln>
          </p:spPr>
        </p:cxnSp>
        <p:cxnSp>
          <p:nvCxnSpPr>
            <p:cNvPr id="19" name="Straight Arrow Connector 90"/>
            <p:cNvCxnSpPr>
              <a:cxnSpLocks noChangeShapeType="1"/>
            </p:cNvCxnSpPr>
            <p:nvPr/>
          </p:nvCxnSpPr>
          <p:spPr bwMode="auto">
            <a:xfrm rot="5400000" flipH="1" flipV="1">
              <a:off x="5257850" y="4110658"/>
              <a:ext cx="1981200" cy="1588"/>
            </a:xfrm>
            <a:prstGeom prst="straightConnector1">
              <a:avLst/>
            </a:prstGeom>
            <a:noFill/>
            <a:ln w="9525" algn="ctr">
              <a:solidFill>
                <a:schemeClr val="tx1"/>
              </a:solidFill>
              <a:round/>
              <a:headEnd/>
              <a:tailEnd type="arrow" w="med" len="med"/>
            </a:ln>
          </p:spPr>
        </p:cxnSp>
        <p:cxnSp>
          <p:nvCxnSpPr>
            <p:cNvPr id="20" name="Straight Arrow Connector 91"/>
            <p:cNvCxnSpPr>
              <a:cxnSpLocks noChangeShapeType="1"/>
            </p:cNvCxnSpPr>
            <p:nvPr/>
          </p:nvCxnSpPr>
          <p:spPr bwMode="auto">
            <a:xfrm rot="16200000" flipH="1">
              <a:off x="4875263" y="4109070"/>
              <a:ext cx="1981200" cy="1587"/>
            </a:xfrm>
            <a:prstGeom prst="straightConnector1">
              <a:avLst/>
            </a:prstGeom>
            <a:noFill/>
            <a:ln w="9525" algn="ctr">
              <a:solidFill>
                <a:schemeClr val="tx1"/>
              </a:solidFill>
              <a:round/>
              <a:headEnd/>
              <a:tailEnd type="arrow" w="med" len="med"/>
            </a:ln>
          </p:spPr>
        </p:cxnSp>
        <p:sp>
          <p:nvSpPr>
            <p:cNvPr id="21" name="TextBox 17"/>
            <p:cNvSpPr txBox="1">
              <a:spLocks noChangeArrowheads="1"/>
            </p:cNvSpPr>
            <p:nvPr/>
          </p:nvSpPr>
          <p:spPr bwMode="auto">
            <a:xfrm>
              <a:off x="2513856" y="3043064"/>
              <a:ext cx="444352" cy="369332"/>
            </a:xfrm>
            <a:prstGeom prst="rect">
              <a:avLst/>
            </a:prstGeom>
            <a:noFill/>
            <a:ln w="9525">
              <a:noFill/>
              <a:miter lim="800000"/>
              <a:headEnd/>
              <a:tailEnd/>
            </a:ln>
          </p:spPr>
          <p:txBody>
            <a:bodyPr wrap="none">
              <a:spAutoFit/>
            </a:bodyPr>
            <a:lstStyle/>
            <a:p>
              <a:r>
                <a:rPr lang="en-US" altLang="ko-KR" dirty="0">
                  <a:ea typeface="굴림" charset="-127"/>
                </a:rPr>
                <a:t>10</a:t>
              </a:r>
            </a:p>
          </p:txBody>
        </p:sp>
        <p:sp>
          <p:nvSpPr>
            <p:cNvPr id="22" name="TextBox 18"/>
            <p:cNvSpPr txBox="1">
              <a:spLocks noChangeArrowheads="1"/>
            </p:cNvSpPr>
            <p:nvPr/>
          </p:nvSpPr>
          <p:spPr bwMode="auto">
            <a:xfrm>
              <a:off x="2520206" y="4686127"/>
              <a:ext cx="314510" cy="369332"/>
            </a:xfrm>
            <a:prstGeom prst="rect">
              <a:avLst/>
            </a:prstGeom>
            <a:noFill/>
            <a:ln w="9525">
              <a:noFill/>
              <a:miter lim="800000"/>
              <a:headEnd/>
              <a:tailEnd/>
            </a:ln>
          </p:spPr>
          <p:txBody>
            <a:bodyPr wrap="none">
              <a:spAutoFit/>
            </a:bodyPr>
            <a:lstStyle/>
            <a:p>
              <a:r>
                <a:rPr lang="en-US" altLang="ko-KR">
                  <a:ea typeface="굴림" charset="-127"/>
                </a:rPr>
                <a:t>5</a:t>
              </a:r>
            </a:p>
          </p:txBody>
        </p:sp>
        <p:sp>
          <p:nvSpPr>
            <p:cNvPr id="23" name="TextBox 19"/>
            <p:cNvSpPr txBox="1">
              <a:spLocks noChangeArrowheads="1"/>
            </p:cNvSpPr>
            <p:nvPr/>
          </p:nvSpPr>
          <p:spPr bwMode="auto">
            <a:xfrm>
              <a:off x="3282206" y="3805064"/>
              <a:ext cx="314510" cy="369332"/>
            </a:xfrm>
            <a:prstGeom prst="rect">
              <a:avLst/>
            </a:prstGeom>
            <a:noFill/>
            <a:ln w="9525">
              <a:noFill/>
              <a:miter lim="800000"/>
              <a:headEnd/>
              <a:tailEnd/>
            </a:ln>
          </p:spPr>
          <p:txBody>
            <a:bodyPr wrap="none">
              <a:spAutoFit/>
            </a:bodyPr>
            <a:lstStyle/>
            <a:p>
              <a:r>
                <a:rPr lang="en-US" altLang="ko-KR">
                  <a:ea typeface="굴림" charset="-127"/>
                </a:rPr>
                <a:t>2</a:t>
              </a:r>
            </a:p>
          </p:txBody>
        </p:sp>
        <p:sp>
          <p:nvSpPr>
            <p:cNvPr id="24" name="TextBox 20"/>
            <p:cNvSpPr txBox="1">
              <a:spLocks noChangeArrowheads="1"/>
            </p:cNvSpPr>
            <p:nvPr/>
          </p:nvSpPr>
          <p:spPr bwMode="auto">
            <a:xfrm>
              <a:off x="3809256" y="3805064"/>
              <a:ext cx="314510" cy="369332"/>
            </a:xfrm>
            <a:prstGeom prst="rect">
              <a:avLst/>
            </a:prstGeom>
            <a:noFill/>
            <a:ln w="9525">
              <a:noFill/>
              <a:miter lim="800000"/>
              <a:headEnd/>
              <a:tailEnd/>
            </a:ln>
          </p:spPr>
          <p:txBody>
            <a:bodyPr wrap="none">
              <a:spAutoFit/>
            </a:bodyPr>
            <a:lstStyle/>
            <a:p>
              <a:r>
                <a:rPr lang="en-US" altLang="ko-KR">
                  <a:ea typeface="굴림" charset="-127"/>
                </a:rPr>
                <a:t>3</a:t>
              </a:r>
            </a:p>
          </p:txBody>
        </p:sp>
        <p:sp>
          <p:nvSpPr>
            <p:cNvPr id="25" name="TextBox 23"/>
            <p:cNvSpPr txBox="1">
              <a:spLocks noChangeArrowheads="1"/>
            </p:cNvSpPr>
            <p:nvPr/>
          </p:nvSpPr>
          <p:spPr bwMode="auto">
            <a:xfrm>
              <a:off x="4647456" y="5524327"/>
              <a:ext cx="314510" cy="369332"/>
            </a:xfrm>
            <a:prstGeom prst="rect">
              <a:avLst/>
            </a:prstGeom>
            <a:noFill/>
            <a:ln w="9525">
              <a:noFill/>
              <a:miter lim="800000"/>
              <a:headEnd/>
              <a:tailEnd/>
            </a:ln>
          </p:spPr>
          <p:txBody>
            <a:bodyPr wrap="none">
              <a:spAutoFit/>
            </a:bodyPr>
            <a:lstStyle/>
            <a:p>
              <a:r>
                <a:rPr lang="en-US" altLang="ko-KR">
                  <a:ea typeface="굴림" charset="-127"/>
                </a:rPr>
                <a:t>2</a:t>
              </a:r>
            </a:p>
          </p:txBody>
        </p:sp>
        <p:sp>
          <p:nvSpPr>
            <p:cNvPr id="26" name="TextBox 24"/>
            <p:cNvSpPr txBox="1">
              <a:spLocks noChangeArrowheads="1"/>
            </p:cNvSpPr>
            <p:nvPr/>
          </p:nvSpPr>
          <p:spPr bwMode="auto">
            <a:xfrm>
              <a:off x="4647456" y="2357264"/>
              <a:ext cx="314510" cy="369332"/>
            </a:xfrm>
            <a:prstGeom prst="rect">
              <a:avLst/>
            </a:prstGeom>
            <a:noFill/>
            <a:ln w="9525">
              <a:noFill/>
              <a:miter lim="800000"/>
              <a:headEnd/>
              <a:tailEnd/>
            </a:ln>
          </p:spPr>
          <p:txBody>
            <a:bodyPr wrap="none">
              <a:spAutoFit/>
            </a:bodyPr>
            <a:lstStyle/>
            <a:p>
              <a:r>
                <a:rPr lang="en-US" altLang="ko-KR">
                  <a:ea typeface="굴림" charset="-127"/>
                </a:rPr>
                <a:t>1</a:t>
              </a:r>
            </a:p>
          </p:txBody>
        </p:sp>
        <p:sp>
          <p:nvSpPr>
            <p:cNvPr id="27" name="TextBox 25"/>
            <p:cNvSpPr txBox="1">
              <a:spLocks noChangeArrowheads="1"/>
            </p:cNvSpPr>
            <p:nvPr/>
          </p:nvSpPr>
          <p:spPr bwMode="auto">
            <a:xfrm>
              <a:off x="4799856" y="3771727"/>
              <a:ext cx="314510" cy="369332"/>
            </a:xfrm>
            <a:prstGeom prst="rect">
              <a:avLst/>
            </a:prstGeom>
            <a:noFill/>
            <a:ln w="9525">
              <a:noFill/>
              <a:miter lim="800000"/>
              <a:headEnd/>
              <a:tailEnd/>
            </a:ln>
          </p:spPr>
          <p:txBody>
            <a:bodyPr wrap="none">
              <a:spAutoFit/>
            </a:bodyPr>
            <a:lstStyle/>
            <a:p>
              <a:r>
                <a:rPr lang="en-US" altLang="ko-KR">
                  <a:ea typeface="굴림" charset="-127"/>
                </a:rPr>
                <a:t>9</a:t>
              </a:r>
            </a:p>
          </p:txBody>
        </p:sp>
        <p:sp>
          <p:nvSpPr>
            <p:cNvPr id="28" name="TextBox 26"/>
            <p:cNvSpPr txBox="1">
              <a:spLocks noChangeArrowheads="1"/>
            </p:cNvSpPr>
            <p:nvPr/>
          </p:nvSpPr>
          <p:spPr bwMode="auto">
            <a:xfrm>
              <a:off x="4952256" y="4719464"/>
              <a:ext cx="314510" cy="369332"/>
            </a:xfrm>
            <a:prstGeom prst="rect">
              <a:avLst/>
            </a:prstGeom>
            <a:noFill/>
            <a:ln w="9525">
              <a:noFill/>
              <a:miter lim="800000"/>
              <a:headEnd/>
              <a:tailEnd/>
            </a:ln>
          </p:spPr>
          <p:txBody>
            <a:bodyPr wrap="none">
              <a:spAutoFit/>
            </a:bodyPr>
            <a:lstStyle/>
            <a:p>
              <a:r>
                <a:rPr lang="en-US" altLang="ko-KR">
                  <a:ea typeface="굴림" charset="-127"/>
                </a:rPr>
                <a:t>7</a:t>
              </a:r>
            </a:p>
          </p:txBody>
        </p:sp>
        <p:sp>
          <p:nvSpPr>
            <p:cNvPr id="29" name="TextBox 27"/>
            <p:cNvSpPr txBox="1">
              <a:spLocks noChangeArrowheads="1"/>
            </p:cNvSpPr>
            <p:nvPr/>
          </p:nvSpPr>
          <p:spPr bwMode="auto">
            <a:xfrm>
              <a:off x="5644406" y="3805064"/>
              <a:ext cx="314510" cy="369332"/>
            </a:xfrm>
            <a:prstGeom prst="rect">
              <a:avLst/>
            </a:prstGeom>
            <a:noFill/>
            <a:ln w="9525">
              <a:noFill/>
              <a:miter lim="800000"/>
              <a:headEnd/>
              <a:tailEnd/>
            </a:ln>
          </p:spPr>
          <p:txBody>
            <a:bodyPr wrap="none">
              <a:spAutoFit/>
            </a:bodyPr>
            <a:lstStyle/>
            <a:p>
              <a:r>
                <a:rPr lang="en-US" altLang="ko-KR">
                  <a:ea typeface="굴림" charset="-127"/>
                </a:rPr>
                <a:t>4</a:t>
              </a:r>
            </a:p>
          </p:txBody>
        </p:sp>
        <p:sp>
          <p:nvSpPr>
            <p:cNvPr id="30" name="TextBox 28"/>
            <p:cNvSpPr txBox="1">
              <a:spLocks noChangeArrowheads="1"/>
            </p:cNvSpPr>
            <p:nvPr/>
          </p:nvSpPr>
          <p:spPr bwMode="auto">
            <a:xfrm>
              <a:off x="6177806" y="3805064"/>
              <a:ext cx="314510" cy="369332"/>
            </a:xfrm>
            <a:prstGeom prst="rect">
              <a:avLst/>
            </a:prstGeom>
            <a:noFill/>
            <a:ln w="9525">
              <a:noFill/>
              <a:miter lim="800000"/>
              <a:headEnd/>
              <a:tailEnd/>
            </a:ln>
          </p:spPr>
          <p:txBody>
            <a:bodyPr wrap="none">
              <a:spAutoFit/>
            </a:bodyPr>
            <a:lstStyle/>
            <a:p>
              <a:r>
                <a:rPr lang="en-US" altLang="ko-KR">
                  <a:ea typeface="굴림" charset="-127"/>
                </a:rPr>
                <a:t>6</a:t>
              </a:r>
            </a:p>
          </p:txBody>
        </p:sp>
      </p:grpSp>
      <p:sp>
        <p:nvSpPr>
          <p:cNvPr id="31" name="TextBox 17"/>
          <p:cNvSpPr txBox="1">
            <a:spLocks noChangeArrowheads="1"/>
          </p:cNvSpPr>
          <p:nvPr/>
        </p:nvSpPr>
        <p:spPr bwMode="auto">
          <a:xfrm>
            <a:off x="7032104" y="1916832"/>
            <a:ext cx="444352" cy="369332"/>
          </a:xfrm>
          <a:prstGeom prst="rect">
            <a:avLst/>
          </a:prstGeom>
          <a:noFill/>
          <a:ln w="9525">
            <a:noFill/>
            <a:miter lim="800000"/>
            <a:headEnd/>
            <a:tailEnd/>
          </a:ln>
        </p:spPr>
        <p:txBody>
          <a:bodyPr wrap="none">
            <a:spAutoFit/>
          </a:bodyPr>
          <a:lstStyle/>
          <a:p>
            <a:r>
              <a:rPr lang="en-US" altLang="ko-KR" dirty="0">
                <a:solidFill>
                  <a:srgbClr val="FF0000"/>
                </a:solidFill>
                <a:ea typeface="굴림" charset="-127"/>
              </a:rPr>
              <a:t>11</a:t>
            </a:r>
          </a:p>
        </p:txBody>
      </p:sp>
      <p:sp>
        <p:nvSpPr>
          <p:cNvPr id="32" name="TextBox 17"/>
          <p:cNvSpPr txBox="1">
            <a:spLocks noChangeArrowheads="1"/>
          </p:cNvSpPr>
          <p:nvPr/>
        </p:nvSpPr>
        <p:spPr bwMode="auto">
          <a:xfrm>
            <a:off x="7104112" y="5085184"/>
            <a:ext cx="314510" cy="369332"/>
          </a:xfrm>
          <a:prstGeom prst="rect">
            <a:avLst/>
          </a:prstGeom>
          <a:noFill/>
          <a:ln w="9525">
            <a:noFill/>
            <a:miter lim="800000"/>
            <a:headEnd/>
            <a:tailEnd/>
          </a:ln>
        </p:spPr>
        <p:txBody>
          <a:bodyPr wrap="none">
            <a:spAutoFit/>
          </a:bodyPr>
          <a:lstStyle/>
          <a:p>
            <a:r>
              <a:rPr lang="en-US" altLang="ko-KR" dirty="0">
                <a:solidFill>
                  <a:srgbClr val="FF0000"/>
                </a:solidFill>
                <a:ea typeface="굴림" charset="-127"/>
              </a:rPr>
              <a:t>7</a:t>
            </a:r>
          </a:p>
        </p:txBody>
      </p:sp>
      <p:sp>
        <p:nvSpPr>
          <p:cNvPr id="33" name="TextBox 17"/>
          <p:cNvSpPr txBox="1">
            <a:spLocks noChangeArrowheads="1"/>
          </p:cNvSpPr>
          <p:nvPr/>
        </p:nvSpPr>
        <p:spPr bwMode="auto">
          <a:xfrm>
            <a:off x="4979304" y="4293096"/>
            <a:ext cx="444352" cy="369332"/>
          </a:xfrm>
          <a:prstGeom prst="rect">
            <a:avLst/>
          </a:prstGeom>
          <a:noFill/>
          <a:ln w="9525">
            <a:noFill/>
            <a:miter lim="800000"/>
            <a:headEnd/>
            <a:tailEnd/>
          </a:ln>
        </p:spPr>
        <p:txBody>
          <a:bodyPr wrap="none">
            <a:spAutoFit/>
          </a:bodyPr>
          <a:lstStyle/>
          <a:p>
            <a:r>
              <a:rPr lang="en-US" altLang="ko-KR" dirty="0">
                <a:solidFill>
                  <a:srgbClr val="FF0000"/>
                </a:solidFill>
                <a:ea typeface="굴림" charset="-127"/>
              </a:rPr>
              <a:t>12</a:t>
            </a:r>
          </a:p>
        </p:txBody>
      </p:sp>
      <p:sp>
        <p:nvSpPr>
          <p:cNvPr id="34" name="TextBox 17"/>
          <p:cNvSpPr txBox="1">
            <a:spLocks noChangeArrowheads="1"/>
          </p:cNvSpPr>
          <p:nvPr/>
        </p:nvSpPr>
        <p:spPr bwMode="auto">
          <a:xfrm>
            <a:off x="5735960" y="2564904"/>
            <a:ext cx="314510" cy="369332"/>
          </a:xfrm>
          <a:prstGeom prst="rect">
            <a:avLst/>
          </a:prstGeom>
          <a:noFill/>
          <a:ln w="9525">
            <a:noFill/>
            <a:miter lim="800000"/>
            <a:headEnd/>
            <a:tailEnd/>
          </a:ln>
        </p:spPr>
        <p:txBody>
          <a:bodyPr wrap="none">
            <a:spAutoFit/>
          </a:bodyPr>
          <a:lstStyle/>
          <a:p>
            <a:r>
              <a:rPr lang="en-US" altLang="ko-KR" dirty="0">
                <a:solidFill>
                  <a:srgbClr val="FF0000"/>
                </a:solidFill>
                <a:ea typeface="굴림" charset="-127"/>
              </a:rPr>
              <a:t>8</a:t>
            </a:r>
          </a:p>
        </p:txBody>
      </p:sp>
      <p:sp>
        <p:nvSpPr>
          <p:cNvPr id="35" name="TextBox 17"/>
          <p:cNvSpPr txBox="1">
            <a:spLocks noChangeArrowheads="1"/>
          </p:cNvSpPr>
          <p:nvPr/>
        </p:nvSpPr>
        <p:spPr bwMode="auto">
          <a:xfrm>
            <a:off x="7176120" y="2420888"/>
            <a:ext cx="444352" cy="369332"/>
          </a:xfrm>
          <a:prstGeom prst="rect">
            <a:avLst/>
          </a:prstGeom>
          <a:noFill/>
          <a:ln w="9525">
            <a:noFill/>
            <a:miter lim="800000"/>
            <a:headEnd/>
            <a:tailEnd/>
          </a:ln>
        </p:spPr>
        <p:txBody>
          <a:bodyPr wrap="none">
            <a:spAutoFit/>
          </a:bodyPr>
          <a:lstStyle/>
          <a:p>
            <a:r>
              <a:rPr lang="en-US" altLang="ko-KR" dirty="0">
                <a:solidFill>
                  <a:srgbClr val="FF0000"/>
                </a:solidFill>
                <a:ea typeface="굴림" charset="-127"/>
              </a:rPr>
              <a:t>14</a:t>
            </a:r>
          </a:p>
        </p:txBody>
      </p:sp>
      <p:grpSp>
        <p:nvGrpSpPr>
          <p:cNvPr id="36" name="Group 35"/>
          <p:cNvGrpSpPr/>
          <p:nvPr/>
        </p:nvGrpSpPr>
        <p:grpSpPr>
          <a:xfrm>
            <a:off x="8458200" y="3048000"/>
            <a:ext cx="2532768" cy="1752600"/>
            <a:chOff x="6477000" y="3352800"/>
            <a:chExt cx="2989968" cy="1752600"/>
          </a:xfrm>
        </p:grpSpPr>
        <p:sp>
          <p:nvSpPr>
            <p:cNvPr id="37" name="TextBox 36"/>
            <p:cNvSpPr txBox="1"/>
            <p:nvPr/>
          </p:nvSpPr>
          <p:spPr>
            <a:xfrm>
              <a:off x="6934200" y="3429000"/>
              <a:ext cx="2532768" cy="369332"/>
            </a:xfrm>
            <a:prstGeom prst="rect">
              <a:avLst/>
            </a:prstGeom>
            <a:noFill/>
          </p:spPr>
          <p:txBody>
            <a:bodyPr wrap="square" rtlCol="0">
              <a:spAutoFit/>
            </a:bodyPr>
            <a:lstStyle/>
            <a:p>
              <a:r>
                <a:rPr lang="en-US" dirty="0"/>
                <a:t> Inactive Vertex</a:t>
              </a:r>
            </a:p>
          </p:txBody>
        </p:sp>
        <p:sp>
          <p:nvSpPr>
            <p:cNvPr id="38" name="TextBox 37"/>
            <p:cNvSpPr txBox="1"/>
            <p:nvPr/>
          </p:nvSpPr>
          <p:spPr>
            <a:xfrm>
              <a:off x="6934200" y="3821668"/>
              <a:ext cx="2532768" cy="369332"/>
            </a:xfrm>
            <a:prstGeom prst="rect">
              <a:avLst/>
            </a:prstGeom>
            <a:noFill/>
          </p:spPr>
          <p:txBody>
            <a:bodyPr wrap="square" rtlCol="0">
              <a:spAutoFit/>
            </a:bodyPr>
            <a:lstStyle/>
            <a:p>
              <a:r>
                <a:rPr lang="en-US" dirty="0"/>
                <a:t> Active Vertex</a:t>
              </a:r>
            </a:p>
          </p:txBody>
        </p:sp>
        <p:sp>
          <p:nvSpPr>
            <p:cNvPr id="39" name="TextBox 38"/>
            <p:cNvSpPr txBox="1"/>
            <p:nvPr/>
          </p:nvSpPr>
          <p:spPr>
            <a:xfrm>
              <a:off x="6934200" y="4202668"/>
              <a:ext cx="2532768" cy="369332"/>
            </a:xfrm>
            <a:prstGeom prst="rect">
              <a:avLst/>
            </a:prstGeom>
            <a:noFill/>
          </p:spPr>
          <p:txBody>
            <a:bodyPr wrap="square" rtlCol="0">
              <a:spAutoFit/>
            </a:bodyPr>
            <a:lstStyle/>
            <a:p>
              <a:r>
                <a:rPr lang="en-US" dirty="0"/>
                <a:t> Edge weight</a:t>
              </a:r>
            </a:p>
          </p:txBody>
        </p:sp>
        <p:sp>
          <p:nvSpPr>
            <p:cNvPr id="40" name="TextBox 39"/>
            <p:cNvSpPr txBox="1"/>
            <p:nvPr/>
          </p:nvSpPr>
          <p:spPr>
            <a:xfrm>
              <a:off x="6934200" y="4583668"/>
              <a:ext cx="2532768" cy="369332"/>
            </a:xfrm>
            <a:prstGeom prst="rect">
              <a:avLst/>
            </a:prstGeom>
            <a:noFill/>
          </p:spPr>
          <p:txBody>
            <a:bodyPr wrap="square" rtlCol="0">
              <a:spAutoFit/>
            </a:bodyPr>
            <a:lstStyle/>
            <a:p>
              <a:r>
                <a:rPr lang="en-US" dirty="0"/>
                <a:t> Message</a:t>
              </a:r>
            </a:p>
          </p:txBody>
        </p:sp>
        <p:grpSp>
          <p:nvGrpSpPr>
            <p:cNvPr id="41" name="Group 45"/>
            <p:cNvGrpSpPr/>
            <p:nvPr/>
          </p:nvGrpSpPr>
          <p:grpSpPr>
            <a:xfrm>
              <a:off x="6477000" y="3352800"/>
              <a:ext cx="2514600" cy="1752600"/>
              <a:chOff x="6477000" y="3352800"/>
              <a:chExt cx="2514600" cy="1752600"/>
            </a:xfrm>
          </p:grpSpPr>
          <p:sp>
            <p:nvSpPr>
              <p:cNvPr id="42" name="Oval 5"/>
              <p:cNvSpPr>
                <a:spLocks noChangeArrowheads="1"/>
              </p:cNvSpPr>
              <p:nvPr/>
            </p:nvSpPr>
            <p:spPr bwMode="auto">
              <a:xfrm>
                <a:off x="6705600" y="3505200"/>
                <a:ext cx="228600" cy="228600"/>
              </a:xfrm>
              <a:prstGeom prst="ellipse">
                <a:avLst/>
              </a:prstGeom>
              <a:solidFill>
                <a:srgbClr val="CCFF99"/>
              </a:solidFill>
              <a:ln w="9525" algn="ctr">
                <a:solidFill>
                  <a:schemeClr val="tx1"/>
                </a:solidFill>
                <a:round/>
                <a:headEnd/>
                <a:tailEnd/>
              </a:ln>
            </p:spPr>
            <p:txBody>
              <a:bodyPr anchor="ctr"/>
              <a:lstStyle/>
              <a:p>
                <a:pPr algn="ctr"/>
                <a:endParaRPr lang="en-US" altLang="ko-KR" dirty="0">
                  <a:ea typeface="굴림" charset="-127"/>
                </a:endParaRPr>
              </a:p>
            </p:txBody>
          </p:sp>
          <p:sp>
            <p:nvSpPr>
              <p:cNvPr id="43" name="Oval 42"/>
              <p:cNvSpPr/>
              <p:nvPr/>
            </p:nvSpPr>
            <p:spPr bwMode="auto">
              <a:xfrm>
                <a:off x="6705600" y="3886200"/>
                <a:ext cx="228600" cy="228600"/>
              </a:xfrm>
              <a:prstGeom prst="ellipse">
                <a:avLst/>
              </a:prstGeom>
              <a:solidFill>
                <a:schemeClr val="accent1">
                  <a:lumMod val="60000"/>
                  <a:lumOff val="40000"/>
                </a:schemeClr>
              </a:solidFill>
              <a:ln w="9525" cap="flat" cmpd="sng" algn="ctr">
                <a:solidFill>
                  <a:schemeClr val="tx1"/>
                </a:solidFill>
                <a:prstDash val="solid"/>
                <a:round/>
                <a:headEnd type="none" w="med" len="med"/>
                <a:tailEnd type="none" w="med" len="med"/>
              </a:ln>
              <a:effectLst/>
            </p:spPr>
            <p:txBody>
              <a:bodyPr anchor="ctr"/>
              <a:lstStyle/>
              <a:p>
                <a:pPr algn="ctr"/>
                <a:endParaRPr lang="en-US" altLang="ko-KR" dirty="0">
                  <a:ea typeface="굴림" charset="-127"/>
                </a:endParaRPr>
              </a:p>
            </p:txBody>
          </p:sp>
          <p:sp>
            <p:nvSpPr>
              <p:cNvPr id="44" name="TextBox 24"/>
              <p:cNvSpPr txBox="1">
                <a:spLocks noChangeArrowheads="1"/>
              </p:cNvSpPr>
              <p:nvPr/>
            </p:nvSpPr>
            <p:spPr bwMode="auto">
              <a:xfrm>
                <a:off x="6705599" y="4202668"/>
                <a:ext cx="352360" cy="369332"/>
              </a:xfrm>
              <a:prstGeom prst="rect">
                <a:avLst/>
              </a:prstGeom>
              <a:noFill/>
              <a:ln w="9525">
                <a:noFill/>
                <a:miter lim="800000"/>
                <a:headEnd/>
                <a:tailEnd/>
              </a:ln>
            </p:spPr>
            <p:txBody>
              <a:bodyPr wrap="none">
                <a:spAutoFit/>
              </a:bodyPr>
              <a:lstStyle/>
              <a:p>
                <a:r>
                  <a:rPr lang="en-US" altLang="ko-KR" dirty="0">
                    <a:ea typeface="굴림" charset="-127"/>
                  </a:rPr>
                  <a:t>x</a:t>
                </a:r>
              </a:p>
            </p:txBody>
          </p:sp>
          <p:sp>
            <p:nvSpPr>
              <p:cNvPr id="45" name="TextBox 17"/>
              <p:cNvSpPr txBox="1">
                <a:spLocks noChangeArrowheads="1"/>
              </p:cNvSpPr>
              <p:nvPr/>
            </p:nvSpPr>
            <p:spPr bwMode="auto">
              <a:xfrm flipV="1">
                <a:off x="6572460" y="4659868"/>
                <a:ext cx="437940" cy="369332"/>
              </a:xfrm>
              <a:prstGeom prst="rect">
                <a:avLst/>
              </a:prstGeom>
              <a:noFill/>
              <a:ln w="9525">
                <a:noFill/>
                <a:miter lim="800000"/>
                <a:headEnd/>
                <a:tailEnd/>
              </a:ln>
            </p:spPr>
            <p:txBody>
              <a:bodyPr wrap="square">
                <a:spAutoFit/>
              </a:bodyPr>
              <a:lstStyle/>
              <a:p>
                <a:r>
                  <a:rPr lang="en-US" altLang="ko-KR" dirty="0">
                    <a:solidFill>
                      <a:srgbClr val="FF0000"/>
                    </a:solidFill>
                    <a:ea typeface="굴림" charset="-127"/>
                  </a:rPr>
                  <a:t>x</a:t>
                </a:r>
              </a:p>
            </p:txBody>
          </p:sp>
          <p:cxnSp>
            <p:nvCxnSpPr>
              <p:cNvPr id="46" name="Straight Arrow Connector 82"/>
              <p:cNvCxnSpPr>
                <a:cxnSpLocks noChangeShapeType="1"/>
              </p:cNvCxnSpPr>
              <p:nvPr/>
            </p:nvCxnSpPr>
            <p:spPr bwMode="auto">
              <a:xfrm flipV="1">
                <a:off x="6744929" y="4495800"/>
                <a:ext cx="265471" cy="19412"/>
              </a:xfrm>
              <a:prstGeom prst="straightConnector1">
                <a:avLst/>
              </a:prstGeom>
              <a:noFill/>
              <a:ln w="9525" algn="ctr">
                <a:solidFill>
                  <a:schemeClr val="tx1"/>
                </a:solidFill>
                <a:round/>
                <a:headEnd/>
                <a:tailEnd type="arrow" w="med" len="med"/>
              </a:ln>
            </p:spPr>
          </p:cxnSp>
          <p:sp>
            <p:nvSpPr>
              <p:cNvPr id="47" name="Rectangle 46"/>
              <p:cNvSpPr/>
              <p:nvPr/>
            </p:nvSpPr>
            <p:spPr>
              <a:xfrm>
                <a:off x="6477000" y="3352800"/>
                <a:ext cx="2514600" cy="17526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50" name="Title 1">
            <a:extLst>
              <a:ext uri="{FF2B5EF4-FFF2-40B4-BE49-F238E27FC236}">
                <a16:creationId xmlns:a16="http://schemas.microsoft.com/office/drawing/2014/main" id="{CB59F2B0-E849-F7A7-3110-CD4DB9938E2A}"/>
              </a:ext>
            </a:extLst>
          </p:cNvPr>
          <p:cNvSpPr>
            <a:spLocks noGrp="1"/>
          </p:cNvSpPr>
          <p:nvPr>
            <p:ph type="title"/>
          </p:nvPr>
        </p:nvSpPr>
        <p:spPr>
          <a:xfrm>
            <a:off x="838200" y="365125"/>
            <a:ext cx="10515600" cy="1325563"/>
          </a:xfrm>
        </p:spPr>
        <p:txBody>
          <a:bodyPr anchor="ctr">
            <a:normAutofit/>
          </a:bodyPr>
          <a:lstStyle/>
          <a:p>
            <a:r>
              <a:rPr lang="en-US" sz="4400" dirty="0"/>
              <a:t>SSSP in Pregel</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그룹 30"/>
          <p:cNvGrpSpPr/>
          <p:nvPr/>
        </p:nvGrpSpPr>
        <p:grpSpPr>
          <a:xfrm>
            <a:off x="3375248" y="1783432"/>
            <a:ext cx="4969060" cy="3733800"/>
            <a:chOff x="1523256" y="2204864"/>
            <a:chExt cx="4969060" cy="3733800"/>
          </a:xfrm>
        </p:grpSpPr>
        <p:sp>
          <p:nvSpPr>
            <p:cNvPr id="5" name="Oval 5"/>
            <p:cNvSpPr>
              <a:spLocks noChangeArrowheads="1"/>
            </p:cNvSpPr>
            <p:nvPr/>
          </p:nvSpPr>
          <p:spPr bwMode="auto">
            <a:xfrm>
              <a:off x="1523256" y="3576464"/>
              <a:ext cx="838200" cy="838200"/>
            </a:xfrm>
            <a:prstGeom prst="ellipse">
              <a:avLst/>
            </a:prstGeom>
            <a:solidFill>
              <a:srgbClr val="CCFF99"/>
            </a:solidFill>
            <a:ln w="9525" algn="ctr">
              <a:solidFill>
                <a:schemeClr val="tx1"/>
              </a:solidFill>
              <a:round/>
              <a:headEnd/>
              <a:tailEnd/>
            </a:ln>
          </p:spPr>
          <p:txBody>
            <a:bodyPr anchor="ctr"/>
            <a:lstStyle/>
            <a:p>
              <a:pPr algn="ctr"/>
              <a:r>
                <a:rPr lang="en-US" altLang="ko-KR">
                  <a:ea typeface="굴림" charset="-127"/>
                </a:rPr>
                <a:t>0</a:t>
              </a:r>
            </a:p>
          </p:txBody>
        </p:sp>
        <p:sp>
          <p:nvSpPr>
            <p:cNvPr id="6" name="Oval 6"/>
            <p:cNvSpPr/>
            <p:nvPr/>
          </p:nvSpPr>
          <p:spPr bwMode="auto">
            <a:xfrm>
              <a:off x="3275856" y="2204864"/>
              <a:ext cx="838200" cy="838200"/>
            </a:xfrm>
            <a:prstGeom prst="ellipse">
              <a:avLst/>
            </a:prstGeom>
            <a:solidFill>
              <a:schemeClr val="accent1">
                <a:lumMod val="60000"/>
                <a:lumOff val="40000"/>
              </a:schemeClr>
            </a:solidFill>
            <a:ln w="9525" cap="flat" cmpd="sng" algn="ctr">
              <a:solidFill>
                <a:schemeClr val="tx1"/>
              </a:solidFill>
              <a:prstDash val="solid"/>
              <a:round/>
              <a:headEnd type="none" w="med" len="med"/>
              <a:tailEnd type="none" w="med" len="med"/>
            </a:ln>
            <a:effectLst/>
          </p:spPr>
          <p:txBody>
            <a:bodyPr anchor="ctr"/>
            <a:lstStyle/>
            <a:p>
              <a:pPr algn="ctr"/>
              <a:r>
                <a:rPr lang="en-US" altLang="ko-KR" dirty="0">
                  <a:ea typeface="굴림" charset="-127"/>
                  <a:sym typeface="Symbol" pitchFamily="18" charset="2"/>
                </a:rPr>
                <a:t>8</a:t>
              </a:r>
              <a:endParaRPr lang="en-US" altLang="ko-KR" dirty="0">
                <a:ea typeface="굴림" charset="-127"/>
              </a:endParaRPr>
            </a:p>
          </p:txBody>
        </p:sp>
        <p:sp>
          <p:nvSpPr>
            <p:cNvPr id="8" name="Oval 7"/>
            <p:cNvSpPr/>
            <p:nvPr/>
          </p:nvSpPr>
          <p:spPr bwMode="auto">
            <a:xfrm>
              <a:off x="3275856" y="5100464"/>
              <a:ext cx="838200" cy="838200"/>
            </a:xfrm>
            <a:prstGeom prst="ellipse">
              <a:avLst/>
            </a:prstGeom>
            <a:solidFill>
              <a:srgbClr val="CCFF99"/>
            </a:solidFill>
            <a:ln w="9525" cap="flat" cmpd="sng" algn="ctr">
              <a:solidFill>
                <a:schemeClr val="tx1"/>
              </a:solidFill>
              <a:prstDash val="solid"/>
              <a:round/>
              <a:headEnd type="none" w="med" len="med"/>
              <a:tailEnd type="none" w="med" len="med"/>
            </a:ln>
            <a:effectLst/>
          </p:spPr>
          <p:txBody>
            <a:bodyPr anchor="ctr"/>
            <a:lstStyle/>
            <a:p>
              <a:pPr algn="ctr"/>
              <a:r>
                <a:rPr lang="en-US" altLang="ko-KR" dirty="0">
                  <a:ea typeface="굴림" charset="-127"/>
                  <a:sym typeface="Symbol" pitchFamily="18" charset="2"/>
                </a:rPr>
                <a:t>5</a:t>
              </a:r>
              <a:endParaRPr lang="en-US" altLang="ko-KR" dirty="0">
                <a:ea typeface="굴림" charset="-127"/>
              </a:endParaRPr>
            </a:p>
          </p:txBody>
        </p:sp>
        <p:sp>
          <p:nvSpPr>
            <p:cNvPr id="9" name="Oval 21"/>
            <p:cNvSpPr/>
            <p:nvPr/>
          </p:nvSpPr>
          <p:spPr bwMode="auto">
            <a:xfrm>
              <a:off x="5638056" y="2204864"/>
              <a:ext cx="838200" cy="838200"/>
            </a:xfrm>
            <a:prstGeom prst="ellipse">
              <a:avLst/>
            </a:prstGeom>
            <a:solidFill>
              <a:schemeClr val="accent1">
                <a:lumMod val="60000"/>
                <a:lumOff val="40000"/>
              </a:schemeClr>
            </a:solidFill>
            <a:ln w="9525" cap="flat" cmpd="sng" algn="ctr">
              <a:solidFill>
                <a:schemeClr val="tx1"/>
              </a:solidFill>
              <a:prstDash val="solid"/>
              <a:round/>
              <a:headEnd type="none" w="med" len="med"/>
              <a:tailEnd type="none" w="med" len="med"/>
            </a:ln>
            <a:effectLst/>
          </p:spPr>
          <p:txBody>
            <a:bodyPr anchor="ctr"/>
            <a:lstStyle/>
            <a:p>
              <a:pPr algn="ctr"/>
              <a:r>
                <a:rPr lang="en-US" altLang="ko-KR" dirty="0">
                  <a:ea typeface="굴림" charset="-127"/>
                  <a:sym typeface="Symbol" pitchFamily="18" charset="2"/>
                </a:rPr>
                <a:t>11</a:t>
              </a:r>
              <a:endParaRPr lang="en-US" altLang="ko-KR" dirty="0">
                <a:ea typeface="굴림" charset="-127"/>
              </a:endParaRPr>
            </a:p>
          </p:txBody>
        </p:sp>
        <p:sp>
          <p:nvSpPr>
            <p:cNvPr id="10" name="Oval 22"/>
            <p:cNvSpPr/>
            <p:nvPr/>
          </p:nvSpPr>
          <p:spPr bwMode="auto">
            <a:xfrm>
              <a:off x="5638056" y="5100464"/>
              <a:ext cx="838200" cy="838200"/>
            </a:xfrm>
            <a:prstGeom prst="ellipse">
              <a:avLst/>
            </a:prstGeom>
            <a:solidFill>
              <a:schemeClr val="accent1">
                <a:lumMod val="60000"/>
                <a:lumOff val="40000"/>
              </a:schemeClr>
            </a:solidFill>
            <a:ln w="9525" cap="flat" cmpd="sng" algn="ctr">
              <a:solidFill>
                <a:schemeClr val="tx1"/>
              </a:solidFill>
              <a:prstDash val="solid"/>
              <a:round/>
              <a:headEnd type="none" w="med" len="med"/>
              <a:tailEnd type="none" w="med" len="med"/>
            </a:ln>
            <a:effectLst/>
          </p:spPr>
          <p:txBody>
            <a:bodyPr anchor="ctr"/>
            <a:lstStyle/>
            <a:p>
              <a:pPr algn="ctr"/>
              <a:r>
                <a:rPr lang="en-US" altLang="ko-KR" dirty="0">
                  <a:ea typeface="굴림" charset="-127"/>
                  <a:sym typeface="Symbol" pitchFamily="18" charset="2"/>
                </a:rPr>
                <a:t>7</a:t>
              </a:r>
              <a:endParaRPr lang="en-US" altLang="ko-KR" dirty="0">
                <a:ea typeface="굴림" charset="-127"/>
              </a:endParaRPr>
            </a:p>
          </p:txBody>
        </p:sp>
        <p:cxnSp>
          <p:nvCxnSpPr>
            <p:cNvPr id="11" name="Straight Arrow Connector 77"/>
            <p:cNvCxnSpPr>
              <a:cxnSpLocks noChangeShapeType="1"/>
            </p:cNvCxnSpPr>
            <p:nvPr/>
          </p:nvCxnSpPr>
          <p:spPr bwMode="auto">
            <a:xfrm>
              <a:off x="2361456" y="4338464"/>
              <a:ext cx="914400" cy="838200"/>
            </a:xfrm>
            <a:prstGeom prst="straightConnector1">
              <a:avLst/>
            </a:prstGeom>
            <a:noFill/>
            <a:ln w="9525" algn="ctr">
              <a:solidFill>
                <a:schemeClr val="tx1"/>
              </a:solidFill>
              <a:round/>
              <a:headEnd/>
              <a:tailEnd type="arrow" w="med" len="med"/>
            </a:ln>
          </p:spPr>
        </p:cxnSp>
        <p:cxnSp>
          <p:nvCxnSpPr>
            <p:cNvPr id="12" name="Straight Arrow Connector 78"/>
            <p:cNvCxnSpPr>
              <a:cxnSpLocks noChangeShapeType="1"/>
            </p:cNvCxnSpPr>
            <p:nvPr/>
          </p:nvCxnSpPr>
          <p:spPr bwMode="auto">
            <a:xfrm flipV="1">
              <a:off x="2361456" y="2890664"/>
              <a:ext cx="914400" cy="838200"/>
            </a:xfrm>
            <a:prstGeom prst="straightConnector1">
              <a:avLst/>
            </a:prstGeom>
            <a:noFill/>
            <a:ln w="9525" algn="ctr">
              <a:solidFill>
                <a:schemeClr val="tx1"/>
              </a:solidFill>
              <a:round/>
              <a:headEnd/>
              <a:tailEnd type="arrow" w="med" len="med"/>
            </a:ln>
          </p:spPr>
        </p:cxnSp>
        <p:cxnSp>
          <p:nvCxnSpPr>
            <p:cNvPr id="13" name="Straight Arrow Connector 79"/>
            <p:cNvCxnSpPr>
              <a:cxnSpLocks noChangeShapeType="1"/>
            </p:cNvCxnSpPr>
            <p:nvPr/>
          </p:nvCxnSpPr>
          <p:spPr bwMode="auto">
            <a:xfrm>
              <a:off x="4190256" y="5557664"/>
              <a:ext cx="1371600" cy="1588"/>
            </a:xfrm>
            <a:prstGeom prst="straightConnector1">
              <a:avLst/>
            </a:prstGeom>
            <a:noFill/>
            <a:ln w="9525" algn="ctr">
              <a:solidFill>
                <a:schemeClr val="tx1"/>
              </a:solidFill>
              <a:round/>
              <a:headEnd/>
              <a:tailEnd type="arrow" w="med" len="med"/>
            </a:ln>
          </p:spPr>
        </p:cxnSp>
        <p:cxnSp>
          <p:nvCxnSpPr>
            <p:cNvPr id="14" name="Straight Arrow Connector 82"/>
            <p:cNvCxnSpPr>
              <a:cxnSpLocks noChangeShapeType="1"/>
            </p:cNvCxnSpPr>
            <p:nvPr/>
          </p:nvCxnSpPr>
          <p:spPr bwMode="auto">
            <a:xfrm>
              <a:off x="4190256" y="2660477"/>
              <a:ext cx="1371600" cy="1587"/>
            </a:xfrm>
            <a:prstGeom prst="straightConnector1">
              <a:avLst/>
            </a:prstGeom>
            <a:noFill/>
            <a:ln w="9525" algn="ctr">
              <a:solidFill>
                <a:schemeClr val="tx1"/>
              </a:solidFill>
              <a:round/>
              <a:headEnd/>
              <a:tailEnd type="arrow" w="med" len="med"/>
            </a:ln>
          </p:spPr>
        </p:cxnSp>
        <p:cxnSp>
          <p:nvCxnSpPr>
            <p:cNvPr id="15" name="Straight Arrow Connector 83"/>
            <p:cNvCxnSpPr>
              <a:cxnSpLocks noChangeShapeType="1"/>
            </p:cNvCxnSpPr>
            <p:nvPr/>
          </p:nvCxnSpPr>
          <p:spPr bwMode="auto">
            <a:xfrm rot="5400000" flipH="1" flipV="1">
              <a:off x="3847356" y="3385964"/>
              <a:ext cx="2133600" cy="1600200"/>
            </a:xfrm>
            <a:prstGeom prst="straightConnector1">
              <a:avLst/>
            </a:prstGeom>
            <a:noFill/>
            <a:ln w="9525" algn="ctr">
              <a:solidFill>
                <a:schemeClr val="tx1"/>
              </a:solidFill>
              <a:round/>
              <a:headEnd/>
              <a:tailEnd type="arrow" w="med" len="med"/>
            </a:ln>
          </p:spPr>
        </p:cxnSp>
        <p:cxnSp>
          <p:nvCxnSpPr>
            <p:cNvPr id="16" name="Straight Arrow Connector 85"/>
            <p:cNvCxnSpPr>
              <a:cxnSpLocks noChangeShapeType="1"/>
            </p:cNvCxnSpPr>
            <p:nvPr/>
          </p:nvCxnSpPr>
          <p:spPr bwMode="auto">
            <a:xfrm rot="10800000">
              <a:off x="2437656" y="4033664"/>
              <a:ext cx="3200400" cy="1219200"/>
            </a:xfrm>
            <a:prstGeom prst="straightConnector1">
              <a:avLst/>
            </a:prstGeom>
            <a:noFill/>
            <a:ln w="9525" algn="ctr">
              <a:solidFill>
                <a:schemeClr val="tx1"/>
              </a:solidFill>
              <a:round/>
              <a:headEnd/>
              <a:tailEnd type="arrow" w="med" len="med"/>
            </a:ln>
          </p:spPr>
        </p:cxnSp>
        <p:cxnSp>
          <p:nvCxnSpPr>
            <p:cNvPr id="17" name="Straight Arrow Connector 87"/>
            <p:cNvCxnSpPr>
              <a:cxnSpLocks noChangeShapeType="1"/>
            </p:cNvCxnSpPr>
            <p:nvPr/>
          </p:nvCxnSpPr>
          <p:spPr bwMode="auto">
            <a:xfrm rot="5400000" flipH="1" flipV="1">
              <a:off x="2895650" y="4110658"/>
              <a:ext cx="1981200" cy="1588"/>
            </a:xfrm>
            <a:prstGeom prst="straightConnector1">
              <a:avLst/>
            </a:prstGeom>
            <a:noFill/>
            <a:ln w="9525" algn="ctr">
              <a:solidFill>
                <a:schemeClr val="tx1"/>
              </a:solidFill>
              <a:round/>
              <a:headEnd/>
              <a:tailEnd type="arrow" w="med" len="med"/>
            </a:ln>
          </p:spPr>
        </p:cxnSp>
        <p:cxnSp>
          <p:nvCxnSpPr>
            <p:cNvPr id="18" name="Straight Arrow Connector 89"/>
            <p:cNvCxnSpPr>
              <a:cxnSpLocks noChangeShapeType="1"/>
            </p:cNvCxnSpPr>
            <p:nvPr/>
          </p:nvCxnSpPr>
          <p:spPr bwMode="auto">
            <a:xfrm rot="16200000" flipH="1">
              <a:off x="2513063" y="4109070"/>
              <a:ext cx="1981200" cy="1587"/>
            </a:xfrm>
            <a:prstGeom prst="straightConnector1">
              <a:avLst/>
            </a:prstGeom>
            <a:noFill/>
            <a:ln w="9525" algn="ctr">
              <a:solidFill>
                <a:schemeClr val="tx1"/>
              </a:solidFill>
              <a:round/>
              <a:headEnd/>
              <a:tailEnd type="arrow" w="med" len="med"/>
            </a:ln>
          </p:spPr>
        </p:cxnSp>
        <p:cxnSp>
          <p:nvCxnSpPr>
            <p:cNvPr id="19" name="Straight Arrow Connector 90"/>
            <p:cNvCxnSpPr>
              <a:cxnSpLocks noChangeShapeType="1"/>
            </p:cNvCxnSpPr>
            <p:nvPr/>
          </p:nvCxnSpPr>
          <p:spPr bwMode="auto">
            <a:xfrm rot="5400000" flipH="1" flipV="1">
              <a:off x="5257850" y="4110658"/>
              <a:ext cx="1981200" cy="1588"/>
            </a:xfrm>
            <a:prstGeom prst="straightConnector1">
              <a:avLst/>
            </a:prstGeom>
            <a:noFill/>
            <a:ln w="9525" algn="ctr">
              <a:solidFill>
                <a:schemeClr val="tx1"/>
              </a:solidFill>
              <a:round/>
              <a:headEnd/>
              <a:tailEnd type="arrow" w="med" len="med"/>
            </a:ln>
          </p:spPr>
        </p:cxnSp>
        <p:cxnSp>
          <p:nvCxnSpPr>
            <p:cNvPr id="20" name="Straight Arrow Connector 91"/>
            <p:cNvCxnSpPr>
              <a:cxnSpLocks noChangeShapeType="1"/>
            </p:cNvCxnSpPr>
            <p:nvPr/>
          </p:nvCxnSpPr>
          <p:spPr bwMode="auto">
            <a:xfrm rot="16200000" flipH="1">
              <a:off x="4875263" y="4109070"/>
              <a:ext cx="1981200" cy="1587"/>
            </a:xfrm>
            <a:prstGeom prst="straightConnector1">
              <a:avLst/>
            </a:prstGeom>
            <a:noFill/>
            <a:ln w="9525" algn="ctr">
              <a:solidFill>
                <a:schemeClr val="tx1"/>
              </a:solidFill>
              <a:round/>
              <a:headEnd/>
              <a:tailEnd type="arrow" w="med" len="med"/>
            </a:ln>
          </p:spPr>
        </p:cxnSp>
        <p:sp>
          <p:nvSpPr>
            <p:cNvPr id="21" name="TextBox 17"/>
            <p:cNvSpPr txBox="1">
              <a:spLocks noChangeArrowheads="1"/>
            </p:cNvSpPr>
            <p:nvPr/>
          </p:nvSpPr>
          <p:spPr bwMode="auto">
            <a:xfrm>
              <a:off x="2513856" y="3043064"/>
              <a:ext cx="444352" cy="369332"/>
            </a:xfrm>
            <a:prstGeom prst="rect">
              <a:avLst/>
            </a:prstGeom>
            <a:noFill/>
            <a:ln w="9525">
              <a:noFill/>
              <a:miter lim="800000"/>
              <a:headEnd/>
              <a:tailEnd/>
            </a:ln>
          </p:spPr>
          <p:txBody>
            <a:bodyPr wrap="none">
              <a:spAutoFit/>
            </a:bodyPr>
            <a:lstStyle/>
            <a:p>
              <a:r>
                <a:rPr lang="en-US" altLang="ko-KR" dirty="0">
                  <a:ea typeface="굴림" charset="-127"/>
                </a:rPr>
                <a:t>10</a:t>
              </a:r>
            </a:p>
          </p:txBody>
        </p:sp>
        <p:sp>
          <p:nvSpPr>
            <p:cNvPr id="22" name="TextBox 18"/>
            <p:cNvSpPr txBox="1">
              <a:spLocks noChangeArrowheads="1"/>
            </p:cNvSpPr>
            <p:nvPr/>
          </p:nvSpPr>
          <p:spPr bwMode="auto">
            <a:xfrm>
              <a:off x="2520206" y="4686127"/>
              <a:ext cx="314510" cy="369332"/>
            </a:xfrm>
            <a:prstGeom prst="rect">
              <a:avLst/>
            </a:prstGeom>
            <a:noFill/>
            <a:ln w="9525">
              <a:noFill/>
              <a:miter lim="800000"/>
              <a:headEnd/>
              <a:tailEnd/>
            </a:ln>
          </p:spPr>
          <p:txBody>
            <a:bodyPr wrap="none">
              <a:spAutoFit/>
            </a:bodyPr>
            <a:lstStyle/>
            <a:p>
              <a:r>
                <a:rPr lang="en-US" altLang="ko-KR">
                  <a:ea typeface="굴림" charset="-127"/>
                </a:rPr>
                <a:t>5</a:t>
              </a:r>
            </a:p>
          </p:txBody>
        </p:sp>
        <p:sp>
          <p:nvSpPr>
            <p:cNvPr id="23" name="TextBox 19"/>
            <p:cNvSpPr txBox="1">
              <a:spLocks noChangeArrowheads="1"/>
            </p:cNvSpPr>
            <p:nvPr/>
          </p:nvSpPr>
          <p:spPr bwMode="auto">
            <a:xfrm>
              <a:off x="3282206" y="3805064"/>
              <a:ext cx="314510" cy="369332"/>
            </a:xfrm>
            <a:prstGeom prst="rect">
              <a:avLst/>
            </a:prstGeom>
            <a:noFill/>
            <a:ln w="9525">
              <a:noFill/>
              <a:miter lim="800000"/>
              <a:headEnd/>
              <a:tailEnd/>
            </a:ln>
          </p:spPr>
          <p:txBody>
            <a:bodyPr wrap="none">
              <a:spAutoFit/>
            </a:bodyPr>
            <a:lstStyle/>
            <a:p>
              <a:r>
                <a:rPr lang="en-US" altLang="ko-KR">
                  <a:ea typeface="굴림" charset="-127"/>
                </a:rPr>
                <a:t>2</a:t>
              </a:r>
            </a:p>
          </p:txBody>
        </p:sp>
        <p:sp>
          <p:nvSpPr>
            <p:cNvPr id="24" name="TextBox 20"/>
            <p:cNvSpPr txBox="1">
              <a:spLocks noChangeArrowheads="1"/>
            </p:cNvSpPr>
            <p:nvPr/>
          </p:nvSpPr>
          <p:spPr bwMode="auto">
            <a:xfrm>
              <a:off x="3809256" y="3805064"/>
              <a:ext cx="314510" cy="369332"/>
            </a:xfrm>
            <a:prstGeom prst="rect">
              <a:avLst/>
            </a:prstGeom>
            <a:noFill/>
            <a:ln w="9525">
              <a:noFill/>
              <a:miter lim="800000"/>
              <a:headEnd/>
              <a:tailEnd/>
            </a:ln>
          </p:spPr>
          <p:txBody>
            <a:bodyPr wrap="none">
              <a:spAutoFit/>
            </a:bodyPr>
            <a:lstStyle/>
            <a:p>
              <a:r>
                <a:rPr lang="en-US" altLang="ko-KR">
                  <a:ea typeface="굴림" charset="-127"/>
                </a:rPr>
                <a:t>3</a:t>
              </a:r>
            </a:p>
          </p:txBody>
        </p:sp>
        <p:sp>
          <p:nvSpPr>
            <p:cNvPr id="25" name="TextBox 23"/>
            <p:cNvSpPr txBox="1">
              <a:spLocks noChangeArrowheads="1"/>
            </p:cNvSpPr>
            <p:nvPr/>
          </p:nvSpPr>
          <p:spPr bwMode="auto">
            <a:xfrm>
              <a:off x="4647456" y="5524327"/>
              <a:ext cx="314510" cy="369332"/>
            </a:xfrm>
            <a:prstGeom prst="rect">
              <a:avLst/>
            </a:prstGeom>
            <a:noFill/>
            <a:ln w="9525">
              <a:noFill/>
              <a:miter lim="800000"/>
              <a:headEnd/>
              <a:tailEnd/>
            </a:ln>
          </p:spPr>
          <p:txBody>
            <a:bodyPr wrap="none">
              <a:spAutoFit/>
            </a:bodyPr>
            <a:lstStyle/>
            <a:p>
              <a:r>
                <a:rPr lang="en-US" altLang="ko-KR">
                  <a:ea typeface="굴림" charset="-127"/>
                </a:rPr>
                <a:t>2</a:t>
              </a:r>
            </a:p>
          </p:txBody>
        </p:sp>
        <p:sp>
          <p:nvSpPr>
            <p:cNvPr id="26" name="TextBox 24"/>
            <p:cNvSpPr txBox="1">
              <a:spLocks noChangeArrowheads="1"/>
            </p:cNvSpPr>
            <p:nvPr/>
          </p:nvSpPr>
          <p:spPr bwMode="auto">
            <a:xfrm>
              <a:off x="4647456" y="2357264"/>
              <a:ext cx="314510" cy="369332"/>
            </a:xfrm>
            <a:prstGeom prst="rect">
              <a:avLst/>
            </a:prstGeom>
            <a:noFill/>
            <a:ln w="9525">
              <a:noFill/>
              <a:miter lim="800000"/>
              <a:headEnd/>
              <a:tailEnd/>
            </a:ln>
          </p:spPr>
          <p:txBody>
            <a:bodyPr wrap="none">
              <a:spAutoFit/>
            </a:bodyPr>
            <a:lstStyle/>
            <a:p>
              <a:r>
                <a:rPr lang="en-US" altLang="ko-KR">
                  <a:ea typeface="굴림" charset="-127"/>
                </a:rPr>
                <a:t>1</a:t>
              </a:r>
            </a:p>
          </p:txBody>
        </p:sp>
        <p:sp>
          <p:nvSpPr>
            <p:cNvPr id="27" name="TextBox 25"/>
            <p:cNvSpPr txBox="1">
              <a:spLocks noChangeArrowheads="1"/>
            </p:cNvSpPr>
            <p:nvPr/>
          </p:nvSpPr>
          <p:spPr bwMode="auto">
            <a:xfrm>
              <a:off x="4799856" y="3771727"/>
              <a:ext cx="314510" cy="369332"/>
            </a:xfrm>
            <a:prstGeom prst="rect">
              <a:avLst/>
            </a:prstGeom>
            <a:noFill/>
            <a:ln w="9525">
              <a:noFill/>
              <a:miter lim="800000"/>
              <a:headEnd/>
              <a:tailEnd/>
            </a:ln>
          </p:spPr>
          <p:txBody>
            <a:bodyPr wrap="none">
              <a:spAutoFit/>
            </a:bodyPr>
            <a:lstStyle/>
            <a:p>
              <a:r>
                <a:rPr lang="en-US" altLang="ko-KR">
                  <a:ea typeface="굴림" charset="-127"/>
                </a:rPr>
                <a:t>9</a:t>
              </a:r>
            </a:p>
          </p:txBody>
        </p:sp>
        <p:sp>
          <p:nvSpPr>
            <p:cNvPr id="28" name="TextBox 26"/>
            <p:cNvSpPr txBox="1">
              <a:spLocks noChangeArrowheads="1"/>
            </p:cNvSpPr>
            <p:nvPr/>
          </p:nvSpPr>
          <p:spPr bwMode="auto">
            <a:xfrm>
              <a:off x="4952256" y="4719464"/>
              <a:ext cx="314510" cy="369332"/>
            </a:xfrm>
            <a:prstGeom prst="rect">
              <a:avLst/>
            </a:prstGeom>
            <a:noFill/>
            <a:ln w="9525">
              <a:noFill/>
              <a:miter lim="800000"/>
              <a:headEnd/>
              <a:tailEnd/>
            </a:ln>
          </p:spPr>
          <p:txBody>
            <a:bodyPr wrap="none">
              <a:spAutoFit/>
            </a:bodyPr>
            <a:lstStyle/>
            <a:p>
              <a:r>
                <a:rPr lang="en-US" altLang="ko-KR">
                  <a:ea typeface="굴림" charset="-127"/>
                </a:rPr>
                <a:t>7</a:t>
              </a:r>
            </a:p>
          </p:txBody>
        </p:sp>
        <p:sp>
          <p:nvSpPr>
            <p:cNvPr id="29" name="TextBox 27"/>
            <p:cNvSpPr txBox="1">
              <a:spLocks noChangeArrowheads="1"/>
            </p:cNvSpPr>
            <p:nvPr/>
          </p:nvSpPr>
          <p:spPr bwMode="auto">
            <a:xfrm>
              <a:off x="5644406" y="3805064"/>
              <a:ext cx="314510" cy="369332"/>
            </a:xfrm>
            <a:prstGeom prst="rect">
              <a:avLst/>
            </a:prstGeom>
            <a:noFill/>
            <a:ln w="9525">
              <a:noFill/>
              <a:miter lim="800000"/>
              <a:headEnd/>
              <a:tailEnd/>
            </a:ln>
          </p:spPr>
          <p:txBody>
            <a:bodyPr wrap="none">
              <a:spAutoFit/>
            </a:bodyPr>
            <a:lstStyle/>
            <a:p>
              <a:r>
                <a:rPr lang="en-US" altLang="ko-KR">
                  <a:ea typeface="굴림" charset="-127"/>
                </a:rPr>
                <a:t>4</a:t>
              </a:r>
            </a:p>
          </p:txBody>
        </p:sp>
        <p:sp>
          <p:nvSpPr>
            <p:cNvPr id="30" name="TextBox 28"/>
            <p:cNvSpPr txBox="1">
              <a:spLocks noChangeArrowheads="1"/>
            </p:cNvSpPr>
            <p:nvPr/>
          </p:nvSpPr>
          <p:spPr bwMode="auto">
            <a:xfrm>
              <a:off x="6177806" y="3805064"/>
              <a:ext cx="314510" cy="369332"/>
            </a:xfrm>
            <a:prstGeom prst="rect">
              <a:avLst/>
            </a:prstGeom>
            <a:noFill/>
            <a:ln w="9525">
              <a:noFill/>
              <a:miter lim="800000"/>
              <a:headEnd/>
              <a:tailEnd/>
            </a:ln>
          </p:spPr>
          <p:txBody>
            <a:bodyPr wrap="none">
              <a:spAutoFit/>
            </a:bodyPr>
            <a:lstStyle/>
            <a:p>
              <a:r>
                <a:rPr lang="en-US" altLang="ko-KR">
                  <a:ea typeface="굴림" charset="-127"/>
                </a:rPr>
                <a:t>6</a:t>
              </a:r>
            </a:p>
          </p:txBody>
        </p:sp>
      </p:grpSp>
      <p:grpSp>
        <p:nvGrpSpPr>
          <p:cNvPr id="31" name="Group 30"/>
          <p:cNvGrpSpPr/>
          <p:nvPr/>
        </p:nvGrpSpPr>
        <p:grpSpPr>
          <a:xfrm>
            <a:off x="8458200" y="3048000"/>
            <a:ext cx="2532768" cy="1752600"/>
            <a:chOff x="6477000" y="3352800"/>
            <a:chExt cx="2989968" cy="1752600"/>
          </a:xfrm>
        </p:grpSpPr>
        <p:sp>
          <p:nvSpPr>
            <p:cNvPr id="32" name="TextBox 31"/>
            <p:cNvSpPr txBox="1"/>
            <p:nvPr/>
          </p:nvSpPr>
          <p:spPr>
            <a:xfrm>
              <a:off x="6934200" y="3429000"/>
              <a:ext cx="2532768" cy="369332"/>
            </a:xfrm>
            <a:prstGeom prst="rect">
              <a:avLst/>
            </a:prstGeom>
            <a:noFill/>
          </p:spPr>
          <p:txBody>
            <a:bodyPr wrap="square" rtlCol="0">
              <a:spAutoFit/>
            </a:bodyPr>
            <a:lstStyle/>
            <a:p>
              <a:r>
                <a:rPr lang="en-US" dirty="0"/>
                <a:t> Inactive Vertex</a:t>
              </a:r>
            </a:p>
          </p:txBody>
        </p:sp>
        <p:sp>
          <p:nvSpPr>
            <p:cNvPr id="33" name="TextBox 32"/>
            <p:cNvSpPr txBox="1"/>
            <p:nvPr/>
          </p:nvSpPr>
          <p:spPr>
            <a:xfrm>
              <a:off x="6934200" y="3821668"/>
              <a:ext cx="2532768" cy="369332"/>
            </a:xfrm>
            <a:prstGeom prst="rect">
              <a:avLst/>
            </a:prstGeom>
            <a:noFill/>
          </p:spPr>
          <p:txBody>
            <a:bodyPr wrap="square" rtlCol="0">
              <a:spAutoFit/>
            </a:bodyPr>
            <a:lstStyle/>
            <a:p>
              <a:r>
                <a:rPr lang="en-US" dirty="0"/>
                <a:t> Active Vertex</a:t>
              </a:r>
            </a:p>
          </p:txBody>
        </p:sp>
        <p:sp>
          <p:nvSpPr>
            <p:cNvPr id="34" name="TextBox 33"/>
            <p:cNvSpPr txBox="1"/>
            <p:nvPr/>
          </p:nvSpPr>
          <p:spPr>
            <a:xfrm>
              <a:off x="6934200" y="4202668"/>
              <a:ext cx="2532768" cy="369332"/>
            </a:xfrm>
            <a:prstGeom prst="rect">
              <a:avLst/>
            </a:prstGeom>
            <a:noFill/>
          </p:spPr>
          <p:txBody>
            <a:bodyPr wrap="square" rtlCol="0">
              <a:spAutoFit/>
            </a:bodyPr>
            <a:lstStyle/>
            <a:p>
              <a:r>
                <a:rPr lang="en-US" dirty="0"/>
                <a:t> Edge weight</a:t>
              </a:r>
            </a:p>
          </p:txBody>
        </p:sp>
        <p:sp>
          <p:nvSpPr>
            <p:cNvPr id="35" name="TextBox 34"/>
            <p:cNvSpPr txBox="1"/>
            <p:nvPr/>
          </p:nvSpPr>
          <p:spPr>
            <a:xfrm>
              <a:off x="6934200" y="4583668"/>
              <a:ext cx="2532768" cy="369332"/>
            </a:xfrm>
            <a:prstGeom prst="rect">
              <a:avLst/>
            </a:prstGeom>
            <a:noFill/>
          </p:spPr>
          <p:txBody>
            <a:bodyPr wrap="square" rtlCol="0">
              <a:spAutoFit/>
            </a:bodyPr>
            <a:lstStyle/>
            <a:p>
              <a:r>
                <a:rPr lang="en-US" dirty="0"/>
                <a:t> Message</a:t>
              </a:r>
            </a:p>
          </p:txBody>
        </p:sp>
        <p:grpSp>
          <p:nvGrpSpPr>
            <p:cNvPr id="36" name="Group 45"/>
            <p:cNvGrpSpPr/>
            <p:nvPr/>
          </p:nvGrpSpPr>
          <p:grpSpPr>
            <a:xfrm>
              <a:off x="6477000" y="3352800"/>
              <a:ext cx="2514600" cy="1752600"/>
              <a:chOff x="6477000" y="3352800"/>
              <a:chExt cx="2514600" cy="1752600"/>
            </a:xfrm>
          </p:grpSpPr>
          <p:sp>
            <p:nvSpPr>
              <p:cNvPr id="37" name="Oval 5"/>
              <p:cNvSpPr>
                <a:spLocks noChangeArrowheads="1"/>
              </p:cNvSpPr>
              <p:nvPr/>
            </p:nvSpPr>
            <p:spPr bwMode="auto">
              <a:xfrm>
                <a:off x="6705600" y="3505200"/>
                <a:ext cx="228600" cy="228600"/>
              </a:xfrm>
              <a:prstGeom prst="ellipse">
                <a:avLst/>
              </a:prstGeom>
              <a:solidFill>
                <a:srgbClr val="CCFF99"/>
              </a:solidFill>
              <a:ln w="9525" algn="ctr">
                <a:solidFill>
                  <a:schemeClr val="tx1"/>
                </a:solidFill>
                <a:round/>
                <a:headEnd/>
                <a:tailEnd/>
              </a:ln>
            </p:spPr>
            <p:txBody>
              <a:bodyPr anchor="ctr"/>
              <a:lstStyle/>
              <a:p>
                <a:pPr algn="ctr"/>
                <a:endParaRPr lang="en-US" altLang="ko-KR" dirty="0">
                  <a:ea typeface="굴림" charset="-127"/>
                </a:endParaRPr>
              </a:p>
            </p:txBody>
          </p:sp>
          <p:sp>
            <p:nvSpPr>
              <p:cNvPr id="38" name="Oval 37"/>
              <p:cNvSpPr/>
              <p:nvPr/>
            </p:nvSpPr>
            <p:spPr bwMode="auto">
              <a:xfrm>
                <a:off x="6705600" y="3886200"/>
                <a:ext cx="228600" cy="228600"/>
              </a:xfrm>
              <a:prstGeom prst="ellipse">
                <a:avLst/>
              </a:prstGeom>
              <a:solidFill>
                <a:schemeClr val="accent1">
                  <a:lumMod val="60000"/>
                  <a:lumOff val="40000"/>
                </a:schemeClr>
              </a:solidFill>
              <a:ln w="9525" cap="flat" cmpd="sng" algn="ctr">
                <a:solidFill>
                  <a:schemeClr val="tx1"/>
                </a:solidFill>
                <a:prstDash val="solid"/>
                <a:round/>
                <a:headEnd type="none" w="med" len="med"/>
                <a:tailEnd type="none" w="med" len="med"/>
              </a:ln>
              <a:effectLst/>
            </p:spPr>
            <p:txBody>
              <a:bodyPr anchor="ctr"/>
              <a:lstStyle/>
              <a:p>
                <a:pPr algn="ctr"/>
                <a:endParaRPr lang="en-US" altLang="ko-KR" dirty="0">
                  <a:ea typeface="굴림" charset="-127"/>
                </a:endParaRPr>
              </a:p>
            </p:txBody>
          </p:sp>
          <p:sp>
            <p:nvSpPr>
              <p:cNvPr id="39" name="TextBox 24"/>
              <p:cNvSpPr txBox="1">
                <a:spLocks noChangeArrowheads="1"/>
              </p:cNvSpPr>
              <p:nvPr/>
            </p:nvSpPr>
            <p:spPr bwMode="auto">
              <a:xfrm>
                <a:off x="6705599" y="4202668"/>
                <a:ext cx="352360" cy="369332"/>
              </a:xfrm>
              <a:prstGeom prst="rect">
                <a:avLst/>
              </a:prstGeom>
              <a:noFill/>
              <a:ln w="9525">
                <a:noFill/>
                <a:miter lim="800000"/>
                <a:headEnd/>
                <a:tailEnd/>
              </a:ln>
            </p:spPr>
            <p:txBody>
              <a:bodyPr wrap="none">
                <a:spAutoFit/>
              </a:bodyPr>
              <a:lstStyle/>
              <a:p>
                <a:r>
                  <a:rPr lang="en-US" altLang="ko-KR" dirty="0">
                    <a:ea typeface="굴림" charset="-127"/>
                  </a:rPr>
                  <a:t>x</a:t>
                </a:r>
              </a:p>
            </p:txBody>
          </p:sp>
          <p:sp>
            <p:nvSpPr>
              <p:cNvPr id="40" name="TextBox 17"/>
              <p:cNvSpPr txBox="1">
                <a:spLocks noChangeArrowheads="1"/>
              </p:cNvSpPr>
              <p:nvPr/>
            </p:nvSpPr>
            <p:spPr bwMode="auto">
              <a:xfrm flipV="1">
                <a:off x="6572460" y="4659868"/>
                <a:ext cx="437940" cy="369332"/>
              </a:xfrm>
              <a:prstGeom prst="rect">
                <a:avLst/>
              </a:prstGeom>
              <a:noFill/>
              <a:ln w="9525">
                <a:noFill/>
                <a:miter lim="800000"/>
                <a:headEnd/>
                <a:tailEnd/>
              </a:ln>
            </p:spPr>
            <p:txBody>
              <a:bodyPr wrap="square">
                <a:spAutoFit/>
              </a:bodyPr>
              <a:lstStyle/>
              <a:p>
                <a:r>
                  <a:rPr lang="en-US" altLang="ko-KR" dirty="0">
                    <a:solidFill>
                      <a:srgbClr val="FF0000"/>
                    </a:solidFill>
                    <a:ea typeface="굴림" charset="-127"/>
                  </a:rPr>
                  <a:t>x</a:t>
                </a:r>
              </a:p>
            </p:txBody>
          </p:sp>
          <p:cxnSp>
            <p:nvCxnSpPr>
              <p:cNvPr id="41" name="Straight Arrow Connector 82"/>
              <p:cNvCxnSpPr>
                <a:cxnSpLocks noChangeShapeType="1"/>
              </p:cNvCxnSpPr>
              <p:nvPr/>
            </p:nvCxnSpPr>
            <p:spPr bwMode="auto">
              <a:xfrm flipV="1">
                <a:off x="6744929" y="4495800"/>
                <a:ext cx="265471" cy="19412"/>
              </a:xfrm>
              <a:prstGeom prst="straightConnector1">
                <a:avLst/>
              </a:prstGeom>
              <a:noFill/>
              <a:ln w="9525" algn="ctr">
                <a:solidFill>
                  <a:schemeClr val="tx1"/>
                </a:solidFill>
                <a:round/>
                <a:headEnd/>
                <a:tailEnd type="arrow" w="med" len="med"/>
              </a:ln>
            </p:spPr>
          </p:cxnSp>
          <p:sp>
            <p:nvSpPr>
              <p:cNvPr id="42" name="Rectangle 41"/>
              <p:cNvSpPr/>
              <p:nvPr/>
            </p:nvSpPr>
            <p:spPr>
              <a:xfrm>
                <a:off x="6477000" y="3352800"/>
                <a:ext cx="2514600" cy="17526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45" name="Title 1">
            <a:extLst>
              <a:ext uri="{FF2B5EF4-FFF2-40B4-BE49-F238E27FC236}">
                <a16:creationId xmlns:a16="http://schemas.microsoft.com/office/drawing/2014/main" id="{5998BAF9-B975-73D4-9ADE-F987DC424B7A}"/>
              </a:ext>
            </a:extLst>
          </p:cNvPr>
          <p:cNvSpPr>
            <a:spLocks noGrp="1"/>
          </p:cNvSpPr>
          <p:nvPr>
            <p:ph type="title"/>
          </p:nvPr>
        </p:nvSpPr>
        <p:spPr>
          <a:xfrm>
            <a:off x="838200" y="365125"/>
            <a:ext cx="10515600" cy="1325563"/>
          </a:xfrm>
        </p:spPr>
        <p:txBody>
          <a:bodyPr anchor="ctr">
            <a:normAutofit/>
          </a:bodyPr>
          <a:lstStyle/>
          <a:p>
            <a:r>
              <a:rPr lang="en-US" sz="4400" dirty="0"/>
              <a:t>SSSP in Pregel</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그룹 30"/>
          <p:cNvGrpSpPr/>
          <p:nvPr/>
        </p:nvGrpSpPr>
        <p:grpSpPr>
          <a:xfrm>
            <a:off x="3375248" y="1783432"/>
            <a:ext cx="4969060" cy="3733800"/>
            <a:chOff x="1523256" y="2204864"/>
            <a:chExt cx="4969060" cy="3733800"/>
          </a:xfrm>
        </p:grpSpPr>
        <p:sp>
          <p:nvSpPr>
            <p:cNvPr id="5" name="Oval 5"/>
            <p:cNvSpPr>
              <a:spLocks noChangeArrowheads="1"/>
            </p:cNvSpPr>
            <p:nvPr/>
          </p:nvSpPr>
          <p:spPr bwMode="auto">
            <a:xfrm>
              <a:off x="1523256" y="3576464"/>
              <a:ext cx="838200" cy="838200"/>
            </a:xfrm>
            <a:prstGeom prst="ellipse">
              <a:avLst/>
            </a:prstGeom>
            <a:solidFill>
              <a:srgbClr val="CCFF99"/>
            </a:solidFill>
            <a:ln w="9525" algn="ctr">
              <a:solidFill>
                <a:schemeClr val="tx1"/>
              </a:solidFill>
              <a:round/>
              <a:headEnd/>
              <a:tailEnd/>
            </a:ln>
          </p:spPr>
          <p:txBody>
            <a:bodyPr anchor="ctr"/>
            <a:lstStyle/>
            <a:p>
              <a:pPr algn="ctr"/>
              <a:r>
                <a:rPr lang="en-US" altLang="ko-KR">
                  <a:ea typeface="굴림" charset="-127"/>
                </a:rPr>
                <a:t>0</a:t>
              </a:r>
            </a:p>
          </p:txBody>
        </p:sp>
        <p:sp>
          <p:nvSpPr>
            <p:cNvPr id="6" name="Oval 6"/>
            <p:cNvSpPr/>
            <p:nvPr/>
          </p:nvSpPr>
          <p:spPr bwMode="auto">
            <a:xfrm>
              <a:off x="3275856" y="2204864"/>
              <a:ext cx="838200" cy="838200"/>
            </a:xfrm>
            <a:prstGeom prst="ellipse">
              <a:avLst/>
            </a:prstGeom>
            <a:solidFill>
              <a:schemeClr val="accent1">
                <a:lumMod val="60000"/>
                <a:lumOff val="40000"/>
              </a:schemeClr>
            </a:solidFill>
            <a:ln w="9525" cap="flat" cmpd="sng" algn="ctr">
              <a:solidFill>
                <a:schemeClr val="tx1"/>
              </a:solidFill>
              <a:prstDash val="solid"/>
              <a:round/>
              <a:headEnd type="none" w="med" len="med"/>
              <a:tailEnd type="none" w="med" len="med"/>
            </a:ln>
            <a:effectLst/>
          </p:spPr>
          <p:txBody>
            <a:bodyPr anchor="ctr"/>
            <a:lstStyle/>
            <a:p>
              <a:pPr algn="ctr"/>
              <a:r>
                <a:rPr lang="en-US" altLang="ko-KR" dirty="0">
                  <a:ea typeface="굴림" charset="-127"/>
                  <a:sym typeface="Symbol" pitchFamily="18" charset="2"/>
                </a:rPr>
                <a:t>8</a:t>
              </a:r>
              <a:endParaRPr lang="en-US" altLang="ko-KR" dirty="0">
                <a:ea typeface="굴림" charset="-127"/>
              </a:endParaRPr>
            </a:p>
          </p:txBody>
        </p:sp>
        <p:sp>
          <p:nvSpPr>
            <p:cNvPr id="8" name="Oval 7"/>
            <p:cNvSpPr/>
            <p:nvPr/>
          </p:nvSpPr>
          <p:spPr bwMode="auto">
            <a:xfrm>
              <a:off x="3275856" y="5100464"/>
              <a:ext cx="838200" cy="838200"/>
            </a:xfrm>
            <a:prstGeom prst="ellipse">
              <a:avLst/>
            </a:prstGeom>
            <a:solidFill>
              <a:srgbClr val="CCFF99"/>
            </a:solidFill>
            <a:ln w="9525" cap="flat" cmpd="sng" algn="ctr">
              <a:solidFill>
                <a:schemeClr val="tx1"/>
              </a:solidFill>
              <a:prstDash val="solid"/>
              <a:round/>
              <a:headEnd type="none" w="med" len="med"/>
              <a:tailEnd type="none" w="med" len="med"/>
            </a:ln>
            <a:effectLst/>
          </p:spPr>
          <p:txBody>
            <a:bodyPr anchor="ctr"/>
            <a:lstStyle/>
            <a:p>
              <a:pPr algn="ctr"/>
              <a:r>
                <a:rPr lang="en-US" altLang="ko-KR" dirty="0">
                  <a:ea typeface="굴림" charset="-127"/>
                  <a:sym typeface="Symbol" pitchFamily="18" charset="2"/>
                </a:rPr>
                <a:t>5</a:t>
              </a:r>
              <a:endParaRPr lang="en-US" altLang="ko-KR" dirty="0">
                <a:ea typeface="굴림" charset="-127"/>
              </a:endParaRPr>
            </a:p>
          </p:txBody>
        </p:sp>
        <p:sp>
          <p:nvSpPr>
            <p:cNvPr id="9" name="Oval 21"/>
            <p:cNvSpPr/>
            <p:nvPr/>
          </p:nvSpPr>
          <p:spPr bwMode="auto">
            <a:xfrm>
              <a:off x="5638056" y="2204864"/>
              <a:ext cx="838200" cy="838200"/>
            </a:xfrm>
            <a:prstGeom prst="ellipse">
              <a:avLst/>
            </a:prstGeom>
            <a:solidFill>
              <a:schemeClr val="accent1">
                <a:lumMod val="60000"/>
                <a:lumOff val="40000"/>
              </a:schemeClr>
            </a:solidFill>
            <a:ln w="9525" cap="flat" cmpd="sng" algn="ctr">
              <a:solidFill>
                <a:schemeClr val="tx1"/>
              </a:solidFill>
              <a:prstDash val="solid"/>
              <a:round/>
              <a:headEnd type="none" w="med" len="med"/>
              <a:tailEnd type="none" w="med" len="med"/>
            </a:ln>
            <a:effectLst/>
          </p:spPr>
          <p:txBody>
            <a:bodyPr anchor="ctr"/>
            <a:lstStyle/>
            <a:p>
              <a:pPr algn="ctr"/>
              <a:r>
                <a:rPr lang="en-US" altLang="ko-KR" dirty="0">
                  <a:ea typeface="굴림" charset="-127"/>
                  <a:sym typeface="Symbol" pitchFamily="18" charset="2"/>
                </a:rPr>
                <a:t>11</a:t>
              </a:r>
              <a:endParaRPr lang="en-US" altLang="ko-KR" dirty="0">
                <a:ea typeface="굴림" charset="-127"/>
              </a:endParaRPr>
            </a:p>
          </p:txBody>
        </p:sp>
        <p:sp>
          <p:nvSpPr>
            <p:cNvPr id="10" name="Oval 22"/>
            <p:cNvSpPr/>
            <p:nvPr/>
          </p:nvSpPr>
          <p:spPr bwMode="auto">
            <a:xfrm>
              <a:off x="5638056" y="5100464"/>
              <a:ext cx="838200" cy="838200"/>
            </a:xfrm>
            <a:prstGeom prst="ellipse">
              <a:avLst/>
            </a:prstGeom>
            <a:solidFill>
              <a:schemeClr val="accent1">
                <a:lumMod val="60000"/>
                <a:lumOff val="40000"/>
              </a:schemeClr>
            </a:solidFill>
            <a:ln w="9525" cap="flat" cmpd="sng" algn="ctr">
              <a:solidFill>
                <a:schemeClr val="tx1"/>
              </a:solidFill>
              <a:prstDash val="solid"/>
              <a:round/>
              <a:headEnd type="none" w="med" len="med"/>
              <a:tailEnd type="none" w="med" len="med"/>
            </a:ln>
            <a:effectLst/>
          </p:spPr>
          <p:txBody>
            <a:bodyPr anchor="ctr"/>
            <a:lstStyle/>
            <a:p>
              <a:pPr algn="ctr"/>
              <a:r>
                <a:rPr lang="en-US" altLang="ko-KR" dirty="0">
                  <a:ea typeface="굴림" charset="-127"/>
                  <a:sym typeface="Symbol" pitchFamily="18" charset="2"/>
                </a:rPr>
                <a:t>7</a:t>
              </a:r>
              <a:endParaRPr lang="en-US" altLang="ko-KR" dirty="0">
                <a:ea typeface="굴림" charset="-127"/>
              </a:endParaRPr>
            </a:p>
          </p:txBody>
        </p:sp>
        <p:cxnSp>
          <p:nvCxnSpPr>
            <p:cNvPr id="11" name="Straight Arrow Connector 77"/>
            <p:cNvCxnSpPr>
              <a:cxnSpLocks noChangeShapeType="1"/>
            </p:cNvCxnSpPr>
            <p:nvPr/>
          </p:nvCxnSpPr>
          <p:spPr bwMode="auto">
            <a:xfrm>
              <a:off x="2361456" y="4338464"/>
              <a:ext cx="914400" cy="838200"/>
            </a:xfrm>
            <a:prstGeom prst="straightConnector1">
              <a:avLst/>
            </a:prstGeom>
            <a:noFill/>
            <a:ln w="9525" algn="ctr">
              <a:solidFill>
                <a:schemeClr val="tx1"/>
              </a:solidFill>
              <a:round/>
              <a:headEnd/>
              <a:tailEnd type="arrow" w="med" len="med"/>
            </a:ln>
          </p:spPr>
        </p:cxnSp>
        <p:cxnSp>
          <p:nvCxnSpPr>
            <p:cNvPr id="12" name="Straight Arrow Connector 78"/>
            <p:cNvCxnSpPr>
              <a:cxnSpLocks noChangeShapeType="1"/>
            </p:cNvCxnSpPr>
            <p:nvPr/>
          </p:nvCxnSpPr>
          <p:spPr bwMode="auto">
            <a:xfrm flipV="1">
              <a:off x="2361456" y="2890664"/>
              <a:ext cx="914400" cy="838200"/>
            </a:xfrm>
            <a:prstGeom prst="straightConnector1">
              <a:avLst/>
            </a:prstGeom>
            <a:noFill/>
            <a:ln w="9525" algn="ctr">
              <a:solidFill>
                <a:schemeClr val="tx1"/>
              </a:solidFill>
              <a:round/>
              <a:headEnd/>
              <a:tailEnd type="arrow" w="med" len="med"/>
            </a:ln>
          </p:spPr>
        </p:cxnSp>
        <p:cxnSp>
          <p:nvCxnSpPr>
            <p:cNvPr id="13" name="Straight Arrow Connector 79"/>
            <p:cNvCxnSpPr>
              <a:cxnSpLocks noChangeShapeType="1"/>
            </p:cNvCxnSpPr>
            <p:nvPr/>
          </p:nvCxnSpPr>
          <p:spPr bwMode="auto">
            <a:xfrm>
              <a:off x="4190256" y="5557664"/>
              <a:ext cx="1371600" cy="1588"/>
            </a:xfrm>
            <a:prstGeom prst="straightConnector1">
              <a:avLst/>
            </a:prstGeom>
            <a:noFill/>
            <a:ln w="9525" algn="ctr">
              <a:solidFill>
                <a:schemeClr val="tx1"/>
              </a:solidFill>
              <a:round/>
              <a:headEnd/>
              <a:tailEnd type="arrow" w="med" len="med"/>
            </a:ln>
          </p:spPr>
        </p:cxnSp>
        <p:cxnSp>
          <p:nvCxnSpPr>
            <p:cNvPr id="14" name="Straight Arrow Connector 82"/>
            <p:cNvCxnSpPr>
              <a:cxnSpLocks noChangeShapeType="1"/>
            </p:cNvCxnSpPr>
            <p:nvPr/>
          </p:nvCxnSpPr>
          <p:spPr bwMode="auto">
            <a:xfrm>
              <a:off x="4190256" y="2660477"/>
              <a:ext cx="1371600" cy="1587"/>
            </a:xfrm>
            <a:prstGeom prst="straightConnector1">
              <a:avLst/>
            </a:prstGeom>
            <a:noFill/>
            <a:ln w="9525" algn="ctr">
              <a:solidFill>
                <a:schemeClr val="tx1"/>
              </a:solidFill>
              <a:round/>
              <a:headEnd/>
              <a:tailEnd type="arrow" w="med" len="med"/>
            </a:ln>
          </p:spPr>
        </p:cxnSp>
        <p:cxnSp>
          <p:nvCxnSpPr>
            <p:cNvPr id="15" name="Straight Arrow Connector 83"/>
            <p:cNvCxnSpPr>
              <a:cxnSpLocks noChangeShapeType="1"/>
            </p:cNvCxnSpPr>
            <p:nvPr/>
          </p:nvCxnSpPr>
          <p:spPr bwMode="auto">
            <a:xfrm rot="5400000" flipH="1" flipV="1">
              <a:off x="3847356" y="3385964"/>
              <a:ext cx="2133600" cy="1600200"/>
            </a:xfrm>
            <a:prstGeom prst="straightConnector1">
              <a:avLst/>
            </a:prstGeom>
            <a:noFill/>
            <a:ln w="9525" algn="ctr">
              <a:solidFill>
                <a:schemeClr val="tx1"/>
              </a:solidFill>
              <a:round/>
              <a:headEnd/>
              <a:tailEnd type="arrow" w="med" len="med"/>
            </a:ln>
          </p:spPr>
        </p:cxnSp>
        <p:cxnSp>
          <p:nvCxnSpPr>
            <p:cNvPr id="16" name="Straight Arrow Connector 85"/>
            <p:cNvCxnSpPr>
              <a:cxnSpLocks noChangeShapeType="1"/>
            </p:cNvCxnSpPr>
            <p:nvPr/>
          </p:nvCxnSpPr>
          <p:spPr bwMode="auto">
            <a:xfrm rot="10800000">
              <a:off x="2437656" y="4033664"/>
              <a:ext cx="3200400" cy="1219200"/>
            </a:xfrm>
            <a:prstGeom prst="straightConnector1">
              <a:avLst/>
            </a:prstGeom>
            <a:noFill/>
            <a:ln w="9525" algn="ctr">
              <a:solidFill>
                <a:schemeClr val="tx1"/>
              </a:solidFill>
              <a:round/>
              <a:headEnd/>
              <a:tailEnd type="arrow" w="med" len="med"/>
            </a:ln>
          </p:spPr>
        </p:cxnSp>
        <p:cxnSp>
          <p:nvCxnSpPr>
            <p:cNvPr id="17" name="Straight Arrow Connector 87"/>
            <p:cNvCxnSpPr>
              <a:cxnSpLocks noChangeShapeType="1"/>
            </p:cNvCxnSpPr>
            <p:nvPr/>
          </p:nvCxnSpPr>
          <p:spPr bwMode="auto">
            <a:xfrm rot="5400000" flipH="1" flipV="1">
              <a:off x="2895650" y="4110658"/>
              <a:ext cx="1981200" cy="1588"/>
            </a:xfrm>
            <a:prstGeom prst="straightConnector1">
              <a:avLst/>
            </a:prstGeom>
            <a:noFill/>
            <a:ln w="9525" algn="ctr">
              <a:solidFill>
                <a:schemeClr val="tx1"/>
              </a:solidFill>
              <a:round/>
              <a:headEnd/>
              <a:tailEnd type="arrow" w="med" len="med"/>
            </a:ln>
          </p:spPr>
        </p:cxnSp>
        <p:cxnSp>
          <p:nvCxnSpPr>
            <p:cNvPr id="18" name="Straight Arrow Connector 89"/>
            <p:cNvCxnSpPr>
              <a:cxnSpLocks noChangeShapeType="1"/>
            </p:cNvCxnSpPr>
            <p:nvPr/>
          </p:nvCxnSpPr>
          <p:spPr bwMode="auto">
            <a:xfrm rot="16200000" flipH="1">
              <a:off x="2513063" y="4109070"/>
              <a:ext cx="1981200" cy="1587"/>
            </a:xfrm>
            <a:prstGeom prst="straightConnector1">
              <a:avLst/>
            </a:prstGeom>
            <a:noFill/>
            <a:ln w="9525" algn="ctr">
              <a:solidFill>
                <a:schemeClr val="tx1"/>
              </a:solidFill>
              <a:round/>
              <a:headEnd/>
              <a:tailEnd type="arrow" w="med" len="med"/>
            </a:ln>
          </p:spPr>
        </p:cxnSp>
        <p:cxnSp>
          <p:nvCxnSpPr>
            <p:cNvPr id="19" name="Straight Arrow Connector 90"/>
            <p:cNvCxnSpPr>
              <a:cxnSpLocks noChangeShapeType="1"/>
            </p:cNvCxnSpPr>
            <p:nvPr/>
          </p:nvCxnSpPr>
          <p:spPr bwMode="auto">
            <a:xfrm rot="5400000" flipH="1" flipV="1">
              <a:off x="5257850" y="4110658"/>
              <a:ext cx="1981200" cy="1588"/>
            </a:xfrm>
            <a:prstGeom prst="straightConnector1">
              <a:avLst/>
            </a:prstGeom>
            <a:noFill/>
            <a:ln w="9525" algn="ctr">
              <a:solidFill>
                <a:schemeClr val="tx1"/>
              </a:solidFill>
              <a:round/>
              <a:headEnd/>
              <a:tailEnd type="arrow" w="med" len="med"/>
            </a:ln>
          </p:spPr>
        </p:cxnSp>
        <p:cxnSp>
          <p:nvCxnSpPr>
            <p:cNvPr id="20" name="Straight Arrow Connector 91"/>
            <p:cNvCxnSpPr>
              <a:cxnSpLocks noChangeShapeType="1"/>
            </p:cNvCxnSpPr>
            <p:nvPr/>
          </p:nvCxnSpPr>
          <p:spPr bwMode="auto">
            <a:xfrm rot="16200000" flipH="1">
              <a:off x="4875263" y="4109070"/>
              <a:ext cx="1981200" cy="1587"/>
            </a:xfrm>
            <a:prstGeom prst="straightConnector1">
              <a:avLst/>
            </a:prstGeom>
            <a:noFill/>
            <a:ln w="9525" algn="ctr">
              <a:solidFill>
                <a:schemeClr val="tx1"/>
              </a:solidFill>
              <a:round/>
              <a:headEnd/>
              <a:tailEnd type="arrow" w="med" len="med"/>
            </a:ln>
          </p:spPr>
        </p:cxnSp>
        <p:sp>
          <p:nvSpPr>
            <p:cNvPr id="21" name="TextBox 17"/>
            <p:cNvSpPr txBox="1">
              <a:spLocks noChangeArrowheads="1"/>
            </p:cNvSpPr>
            <p:nvPr/>
          </p:nvSpPr>
          <p:spPr bwMode="auto">
            <a:xfrm>
              <a:off x="2513856" y="3043064"/>
              <a:ext cx="444352" cy="369332"/>
            </a:xfrm>
            <a:prstGeom prst="rect">
              <a:avLst/>
            </a:prstGeom>
            <a:noFill/>
            <a:ln w="9525">
              <a:noFill/>
              <a:miter lim="800000"/>
              <a:headEnd/>
              <a:tailEnd/>
            </a:ln>
          </p:spPr>
          <p:txBody>
            <a:bodyPr wrap="none">
              <a:spAutoFit/>
            </a:bodyPr>
            <a:lstStyle/>
            <a:p>
              <a:r>
                <a:rPr lang="en-US" altLang="ko-KR" dirty="0">
                  <a:ea typeface="굴림" charset="-127"/>
                </a:rPr>
                <a:t>10</a:t>
              </a:r>
            </a:p>
          </p:txBody>
        </p:sp>
        <p:sp>
          <p:nvSpPr>
            <p:cNvPr id="22" name="TextBox 18"/>
            <p:cNvSpPr txBox="1">
              <a:spLocks noChangeArrowheads="1"/>
            </p:cNvSpPr>
            <p:nvPr/>
          </p:nvSpPr>
          <p:spPr bwMode="auto">
            <a:xfrm>
              <a:off x="2520206" y="4686127"/>
              <a:ext cx="314510" cy="369332"/>
            </a:xfrm>
            <a:prstGeom prst="rect">
              <a:avLst/>
            </a:prstGeom>
            <a:noFill/>
            <a:ln w="9525">
              <a:noFill/>
              <a:miter lim="800000"/>
              <a:headEnd/>
              <a:tailEnd/>
            </a:ln>
          </p:spPr>
          <p:txBody>
            <a:bodyPr wrap="none">
              <a:spAutoFit/>
            </a:bodyPr>
            <a:lstStyle/>
            <a:p>
              <a:r>
                <a:rPr lang="en-US" altLang="ko-KR">
                  <a:ea typeface="굴림" charset="-127"/>
                </a:rPr>
                <a:t>5</a:t>
              </a:r>
            </a:p>
          </p:txBody>
        </p:sp>
        <p:sp>
          <p:nvSpPr>
            <p:cNvPr id="23" name="TextBox 19"/>
            <p:cNvSpPr txBox="1">
              <a:spLocks noChangeArrowheads="1"/>
            </p:cNvSpPr>
            <p:nvPr/>
          </p:nvSpPr>
          <p:spPr bwMode="auto">
            <a:xfrm>
              <a:off x="3282206" y="3805064"/>
              <a:ext cx="314510" cy="369332"/>
            </a:xfrm>
            <a:prstGeom prst="rect">
              <a:avLst/>
            </a:prstGeom>
            <a:noFill/>
            <a:ln w="9525">
              <a:noFill/>
              <a:miter lim="800000"/>
              <a:headEnd/>
              <a:tailEnd/>
            </a:ln>
          </p:spPr>
          <p:txBody>
            <a:bodyPr wrap="none">
              <a:spAutoFit/>
            </a:bodyPr>
            <a:lstStyle/>
            <a:p>
              <a:r>
                <a:rPr lang="en-US" altLang="ko-KR">
                  <a:ea typeface="굴림" charset="-127"/>
                </a:rPr>
                <a:t>2</a:t>
              </a:r>
            </a:p>
          </p:txBody>
        </p:sp>
        <p:sp>
          <p:nvSpPr>
            <p:cNvPr id="24" name="TextBox 20"/>
            <p:cNvSpPr txBox="1">
              <a:spLocks noChangeArrowheads="1"/>
            </p:cNvSpPr>
            <p:nvPr/>
          </p:nvSpPr>
          <p:spPr bwMode="auto">
            <a:xfrm>
              <a:off x="3809256" y="3805064"/>
              <a:ext cx="314510" cy="369332"/>
            </a:xfrm>
            <a:prstGeom prst="rect">
              <a:avLst/>
            </a:prstGeom>
            <a:noFill/>
            <a:ln w="9525">
              <a:noFill/>
              <a:miter lim="800000"/>
              <a:headEnd/>
              <a:tailEnd/>
            </a:ln>
          </p:spPr>
          <p:txBody>
            <a:bodyPr wrap="none">
              <a:spAutoFit/>
            </a:bodyPr>
            <a:lstStyle/>
            <a:p>
              <a:r>
                <a:rPr lang="en-US" altLang="ko-KR">
                  <a:ea typeface="굴림" charset="-127"/>
                </a:rPr>
                <a:t>3</a:t>
              </a:r>
            </a:p>
          </p:txBody>
        </p:sp>
        <p:sp>
          <p:nvSpPr>
            <p:cNvPr id="25" name="TextBox 23"/>
            <p:cNvSpPr txBox="1">
              <a:spLocks noChangeArrowheads="1"/>
            </p:cNvSpPr>
            <p:nvPr/>
          </p:nvSpPr>
          <p:spPr bwMode="auto">
            <a:xfrm>
              <a:off x="4647456" y="5524327"/>
              <a:ext cx="314510" cy="369332"/>
            </a:xfrm>
            <a:prstGeom prst="rect">
              <a:avLst/>
            </a:prstGeom>
            <a:noFill/>
            <a:ln w="9525">
              <a:noFill/>
              <a:miter lim="800000"/>
              <a:headEnd/>
              <a:tailEnd/>
            </a:ln>
          </p:spPr>
          <p:txBody>
            <a:bodyPr wrap="none">
              <a:spAutoFit/>
            </a:bodyPr>
            <a:lstStyle/>
            <a:p>
              <a:r>
                <a:rPr lang="en-US" altLang="ko-KR">
                  <a:ea typeface="굴림" charset="-127"/>
                </a:rPr>
                <a:t>2</a:t>
              </a:r>
            </a:p>
          </p:txBody>
        </p:sp>
        <p:sp>
          <p:nvSpPr>
            <p:cNvPr id="26" name="TextBox 24"/>
            <p:cNvSpPr txBox="1">
              <a:spLocks noChangeArrowheads="1"/>
            </p:cNvSpPr>
            <p:nvPr/>
          </p:nvSpPr>
          <p:spPr bwMode="auto">
            <a:xfrm>
              <a:off x="4647456" y="2357264"/>
              <a:ext cx="314510" cy="369332"/>
            </a:xfrm>
            <a:prstGeom prst="rect">
              <a:avLst/>
            </a:prstGeom>
            <a:noFill/>
            <a:ln w="9525">
              <a:noFill/>
              <a:miter lim="800000"/>
              <a:headEnd/>
              <a:tailEnd/>
            </a:ln>
          </p:spPr>
          <p:txBody>
            <a:bodyPr wrap="none">
              <a:spAutoFit/>
            </a:bodyPr>
            <a:lstStyle/>
            <a:p>
              <a:r>
                <a:rPr lang="en-US" altLang="ko-KR">
                  <a:ea typeface="굴림" charset="-127"/>
                </a:rPr>
                <a:t>1</a:t>
              </a:r>
            </a:p>
          </p:txBody>
        </p:sp>
        <p:sp>
          <p:nvSpPr>
            <p:cNvPr id="27" name="TextBox 25"/>
            <p:cNvSpPr txBox="1">
              <a:spLocks noChangeArrowheads="1"/>
            </p:cNvSpPr>
            <p:nvPr/>
          </p:nvSpPr>
          <p:spPr bwMode="auto">
            <a:xfrm>
              <a:off x="4799856" y="3771727"/>
              <a:ext cx="314510" cy="369332"/>
            </a:xfrm>
            <a:prstGeom prst="rect">
              <a:avLst/>
            </a:prstGeom>
            <a:noFill/>
            <a:ln w="9525">
              <a:noFill/>
              <a:miter lim="800000"/>
              <a:headEnd/>
              <a:tailEnd/>
            </a:ln>
          </p:spPr>
          <p:txBody>
            <a:bodyPr wrap="none">
              <a:spAutoFit/>
            </a:bodyPr>
            <a:lstStyle/>
            <a:p>
              <a:r>
                <a:rPr lang="en-US" altLang="ko-KR">
                  <a:ea typeface="굴림" charset="-127"/>
                </a:rPr>
                <a:t>9</a:t>
              </a:r>
            </a:p>
          </p:txBody>
        </p:sp>
        <p:sp>
          <p:nvSpPr>
            <p:cNvPr id="28" name="TextBox 26"/>
            <p:cNvSpPr txBox="1">
              <a:spLocks noChangeArrowheads="1"/>
            </p:cNvSpPr>
            <p:nvPr/>
          </p:nvSpPr>
          <p:spPr bwMode="auto">
            <a:xfrm>
              <a:off x="4952256" y="4719464"/>
              <a:ext cx="314510" cy="369332"/>
            </a:xfrm>
            <a:prstGeom prst="rect">
              <a:avLst/>
            </a:prstGeom>
            <a:noFill/>
            <a:ln w="9525">
              <a:noFill/>
              <a:miter lim="800000"/>
              <a:headEnd/>
              <a:tailEnd/>
            </a:ln>
          </p:spPr>
          <p:txBody>
            <a:bodyPr wrap="none">
              <a:spAutoFit/>
            </a:bodyPr>
            <a:lstStyle/>
            <a:p>
              <a:r>
                <a:rPr lang="en-US" altLang="ko-KR">
                  <a:ea typeface="굴림" charset="-127"/>
                </a:rPr>
                <a:t>7</a:t>
              </a:r>
            </a:p>
          </p:txBody>
        </p:sp>
        <p:sp>
          <p:nvSpPr>
            <p:cNvPr id="29" name="TextBox 27"/>
            <p:cNvSpPr txBox="1">
              <a:spLocks noChangeArrowheads="1"/>
            </p:cNvSpPr>
            <p:nvPr/>
          </p:nvSpPr>
          <p:spPr bwMode="auto">
            <a:xfrm>
              <a:off x="5644406" y="3805064"/>
              <a:ext cx="314510" cy="369332"/>
            </a:xfrm>
            <a:prstGeom prst="rect">
              <a:avLst/>
            </a:prstGeom>
            <a:noFill/>
            <a:ln w="9525">
              <a:noFill/>
              <a:miter lim="800000"/>
              <a:headEnd/>
              <a:tailEnd/>
            </a:ln>
          </p:spPr>
          <p:txBody>
            <a:bodyPr wrap="none">
              <a:spAutoFit/>
            </a:bodyPr>
            <a:lstStyle/>
            <a:p>
              <a:r>
                <a:rPr lang="en-US" altLang="ko-KR">
                  <a:ea typeface="굴림" charset="-127"/>
                </a:rPr>
                <a:t>4</a:t>
              </a:r>
            </a:p>
          </p:txBody>
        </p:sp>
        <p:sp>
          <p:nvSpPr>
            <p:cNvPr id="30" name="TextBox 28"/>
            <p:cNvSpPr txBox="1">
              <a:spLocks noChangeArrowheads="1"/>
            </p:cNvSpPr>
            <p:nvPr/>
          </p:nvSpPr>
          <p:spPr bwMode="auto">
            <a:xfrm>
              <a:off x="6177806" y="3805064"/>
              <a:ext cx="314510" cy="369332"/>
            </a:xfrm>
            <a:prstGeom prst="rect">
              <a:avLst/>
            </a:prstGeom>
            <a:noFill/>
            <a:ln w="9525">
              <a:noFill/>
              <a:miter lim="800000"/>
              <a:headEnd/>
              <a:tailEnd/>
            </a:ln>
          </p:spPr>
          <p:txBody>
            <a:bodyPr wrap="none">
              <a:spAutoFit/>
            </a:bodyPr>
            <a:lstStyle/>
            <a:p>
              <a:r>
                <a:rPr lang="en-US" altLang="ko-KR">
                  <a:ea typeface="굴림" charset="-127"/>
                </a:rPr>
                <a:t>6</a:t>
              </a:r>
            </a:p>
          </p:txBody>
        </p:sp>
      </p:grpSp>
      <p:sp>
        <p:nvSpPr>
          <p:cNvPr id="31" name="TextBox 17"/>
          <p:cNvSpPr txBox="1">
            <a:spLocks noChangeArrowheads="1"/>
          </p:cNvSpPr>
          <p:nvPr/>
        </p:nvSpPr>
        <p:spPr bwMode="auto">
          <a:xfrm>
            <a:off x="7176120" y="1916832"/>
            <a:ext cx="314510" cy="369332"/>
          </a:xfrm>
          <a:prstGeom prst="rect">
            <a:avLst/>
          </a:prstGeom>
          <a:noFill/>
          <a:ln w="9525">
            <a:noFill/>
            <a:miter lim="800000"/>
            <a:headEnd/>
            <a:tailEnd/>
          </a:ln>
        </p:spPr>
        <p:txBody>
          <a:bodyPr wrap="none">
            <a:spAutoFit/>
          </a:bodyPr>
          <a:lstStyle/>
          <a:p>
            <a:r>
              <a:rPr lang="en-US" altLang="ko-KR" dirty="0">
                <a:solidFill>
                  <a:srgbClr val="FF0000"/>
                </a:solidFill>
                <a:ea typeface="굴림" charset="-127"/>
              </a:rPr>
              <a:t>9</a:t>
            </a:r>
          </a:p>
        </p:txBody>
      </p:sp>
      <p:sp>
        <p:nvSpPr>
          <p:cNvPr id="32" name="TextBox 17"/>
          <p:cNvSpPr txBox="1">
            <a:spLocks noChangeArrowheads="1"/>
          </p:cNvSpPr>
          <p:nvPr/>
        </p:nvSpPr>
        <p:spPr bwMode="auto">
          <a:xfrm>
            <a:off x="4367808" y="3356992"/>
            <a:ext cx="444352" cy="369332"/>
          </a:xfrm>
          <a:prstGeom prst="rect">
            <a:avLst/>
          </a:prstGeom>
          <a:noFill/>
          <a:ln w="9525">
            <a:noFill/>
            <a:miter lim="800000"/>
            <a:headEnd/>
            <a:tailEnd/>
          </a:ln>
        </p:spPr>
        <p:txBody>
          <a:bodyPr wrap="none">
            <a:spAutoFit/>
          </a:bodyPr>
          <a:lstStyle/>
          <a:p>
            <a:r>
              <a:rPr lang="en-US" altLang="ko-KR" dirty="0">
                <a:solidFill>
                  <a:srgbClr val="FF0000"/>
                </a:solidFill>
                <a:ea typeface="굴림" charset="-127"/>
              </a:rPr>
              <a:t>14</a:t>
            </a:r>
          </a:p>
        </p:txBody>
      </p:sp>
      <p:sp>
        <p:nvSpPr>
          <p:cNvPr id="33" name="TextBox 17"/>
          <p:cNvSpPr txBox="1">
            <a:spLocks noChangeArrowheads="1"/>
          </p:cNvSpPr>
          <p:nvPr/>
        </p:nvSpPr>
        <p:spPr bwMode="auto">
          <a:xfrm>
            <a:off x="8112224" y="2636912"/>
            <a:ext cx="444352" cy="369332"/>
          </a:xfrm>
          <a:prstGeom prst="rect">
            <a:avLst/>
          </a:prstGeom>
          <a:noFill/>
          <a:ln w="9525">
            <a:noFill/>
            <a:miter lim="800000"/>
            <a:headEnd/>
            <a:tailEnd/>
          </a:ln>
        </p:spPr>
        <p:txBody>
          <a:bodyPr wrap="none">
            <a:spAutoFit/>
          </a:bodyPr>
          <a:lstStyle/>
          <a:p>
            <a:r>
              <a:rPr lang="en-US" altLang="ko-KR" dirty="0">
                <a:solidFill>
                  <a:srgbClr val="FF0000"/>
                </a:solidFill>
                <a:ea typeface="굴림" charset="-127"/>
              </a:rPr>
              <a:t>13</a:t>
            </a:r>
          </a:p>
        </p:txBody>
      </p:sp>
      <p:sp>
        <p:nvSpPr>
          <p:cNvPr id="34" name="TextBox 17"/>
          <p:cNvSpPr txBox="1">
            <a:spLocks noChangeArrowheads="1"/>
          </p:cNvSpPr>
          <p:nvPr/>
        </p:nvSpPr>
        <p:spPr bwMode="auto">
          <a:xfrm>
            <a:off x="7355568" y="4305288"/>
            <a:ext cx="444352" cy="369332"/>
          </a:xfrm>
          <a:prstGeom prst="rect">
            <a:avLst/>
          </a:prstGeom>
          <a:noFill/>
          <a:ln w="9525">
            <a:noFill/>
            <a:miter lim="800000"/>
            <a:headEnd/>
            <a:tailEnd/>
          </a:ln>
        </p:spPr>
        <p:txBody>
          <a:bodyPr wrap="none">
            <a:spAutoFit/>
          </a:bodyPr>
          <a:lstStyle/>
          <a:p>
            <a:r>
              <a:rPr lang="en-US" altLang="ko-KR" dirty="0">
                <a:solidFill>
                  <a:srgbClr val="FF0000"/>
                </a:solidFill>
                <a:ea typeface="굴림" charset="-127"/>
              </a:rPr>
              <a:t>15</a:t>
            </a:r>
          </a:p>
        </p:txBody>
      </p:sp>
      <p:grpSp>
        <p:nvGrpSpPr>
          <p:cNvPr id="35" name="Group 34"/>
          <p:cNvGrpSpPr/>
          <p:nvPr/>
        </p:nvGrpSpPr>
        <p:grpSpPr>
          <a:xfrm>
            <a:off x="8458200" y="3048000"/>
            <a:ext cx="2532768" cy="1752600"/>
            <a:chOff x="6477000" y="3352800"/>
            <a:chExt cx="2989968" cy="1752600"/>
          </a:xfrm>
        </p:grpSpPr>
        <p:sp>
          <p:nvSpPr>
            <p:cNvPr id="36" name="TextBox 35"/>
            <p:cNvSpPr txBox="1"/>
            <p:nvPr/>
          </p:nvSpPr>
          <p:spPr>
            <a:xfrm>
              <a:off x="6934200" y="3429000"/>
              <a:ext cx="2532768" cy="369332"/>
            </a:xfrm>
            <a:prstGeom prst="rect">
              <a:avLst/>
            </a:prstGeom>
            <a:noFill/>
          </p:spPr>
          <p:txBody>
            <a:bodyPr wrap="square" rtlCol="0">
              <a:spAutoFit/>
            </a:bodyPr>
            <a:lstStyle/>
            <a:p>
              <a:r>
                <a:rPr lang="en-US" dirty="0"/>
                <a:t> Inactive Vertex</a:t>
              </a:r>
            </a:p>
          </p:txBody>
        </p:sp>
        <p:sp>
          <p:nvSpPr>
            <p:cNvPr id="37" name="TextBox 36"/>
            <p:cNvSpPr txBox="1"/>
            <p:nvPr/>
          </p:nvSpPr>
          <p:spPr>
            <a:xfrm>
              <a:off x="6934200" y="3821668"/>
              <a:ext cx="2532768" cy="369332"/>
            </a:xfrm>
            <a:prstGeom prst="rect">
              <a:avLst/>
            </a:prstGeom>
            <a:noFill/>
          </p:spPr>
          <p:txBody>
            <a:bodyPr wrap="square" rtlCol="0">
              <a:spAutoFit/>
            </a:bodyPr>
            <a:lstStyle/>
            <a:p>
              <a:r>
                <a:rPr lang="en-US" dirty="0"/>
                <a:t> Active Vertex</a:t>
              </a:r>
            </a:p>
          </p:txBody>
        </p:sp>
        <p:sp>
          <p:nvSpPr>
            <p:cNvPr id="38" name="TextBox 37"/>
            <p:cNvSpPr txBox="1"/>
            <p:nvPr/>
          </p:nvSpPr>
          <p:spPr>
            <a:xfrm>
              <a:off x="6934200" y="4202668"/>
              <a:ext cx="2532768" cy="369332"/>
            </a:xfrm>
            <a:prstGeom prst="rect">
              <a:avLst/>
            </a:prstGeom>
            <a:noFill/>
          </p:spPr>
          <p:txBody>
            <a:bodyPr wrap="square" rtlCol="0">
              <a:spAutoFit/>
            </a:bodyPr>
            <a:lstStyle/>
            <a:p>
              <a:r>
                <a:rPr lang="en-US" dirty="0"/>
                <a:t> Edge weight</a:t>
              </a:r>
            </a:p>
          </p:txBody>
        </p:sp>
        <p:sp>
          <p:nvSpPr>
            <p:cNvPr id="39" name="TextBox 38"/>
            <p:cNvSpPr txBox="1"/>
            <p:nvPr/>
          </p:nvSpPr>
          <p:spPr>
            <a:xfrm>
              <a:off x="6934200" y="4583668"/>
              <a:ext cx="2532768" cy="369332"/>
            </a:xfrm>
            <a:prstGeom prst="rect">
              <a:avLst/>
            </a:prstGeom>
            <a:noFill/>
          </p:spPr>
          <p:txBody>
            <a:bodyPr wrap="square" rtlCol="0">
              <a:spAutoFit/>
            </a:bodyPr>
            <a:lstStyle/>
            <a:p>
              <a:r>
                <a:rPr lang="en-US" dirty="0"/>
                <a:t> Message</a:t>
              </a:r>
            </a:p>
          </p:txBody>
        </p:sp>
        <p:grpSp>
          <p:nvGrpSpPr>
            <p:cNvPr id="40" name="Group 45"/>
            <p:cNvGrpSpPr/>
            <p:nvPr/>
          </p:nvGrpSpPr>
          <p:grpSpPr>
            <a:xfrm>
              <a:off x="6477000" y="3352800"/>
              <a:ext cx="2514600" cy="1752600"/>
              <a:chOff x="6477000" y="3352800"/>
              <a:chExt cx="2514600" cy="1752600"/>
            </a:xfrm>
          </p:grpSpPr>
          <p:sp>
            <p:nvSpPr>
              <p:cNvPr id="41" name="Oval 5"/>
              <p:cNvSpPr>
                <a:spLocks noChangeArrowheads="1"/>
              </p:cNvSpPr>
              <p:nvPr/>
            </p:nvSpPr>
            <p:spPr bwMode="auto">
              <a:xfrm>
                <a:off x="6705600" y="3505200"/>
                <a:ext cx="228600" cy="228600"/>
              </a:xfrm>
              <a:prstGeom prst="ellipse">
                <a:avLst/>
              </a:prstGeom>
              <a:solidFill>
                <a:srgbClr val="CCFF99"/>
              </a:solidFill>
              <a:ln w="9525" algn="ctr">
                <a:solidFill>
                  <a:schemeClr val="tx1"/>
                </a:solidFill>
                <a:round/>
                <a:headEnd/>
                <a:tailEnd/>
              </a:ln>
            </p:spPr>
            <p:txBody>
              <a:bodyPr anchor="ctr"/>
              <a:lstStyle/>
              <a:p>
                <a:pPr algn="ctr"/>
                <a:endParaRPr lang="en-US" altLang="ko-KR" dirty="0">
                  <a:ea typeface="굴림" charset="-127"/>
                </a:endParaRPr>
              </a:p>
            </p:txBody>
          </p:sp>
          <p:sp>
            <p:nvSpPr>
              <p:cNvPr id="42" name="Oval 41"/>
              <p:cNvSpPr/>
              <p:nvPr/>
            </p:nvSpPr>
            <p:spPr bwMode="auto">
              <a:xfrm>
                <a:off x="6705600" y="3886200"/>
                <a:ext cx="228600" cy="228600"/>
              </a:xfrm>
              <a:prstGeom prst="ellipse">
                <a:avLst/>
              </a:prstGeom>
              <a:solidFill>
                <a:schemeClr val="accent1">
                  <a:lumMod val="60000"/>
                  <a:lumOff val="40000"/>
                </a:schemeClr>
              </a:solidFill>
              <a:ln w="9525" cap="flat" cmpd="sng" algn="ctr">
                <a:solidFill>
                  <a:schemeClr val="tx1"/>
                </a:solidFill>
                <a:prstDash val="solid"/>
                <a:round/>
                <a:headEnd type="none" w="med" len="med"/>
                <a:tailEnd type="none" w="med" len="med"/>
              </a:ln>
              <a:effectLst/>
            </p:spPr>
            <p:txBody>
              <a:bodyPr anchor="ctr"/>
              <a:lstStyle/>
              <a:p>
                <a:pPr algn="ctr"/>
                <a:endParaRPr lang="en-US" altLang="ko-KR" dirty="0">
                  <a:ea typeface="굴림" charset="-127"/>
                </a:endParaRPr>
              </a:p>
            </p:txBody>
          </p:sp>
          <p:sp>
            <p:nvSpPr>
              <p:cNvPr id="43" name="TextBox 24"/>
              <p:cNvSpPr txBox="1">
                <a:spLocks noChangeArrowheads="1"/>
              </p:cNvSpPr>
              <p:nvPr/>
            </p:nvSpPr>
            <p:spPr bwMode="auto">
              <a:xfrm>
                <a:off x="6705599" y="4202668"/>
                <a:ext cx="352360" cy="369332"/>
              </a:xfrm>
              <a:prstGeom prst="rect">
                <a:avLst/>
              </a:prstGeom>
              <a:noFill/>
              <a:ln w="9525">
                <a:noFill/>
                <a:miter lim="800000"/>
                <a:headEnd/>
                <a:tailEnd/>
              </a:ln>
            </p:spPr>
            <p:txBody>
              <a:bodyPr wrap="none">
                <a:spAutoFit/>
              </a:bodyPr>
              <a:lstStyle/>
              <a:p>
                <a:r>
                  <a:rPr lang="en-US" altLang="ko-KR" dirty="0">
                    <a:ea typeface="굴림" charset="-127"/>
                  </a:rPr>
                  <a:t>x</a:t>
                </a:r>
              </a:p>
            </p:txBody>
          </p:sp>
          <p:sp>
            <p:nvSpPr>
              <p:cNvPr id="44" name="TextBox 17"/>
              <p:cNvSpPr txBox="1">
                <a:spLocks noChangeArrowheads="1"/>
              </p:cNvSpPr>
              <p:nvPr/>
            </p:nvSpPr>
            <p:spPr bwMode="auto">
              <a:xfrm flipV="1">
                <a:off x="6572460" y="4659868"/>
                <a:ext cx="437940" cy="369332"/>
              </a:xfrm>
              <a:prstGeom prst="rect">
                <a:avLst/>
              </a:prstGeom>
              <a:noFill/>
              <a:ln w="9525">
                <a:noFill/>
                <a:miter lim="800000"/>
                <a:headEnd/>
                <a:tailEnd/>
              </a:ln>
            </p:spPr>
            <p:txBody>
              <a:bodyPr wrap="square">
                <a:spAutoFit/>
              </a:bodyPr>
              <a:lstStyle/>
              <a:p>
                <a:r>
                  <a:rPr lang="en-US" altLang="ko-KR" dirty="0">
                    <a:solidFill>
                      <a:srgbClr val="FF0000"/>
                    </a:solidFill>
                    <a:ea typeface="굴림" charset="-127"/>
                  </a:rPr>
                  <a:t>x</a:t>
                </a:r>
              </a:p>
            </p:txBody>
          </p:sp>
          <p:cxnSp>
            <p:nvCxnSpPr>
              <p:cNvPr id="45" name="Straight Arrow Connector 82"/>
              <p:cNvCxnSpPr>
                <a:cxnSpLocks noChangeShapeType="1"/>
              </p:cNvCxnSpPr>
              <p:nvPr/>
            </p:nvCxnSpPr>
            <p:spPr bwMode="auto">
              <a:xfrm flipV="1">
                <a:off x="6744929" y="4495800"/>
                <a:ext cx="265471" cy="19412"/>
              </a:xfrm>
              <a:prstGeom prst="straightConnector1">
                <a:avLst/>
              </a:prstGeom>
              <a:noFill/>
              <a:ln w="9525" algn="ctr">
                <a:solidFill>
                  <a:schemeClr val="tx1"/>
                </a:solidFill>
                <a:round/>
                <a:headEnd/>
                <a:tailEnd type="arrow" w="med" len="med"/>
              </a:ln>
            </p:spPr>
          </p:cxnSp>
          <p:sp>
            <p:nvSpPr>
              <p:cNvPr id="46" name="Rectangle 45"/>
              <p:cNvSpPr/>
              <p:nvPr/>
            </p:nvSpPr>
            <p:spPr>
              <a:xfrm>
                <a:off x="6477000" y="3352800"/>
                <a:ext cx="2514600" cy="17526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49" name="Title 1">
            <a:extLst>
              <a:ext uri="{FF2B5EF4-FFF2-40B4-BE49-F238E27FC236}">
                <a16:creationId xmlns:a16="http://schemas.microsoft.com/office/drawing/2014/main" id="{43819C30-E2AC-47D8-8D62-E93D40DC8412}"/>
              </a:ext>
            </a:extLst>
          </p:cNvPr>
          <p:cNvSpPr>
            <a:spLocks noGrp="1"/>
          </p:cNvSpPr>
          <p:nvPr>
            <p:ph type="title"/>
          </p:nvPr>
        </p:nvSpPr>
        <p:spPr>
          <a:xfrm>
            <a:off x="838200" y="365125"/>
            <a:ext cx="10515600" cy="1325563"/>
          </a:xfrm>
        </p:spPr>
        <p:txBody>
          <a:bodyPr anchor="ctr">
            <a:normAutofit/>
          </a:bodyPr>
          <a:lstStyle/>
          <a:p>
            <a:r>
              <a:rPr lang="en-US" sz="4400" dirty="0"/>
              <a:t>SSSP in Pregel</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그룹 30"/>
          <p:cNvGrpSpPr/>
          <p:nvPr/>
        </p:nvGrpSpPr>
        <p:grpSpPr>
          <a:xfrm>
            <a:off x="3375248" y="1783432"/>
            <a:ext cx="4969060" cy="3733800"/>
            <a:chOff x="1523256" y="2204864"/>
            <a:chExt cx="4969060" cy="3733800"/>
          </a:xfrm>
        </p:grpSpPr>
        <p:sp>
          <p:nvSpPr>
            <p:cNvPr id="5" name="Oval 5"/>
            <p:cNvSpPr>
              <a:spLocks noChangeArrowheads="1"/>
            </p:cNvSpPr>
            <p:nvPr/>
          </p:nvSpPr>
          <p:spPr bwMode="auto">
            <a:xfrm>
              <a:off x="1523256" y="3576464"/>
              <a:ext cx="838200" cy="838200"/>
            </a:xfrm>
            <a:prstGeom prst="ellipse">
              <a:avLst/>
            </a:prstGeom>
            <a:solidFill>
              <a:srgbClr val="CCFF99"/>
            </a:solidFill>
            <a:ln w="9525" algn="ctr">
              <a:solidFill>
                <a:schemeClr val="tx1"/>
              </a:solidFill>
              <a:round/>
              <a:headEnd/>
              <a:tailEnd/>
            </a:ln>
          </p:spPr>
          <p:txBody>
            <a:bodyPr anchor="ctr"/>
            <a:lstStyle/>
            <a:p>
              <a:pPr algn="ctr"/>
              <a:r>
                <a:rPr lang="en-US" altLang="ko-KR">
                  <a:ea typeface="굴림" charset="-127"/>
                </a:rPr>
                <a:t>0</a:t>
              </a:r>
            </a:p>
          </p:txBody>
        </p:sp>
        <p:sp>
          <p:nvSpPr>
            <p:cNvPr id="6" name="Oval 6"/>
            <p:cNvSpPr/>
            <p:nvPr/>
          </p:nvSpPr>
          <p:spPr bwMode="auto">
            <a:xfrm>
              <a:off x="3275856" y="2204864"/>
              <a:ext cx="838200" cy="838200"/>
            </a:xfrm>
            <a:prstGeom prst="ellipse">
              <a:avLst/>
            </a:prstGeom>
            <a:solidFill>
              <a:srgbClr val="CCFF99"/>
            </a:solidFill>
            <a:ln w="9525" cap="flat" cmpd="sng" algn="ctr">
              <a:solidFill>
                <a:schemeClr val="tx1"/>
              </a:solidFill>
              <a:prstDash val="solid"/>
              <a:round/>
              <a:headEnd type="none" w="med" len="med"/>
              <a:tailEnd type="none" w="med" len="med"/>
            </a:ln>
            <a:effectLst/>
          </p:spPr>
          <p:txBody>
            <a:bodyPr anchor="ctr"/>
            <a:lstStyle/>
            <a:p>
              <a:pPr algn="ctr"/>
              <a:r>
                <a:rPr lang="en-US" altLang="ko-KR" dirty="0">
                  <a:ea typeface="굴림" charset="-127"/>
                  <a:sym typeface="Symbol" pitchFamily="18" charset="2"/>
                </a:rPr>
                <a:t>8</a:t>
              </a:r>
              <a:endParaRPr lang="en-US" altLang="ko-KR" dirty="0">
                <a:ea typeface="굴림" charset="-127"/>
              </a:endParaRPr>
            </a:p>
          </p:txBody>
        </p:sp>
        <p:sp>
          <p:nvSpPr>
            <p:cNvPr id="8" name="Oval 7"/>
            <p:cNvSpPr/>
            <p:nvPr/>
          </p:nvSpPr>
          <p:spPr bwMode="auto">
            <a:xfrm>
              <a:off x="3275856" y="5100464"/>
              <a:ext cx="838200" cy="838200"/>
            </a:xfrm>
            <a:prstGeom prst="ellipse">
              <a:avLst/>
            </a:prstGeom>
            <a:solidFill>
              <a:srgbClr val="CCFF99"/>
            </a:solidFill>
            <a:ln w="9525" cap="flat" cmpd="sng" algn="ctr">
              <a:solidFill>
                <a:schemeClr val="tx1"/>
              </a:solidFill>
              <a:prstDash val="solid"/>
              <a:round/>
              <a:headEnd type="none" w="med" len="med"/>
              <a:tailEnd type="none" w="med" len="med"/>
            </a:ln>
            <a:effectLst/>
          </p:spPr>
          <p:txBody>
            <a:bodyPr anchor="ctr"/>
            <a:lstStyle/>
            <a:p>
              <a:pPr algn="ctr"/>
              <a:r>
                <a:rPr lang="en-US" altLang="ko-KR" dirty="0">
                  <a:ea typeface="굴림" charset="-127"/>
                  <a:sym typeface="Symbol" pitchFamily="18" charset="2"/>
                </a:rPr>
                <a:t>5</a:t>
              </a:r>
              <a:endParaRPr lang="en-US" altLang="ko-KR" dirty="0">
                <a:ea typeface="굴림" charset="-127"/>
              </a:endParaRPr>
            </a:p>
          </p:txBody>
        </p:sp>
        <p:sp>
          <p:nvSpPr>
            <p:cNvPr id="9" name="Oval 21"/>
            <p:cNvSpPr/>
            <p:nvPr/>
          </p:nvSpPr>
          <p:spPr bwMode="auto">
            <a:xfrm>
              <a:off x="5638056" y="2204864"/>
              <a:ext cx="838200" cy="838200"/>
            </a:xfrm>
            <a:prstGeom prst="ellipse">
              <a:avLst/>
            </a:prstGeom>
            <a:solidFill>
              <a:schemeClr val="accent1">
                <a:lumMod val="60000"/>
                <a:lumOff val="40000"/>
              </a:schemeClr>
            </a:solidFill>
            <a:ln w="9525" cap="flat" cmpd="sng" algn="ctr">
              <a:solidFill>
                <a:schemeClr val="tx1"/>
              </a:solidFill>
              <a:prstDash val="solid"/>
              <a:round/>
              <a:headEnd type="none" w="med" len="med"/>
              <a:tailEnd type="none" w="med" len="med"/>
            </a:ln>
            <a:effectLst/>
          </p:spPr>
          <p:txBody>
            <a:bodyPr anchor="ctr"/>
            <a:lstStyle/>
            <a:p>
              <a:pPr algn="ctr"/>
              <a:r>
                <a:rPr lang="en-US" altLang="ko-KR" dirty="0">
                  <a:ea typeface="굴림" charset="-127"/>
                  <a:sym typeface="Symbol" pitchFamily="18" charset="2"/>
                </a:rPr>
                <a:t>9</a:t>
              </a:r>
              <a:endParaRPr lang="en-US" altLang="ko-KR" dirty="0">
                <a:ea typeface="굴림" charset="-127"/>
              </a:endParaRPr>
            </a:p>
          </p:txBody>
        </p:sp>
        <p:sp>
          <p:nvSpPr>
            <p:cNvPr id="10" name="Oval 22"/>
            <p:cNvSpPr/>
            <p:nvPr/>
          </p:nvSpPr>
          <p:spPr bwMode="auto">
            <a:xfrm>
              <a:off x="5638056" y="5100464"/>
              <a:ext cx="838200" cy="838200"/>
            </a:xfrm>
            <a:prstGeom prst="ellipse">
              <a:avLst/>
            </a:prstGeom>
            <a:solidFill>
              <a:srgbClr val="CCFF99"/>
            </a:solidFill>
            <a:ln w="9525" cap="flat" cmpd="sng" algn="ctr">
              <a:solidFill>
                <a:schemeClr val="tx1"/>
              </a:solidFill>
              <a:prstDash val="solid"/>
              <a:round/>
              <a:headEnd type="none" w="med" len="med"/>
              <a:tailEnd type="none" w="med" len="med"/>
            </a:ln>
            <a:effectLst/>
          </p:spPr>
          <p:txBody>
            <a:bodyPr anchor="ctr"/>
            <a:lstStyle/>
            <a:p>
              <a:pPr algn="ctr"/>
              <a:r>
                <a:rPr lang="en-US" altLang="ko-KR" dirty="0">
                  <a:ea typeface="굴림" charset="-127"/>
                  <a:sym typeface="Symbol" pitchFamily="18" charset="2"/>
                </a:rPr>
                <a:t>7</a:t>
              </a:r>
              <a:endParaRPr lang="en-US" altLang="ko-KR" dirty="0">
                <a:ea typeface="굴림" charset="-127"/>
              </a:endParaRPr>
            </a:p>
          </p:txBody>
        </p:sp>
        <p:cxnSp>
          <p:nvCxnSpPr>
            <p:cNvPr id="11" name="Straight Arrow Connector 77"/>
            <p:cNvCxnSpPr>
              <a:cxnSpLocks noChangeShapeType="1"/>
            </p:cNvCxnSpPr>
            <p:nvPr/>
          </p:nvCxnSpPr>
          <p:spPr bwMode="auto">
            <a:xfrm>
              <a:off x="2361456" y="4338464"/>
              <a:ext cx="914400" cy="838200"/>
            </a:xfrm>
            <a:prstGeom prst="straightConnector1">
              <a:avLst/>
            </a:prstGeom>
            <a:noFill/>
            <a:ln w="9525" algn="ctr">
              <a:solidFill>
                <a:schemeClr val="tx1"/>
              </a:solidFill>
              <a:round/>
              <a:headEnd/>
              <a:tailEnd type="arrow" w="med" len="med"/>
            </a:ln>
          </p:spPr>
        </p:cxnSp>
        <p:cxnSp>
          <p:nvCxnSpPr>
            <p:cNvPr id="12" name="Straight Arrow Connector 78"/>
            <p:cNvCxnSpPr>
              <a:cxnSpLocks noChangeShapeType="1"/>
            </p:cNvCxnSpPr>
            <p:nvPr/>
          </p:nvCxnSpPr>
          <p:spPr bwMode="auto">
            <a:xfrm flipV="1">
              <a:off x="2361456" y="2890664"/>
              <a:ext cx="914400" cy="838200"/>
            </a:xfrm>
            <a:prstGeom prst="straightConnector1">
              <a:avLst/>
            </a:prstGeom>
            <a:noFill/>
            <a:ln w="9525" algn="ctr">
              <a:solidFill>
                <a:schemeClr val="tx1"/>
              </a:solidFill>
              <a:round/>
              <a:headEnd/>
              <a:tailEnd type="arrow" w="med" len="med"/>
            </a:ln>
          </p:spPr>
        </p:cxnSp>
        <p:cxnSp>
          <p:nvCxnSpPr>
            <p:cNvPr id="13" name="Straight Arrow Connector 79"/>
            <p:cNvCxnSpPr>
              <a:cxnSpLocks noChangeShapeType="1"/>
            </p:cNvCxnSpPr>
            <p:nvPr/>
          </p:nvCxnSpPr>
          <p:spPr bwMode="auto">
            <a:xfrm>
              <a:off x="4190256" y="5557664"/>
              <a:ext cx="1371600" cy="1588"/>
            </a:xfrm>
            <a:prstGeom prst="straightConnector1">
              <a:avLst/>
            </a:prstGeom>
            <a:noFill/>
            <a:ln w="9525" algn="ctr">
              <a:solidFill>
                <a:schemeClr val="tx1"/>
              </a:solidFill>
              <a:round/>
              <a:headEnd/>
              <a:tailEnd type="arrow" w="med" len="med"/>
            </a:ln>
          </p:spPr>
        </p:cxnSp>
        <p:cxnSp>
          <p:nvCxnSpPr>
            <p:cNvPr id="14" name="Straight Arrow Connector 82"/>
            <p:cNvCxnSpPr>
              <a:cxnSpLocks noChangeShapeType="1"/>
            </p:cNvCxnSpPr>
            <p:nvPr/>
          </p:nvCxnSpPr>
          <p:spPr bwMode="auto">
            <a:xfrm>
              <a:off x="4190256" y="2660477"/>
              <a:ext cx="1371600" cy="1587"/>
            </a:xfrm>
            <a:prstGeom prst="straightConnector1">
              <a:avLst/>
            </a:prstGeom>
            <a:noFill/>
            <a:ln w="9525" algn="ctr">
              <a:solidFill>
                <a:schemeClr val="tx1"/>
              </a:solidFill>
              <a:round/>
              <a:headEnd/>
              <a:tailEnd type="arrow" w="med" len="med"/>
            </a:ln>
          </p:spPr>
        </p:cxnSp>
        <p:cxnSp>
          <p:nvCxnSpPr>
            <p:cNvPr id="15" name="Straight Arrow Connector 83"/>
            <p:cNvCxnSpPr>
              <a:cxnSpLocks noChangeShapeType="1"/>
            </p:cNvCxnSpPr>
            <p:nvPr/>
          </p:nvCxnSpPr>
          <p:spPr bwMode="auto">
            <a:xfrm rot="5400000" flipH="1" flipV="1">
              <a:off x="3847356" y="3385964"/>
              <a:ext cx="2133600" cy="1600200"/>
            </a:xfrm>
            <a:prstGeom prst="straightConnector1">
              <a:avLst/>
            </a:prstGeom>
            <a:noFill/>
            <a:ln w="9525" algn="ctr">
              <a:solidFill>
                <a:schemeClr val="tx1"/>
              </a:solidFill>
              <a:round/>
              <a:headEnd/>
              <a:tailEnd type="arrow" w="med" len="med"/>
            </a:ln>
          </p:spPr>
        </p:cxnSp>
        <p:cxnSp>
          <p:nvCxnSpPr>
            <p:cNvPr id="16" name="Straight Arrow Connector 85"/>
            <p:cNvCxnSpPr>
              <a:cxnSpLocks noChangeShapeType="1"/>
            </p:cNvCxnSpPr>
            <p:nvPr/>
          </p:nvCxnSpPr>
          <p:spPr bwMode="auto">
            <a:xfrm rot="10800000">
              <a:off x="2437656" y="4033664"/>
              <a:ext cx="3200400" cy="1219200"/>
            </a:xfrm>
            <a:prstGeom prst="straightConnector1">
              <a:avLst/>
            </a:prstGeom>
            <a:noFill/>
            <a:ln w="9525" algn="ctr">
              <a:solidFill>
                <a:schemeClr val="tx1"/>
              </a:solidFill>
              <a:round/>
              <a:headEnd/>
              <a:tailEnd type="arrow" w="med" len="med"/>
            </a:ln>
          </p:spPr>
        </p:cxnSp>
        <p:cxnSp>
          <p:nvCxnSpPr>
            <p:cNvPr id="17" name="Straight Arrow Connector 87"/>
            <p:cNvCxnSpPr>
              <a:cxnSpLocks noChangeShapeType="1"/>
            </p:cNvCxnSpPr>
            <p:nvPr/>
          </p:nvCxnSpPr>
          <p:spPr bwMode="auto">
            <a:xfrm rot="5400000" flipH="1" flipV="1">
              <a:off x="2895650" y="4110658"/>
              <a:ext cx="1981200" cy="1588"/>
            </a:xfrm>
            <a:prstGeom prst="straightConnector1">
              <a:avLst/>
            </a:prstGeom>
            <a:noFill/>
            <a:ln w="9525" algn="ctr">
              <a:solidFill>
                <a:schemeClr val="tx1"/>
              </a:solidFill>
              <a:round/>
              <a:headEnd/>
              <a:tailEnd type="arrow" w="med" len="med"/>
            </a:ln>
          </p:spPr>
        </p:cxnSp>
        <p:cxnSp>
          <p:nvCxnSpPr>
            <p:cNvPr id="18" name="Straight Arrow Connector 89"/>
            <p:cNvCxnSpPr>
              <a:cxnSpLocks noChangeShapeType="1"/>
            </p:cNvCxnSpPr>
            <p:nvPr/>
          </p:nvCxnSpPr>
          <p:spPr bwMode="auto">
            <a:xfrm rot="16200000" flipH="1">
              <a:off x="2513063" y="4109070"/>
              <a:ext cx="1981200" cy="1587"/>
            </a:xfrm>
            <a:prstGeom prst="straightConnector1">
              <a:avLst/>
            </a:prstGeom>
            <a:noFill/>
            <a:ln w="9525" algn="ctr">
              <a:solidFill>
                <a:schemeClr val="tx1"/>
              </a:solidFill>
              <a:round/>
              <a:headEnd/>
              <a:tailEnd type="arrow" w="med" len="med"/>
            </a:ln>
          </p:spPr>
        </p:cxnSp>
        <p:cxnSp>
          <p:nvCxnSpPr>
            <p:cNvPr id="19" name="Straight Arrow Connector 90"/>
            <p:cNvCxnSpPr>
              <a:cxnSpLocks noChangeShapeType="1"/>
            </p:cNvCxnSpPr>
            <p:nvPr/>
          </p:nvCxnSpPr>
          <p:spPr bwMode="auto">
            <a:xfrm rot="5400000" flipH="1" flipV="1">
              <a:off x="5257850" y="4110658"/>
              <a:ext cx="1981200" cy="1588"/>
            </a:xfrm>
            <a:prstGeom prst="straightConnector1">
              <a:avLst/>
            </a:prstGeom>
            <a:noFill/>
            <a:ln w="9525" algn="ctr">
              <a:solidFill>
                <a:schemeClr val="tx1"/>
              </a:solidFill>
              <a:round/>
              <a:headEnd/>
              <a:tailEnd type="arrow" w="med" len="med"/>
            </a:ln>
          </p:spPr>
        </p:cxnSp>
        <p:cxnSp>
          <p:nvCxnSpPr>
            <p:cNvPr id="20" name="Straight Arrow Connector 91"/>
            <p:cNvCxnSpPr>
              <a:cxnSpLocks noChangeShapeType="1"/>
            </p:cNvCxnSpPr>
            <p:nvPr/>
          </p:nvCxnSpPr>
          <p:spPr bwMode="auto">
            <a:xfrm rot="16200000" flipH="1">
              <a:off x="4875263" y="4109070"/>
              <a:ext cx="1981200" cy="1587"/>
            </a:xfrm>
            <a:prstGeom prst="straightConnector1">
              <a:avLst/>
            </a:prstGeom>
            <a:noFill/>
            <a:ln w="9525" algn="ctr">
              <a:solidFill>
                <a:schemeClr val="tx1"/>
              </a:solidFill>
              <a:round/>
              <a:headEnd/>
              <a:tailEnd type="arrow" w="med" len="med"/>
            </a:ln>
          </p:spPr>
        </p:cxnSp>
        <p:sp>
          <p:nvSpPr>
            <p:cNvPr id="21" name="TextBox 17"/>
            <p:cNvSpPr txBox="1">
              <a:spLocks noChangeArrowheads="1"/>
            </p:cNvSpPr>
            <p:nvPr/>
          </p:nvSpPr>
          <p:spPr bwMode="auto">
            <a:xfrm>
              <a:off x="2513856" y="3043064"/>
              <a:ext cx="444352" cy="369332"/>
            </a:xfrm>
            <a:prstGeom prst="rect">
              <a:avLst/>
            </a:prstGeom>
            <a:noFill/>
            <a:ln w="9525">
              <a:noFill/>
              <a:miter lim="800000"/>
              <a:headEnd/>
              <a:tailEnd/>
            </a:ln>
          </p:spPr>
          <p:txBody>
            <a:bodyPr wrap="none">
              <a:spAutoFit/>
            </a:bodyPr>
            <a:lstStyle/>
            <a:p>
              <a:r>
                <a:rPr lang="en-US" altLang="ko-KR" dirty="0">
                  <a:ea typeface="굴림" charset="-127"/>
                </a:rPr>
                <a:t>10</a:t>
              </a:r>
            </a:p>
          </p:txBody>
        </p:sp>
        <p:sp>
          <p:nvSpPr>
            <p:cNvPr id="22" name="TextBox 18"/>
            <p:cNvSpPr txBox="1">
              <a:spLocks noChangeArrowheads="1"/>
            </p:cNvSpPr>
            <p:nvPr/>
          </p:nvSpPr>
          <p:spPr bwMode="auto">
            <a:xfrm>
              <a:off x="2520206" y="4686127"/>
              <a:ext cx="314510" cy="369332"/>
            </a:xfrm>
            <a:prstGeom prst="rect">
              <a:avLst/>
            </a:prstGeom>
            <a:noFill/>
            <a:ln w="9525">
              <a:noFill/>
              <a:miter lim="800000"/>
              <a:headEnd/>
              <a:tailEnd/>
            </a:ln>
          </p:spPr>
          <p:txBody>
            <a:bodyPr wrap="none">
              <a:spAutoFit/>
            </a:bodyPr>
            <a:lstStyle/>
            <a:p>
              <a:r>
                <a:rPr lang="en-US" altLang="ko-KR">
                  <a:ea typeface="굴림" charset="-127"/>
                </a:rPr>
                <a:t>5</a:t>
              </a:r>
            </a:p>
          </p:txBody>
        </p:sp>
        <p:sp>
          <p:nvSpPr>
            <p:cNvPr id="23" name="TextBox 19"/>
            <p:cNvSpPr txBox="1">
              <a:spLocks noChangeArrowheads="1"/>
            </p:cNvSpPr>
            <p:nvPr/>
          </p:nvSpPr>
          <p:spPr bwMode="auto">
            <a:xfrm>
              <a:off x="3282206" y="3805064"/>
              <a:ext cx="314510" cy="369332"/>
            </a:xfrm>
            <a:prstGeom prst="rect">
              <a:avLst/>
            </a:prstGeom>
            <a:noFill/>
            <a:ln w="9525">
              <a:noFill/>
              <a:miter lim="800000"/>
              <a:headEnd/>
              <a:tailEnd/>
            </a:ln>
          </p:spPr>
          <p:txBody>
            <a:bodyPr wrap="none">
              <a:spAutoFit/>
            </a:bodyPr>
            <a:lstStyle/>
            <a:p>
              <a:r>
                <a:rPr lang="en-US" altLang="ko-KR">
                  <a:ea typeface="굴림" charset="-127"/>
                </a:rPr>
                <a:t>2</a:t>
              </a:r>
            </a:p>
          </p:txBody>
        </p:sp>
        <p:sp>
          <p:nvSpPr>
            <p:cNvPr id="24" name="TextBox 20"/>
            <p:cNvSpPr txBox="1">
              <a:spLocks noChangeArrowheads="1"/>
            </p:cNvSpPr>
            <p:nvPr/>
          </p:nvSpPr>
          <p:spPr bwMode="auto">
            <a:xfrm>
              <a:off x="3809256" y="3805064"/>
              <a:ext cx="314510" cy="369332"/>
            </a:xfrm>
            <a:prstGeom prst="rect">
              <a:avLst/>
            </a:prstGeom>
            <a:noFill/>
            <a:ln w="9525">
              <a:noFill/>
              <a:miter lim="800000"/>
              <a:headEnd/>
              <a:tailEnd/>
            </a:ln>
          </p:spPr>
          <p:txBody>
            <a:bodyPr wrap="none">
              <a:spAutoFit/>
            </a:bodyPr>
            <a:lstStyle/>
            <a:p>
              <a:r>
                <a:rPr lang="en-US" altLang="ko-KR">
                  <a:ea typeface="굴림" charset="-127"/>
                </a:rPr>
                <a:t>3</a:t>
              </a:r>
            </a:p>
          </p:txBody>
        </p:sp>
        <p:sp>
          <p:nvSpPr>
            <p:cNvPr id="25" name="TextBox 23"/>
            <p:cNvSpPr txBox="1">
              <a:spLocks noChangeArrowheads="1"/>
            </p:cNvSpPr>
            <p:nvPr/>
          </p:nvSpPr>
          <p:spPr bwMode="auto">
            <a:xfrm>
              <a:off x="4647456" y="5524327"/>
              <a:ext cx="314510" cy="369332"/>
            </a:xfrm>
            <a:prstGeom prst="rect">
              <a:avLst/>
            </a:prstGeom>
            <a:noFill/>
            <a:ln w="9525">
              <a:noFill/>
              <a:miter lim="800000"/>
              <a:headEnd/>
              <a:tailEnd/>
            </a:ln>
          </p:spPr>
          <p:txBody>
            <a:bodyPr wrap="none">
              <a:spAutoFit/>
            </a:bodyPr>
            <a:lstStyle/>
            <a:p>
              <a:r>
                <a:rPr lang="en-US" altLang="ko-KR">
                  <a:ea typeface="굴림" charset="-127"/>
                </a:rPr>
                <a:t>2</a:t>
              </a:r>
            </a:p>
          </p:txBody>
        </p:sp>
        <p:sp>
          <p:nvSpPr>
            <p:cNvPr id="26" name="TextBox 24"/>
            <p:cNvSpPr txBox="1">
              <a:spLocks noChangeArrowheads="1"/>
            </p:cNvSpPr>
            <p:nvPr/>
          </p:nvSpPr>
          <p:spPr bwMode="auto">
            <a:xfrm>
              <a:off x="4647456" y="2357264"/>
              <a:ext cx="314510" cy="369332"/>
            </a:xfrm>
            <a:prstGeom prst="rect">
              <a:avLst/>
            </a:prstGeom>
            <a:noFill/>
            <a:ln w="9525">
              <a:noFill/>
              <a:miter lim="800000"/>
              <a:headEnd/>
              <a:tailEnd/>
            </a:ln>
          </p:spPr>
          <p:txBody>
            <a:bodyPr wrap="none">
              <a:spAutoFit/>
            </a:bodyPr>
            <a:lstStyle/>
            <a:p>
              <a:r>
                <a:rPr lang="en-US" altLang="ko-KR">
                  <a:ea typeface="굴림" charset="-127"/>
                </a:rPr>
                <a:t>1</a:t>
              </a:r>
            </a:p>
          </p:txBody>
        </p:sp>
        <p:sp>
          <p:nvSpPr>
            <p:cNvPr id="27" name="TextBox 25"/>
            <p:cNvSpPr txBox="1">
              <a:spLocks noChangeArrowheads="1"/>
            </p:cNvSpPr>
            <p:nvPr/>
          </p:nvSpPr>
          <p:spPr bwMode="auto">
            <a:xfrm>
              <a:off x="4799856" y="3771727"/>
              <a:ext cx="314510" cy="369332"/>
            </a:xfrm>
            <a:prstGeom prst="rect">
              <a:avLst/>
            </a:prstGeom>
            <a:noFill/>
            <a:ln w="9525">
              <a:noFill/>
              <a:miter lim="800000"/>
              <a:headEnd/>
              <a:tailEnd/>
            </a:ln>
          </p:spPr>
          <p:txBody>
            <a:bodyPr wrap="none">
              <a:spAutoFit/>
            </a:bodyPr>
            <a:lstStyle/>
            <a:p>
              <a:r>
                <a:rPr lang="en-US" altLang="ko-KR">
                  <a:ea typeface="굴림" charset="-127"/>
                </a:rPr>
                <a:t>9</a:t>
              </a:r>
            </a:p>
          </p:txBody>
        </p:sp>
        <p:sp>
          <p:nvSpPr>
            <p:cNvPr id="28" name="TextBox 26"/>
            <p:cNvSpPr txBox="1">
              <a:spLocks noChangeArrowheads="1"/>
            </p:cNvSpPr>
            <p:nvPr/>
          </p:nvSpPr>
          <p:spPr bwMode="auto">
            <a:xfrm>
              <a:off x="4952256" y="4719464"/>
              <a:ext cx="314510" cy="369332"/>
            </a:xfrm>
            <a:prstGeom prst="rect">
              <a:avLst/>
            </a:prstGeom>
            <a:noFill/>
            <a:ln w="9525">
              <a:noFill/>
              <a:miter lim="800000"/>
              <a:headEnd/>
              <a:tailEnd/>
            </a:ln>
          </p:spPr>
          <p:txBody>
            <a:bodyPr wrap="none">
              <a:spAutoFit/>
            </a:bodyPr>
            <a:lstStyle/>
            <a:p>
              <a:r>
                <a:rPr lang="en-US" altLang="ko-KR">
                  <a:ea typeface="굴림" charset="-127"/>
                </a:rPr>
                <a:t>7</a:t>
              </a:r>
            </a:p>
          </p:txBody>
        </p:sp>
        <p:sp>
          <p:nvSpPr>
            <p:cNvPr id="29" name="TextBox 27"/>
            <p:cNvSpPr txBox="1">
              <a:spLocks noChangeArrowheads="1"/>
            </p:cNvSpPr>
            <p:nvPr/>
          </p:nvSpPr>
          <p:spPr bwMode="auto">
            <a:xfrm>
              <a:off x="5644406" y="3805064"/>
              <a:ext cx="314510" cy="369332"/>
            </a:xfrm>
            <a:prstGeom prst="rect">
              <a:avLst/>
            </a:prstGeom>
            <a:noFill/>
            <a:ln w="9525">
              <a:noFill/>
              <a:miter lim="800000"/>
              <a:headEnd/>
              <a:tailEnd/>
            </a:ln>
          </p:spPr>
          <p:txBody>
            <a:bodyPr wrap="none">
              <a:spAutoFit/>
            </a:bodyPr>
            <a:lstStyle/>
            <a:p>
              <a:r>
                <a:rPr lang="en-US" altLang="ko-KR">
                  <a:ea typeface="굴림" charset="-127"/>
                </a:rPr>
                <a:t>4</a:t>
              </a:r>
            </a:p>
          </p:txBody>
        </p:sp>
        <p:sp>
          <p:nvSpPr>
            <p:cNvPr id="30" name="TextBox 28"/>
            <p:cNvSpPr txBox="1">
              <a:spLocks noChangeArrowheads="1"/>
            </p:cNvSpPr>
            <p:nvPr/>
          </p:nvSpPr>
          <p:spPr bwMode="auto">
            <a:xfrm>
              <a:off x="6177806" y="3805064"/>
              <a:ext cx="314510" cy="369332"/>
            </a:xfrm>
            <a:prstGeom prst="rect">
              <a:avLst/>
            </a:prstGeom>
            <a:noFill/>
            <a:ln w="9525">
              <a:noFill/>
              <a:miter lim="800000"/>
              <a:headEnd/>
              <a:tailEnd/>
            </a:ln>
          </p:spPr>
          <p:txBody>
            <a:bodyPr wrap="none">
              <a:spAutoFit/>
            </a:bodyPr>
            <a:lstStyle/>
            <a:p>
              <a:r>
                <a:rPr lang="en-US" altLang="ko-KR">
                  <a:ea typeface="굴림" charset="-127"/>
                </a:rPr>
                <a:t>6</a:t>
              </a:r>
            </a:p>
          </p:txBody>
        </p:sp>
      </p:grpSp>
      <p:grpSp>
        <p:nvGrpSpPr>
          <p:cNvPr id="31" name="Group 30"/>
          <p:cNvGrpSpPr/>
          <p:nvPr/>
        </p:nvGrpSpPr>
        <p:grpSpPr>
          <a:xfrm>
            <a:off x="8458200" y="3048000"/>
            <a:ext cx="2532768" cy="1752600"/>
            <a:chOff x="6477000" y="3352800"/>
            <a:chExt cx="2989968" cy="1752600"/>
          </a:xfrm>
        </p:grpSpPr>
        <p:sp>
          <p:nvSpPr>
            <p:cNvPr id="32" name="TextBox 31"/>
            <p:cNvSpPr txBox="1"/>
            <p:nvPr/>
          </p:nvSpPr>
          <p:spPr>
            <a:xfrm>
              <a:off x="6934200" y="3429000"/>
              <a:ext cx="2532768" cy="369332"/>
            </a:xfrm>
            <a:prstGeom prst="rect">
              <a:avLst/>
            </a:prstGeom>
            <a:noFill/>
          </p:spPr>
          <p:txBody>
            <a:bodyPr wrap="square" rtlCol="0">
              <a:spAutoFit/>
            </a:bodyPr>
            <a:lstStyle/>
            <a:p>
              <a:r>
                <a:rPr lang="en-US" dirty="0"/>
                <a:t> Inactive Vertex</a:t>
              </a:r>
            </a:p>
          </p:txBody>
        </p:sp>
        <p:sp>
          <p:nvSpPr>
            <p:cNvPr id="33" name="TextBox 32"/>
            <p:cNvSpPr txBox="1"/>
            <p:nvPr/>
          </p:nvSpPr>
          <p:spPr>
            <a:xfrm>
              <a:off x="6934200" y="3821668"/>
              <a:ext cx="2532768" cy="369332"/>
            </a:xfrm>
            <a:prstGeom prst="rect">
              <a:avLst/>
            </a:prstGeom>
            <a:noFill/>
          </p:spPr>
          <p:txBody>
            <a:bodyPr wrap="square" rtlCol="0">
              <a:spAutoFit/>
            </a:bodyPr>
            <a:lstStyle/>
            <a:p>
              <a:r>
                <a:rPr lang="en-US" dirty="0"/>
                <a:t> Active Vertex</a:t>
              </a:r>
            </a:p>
          </p:txBody>
        </p:sp>
        <p:sp>
          <p:nvSpPr>
            <p:cNvPr id="34" name="TextBox 33"/>
            <p:cNvSpPr txBox="1"/>
            <p:nvPr/>
          </p:nvSpPr>
          <p:spPr>
            <a:xfrm>
              <a:off x="6934200" y="4202668"/>
              <a:ext cx="2532768" cy="369332"/>
            </a:xfrm>
            <a:prstGeom prst="rect">
              <a:avLst/>
            </a:prstGeom>
            <a:noFill/>
          </p:spPr>
          <p:txBody>
            <a:bodyPr wrap="square" rtlCol="0">
              <a:spAutoFit/>
            </a:bodyPr>
            <a:lstStyle/>
            <a:p>
              <a:r>
                <a:rPr lang="en-US" dirty="0"/>
                <a:t> Edge weight</a:t>
              </a:r>
            </a:p>
          </p:txBody>
        </p:sp>
        <p:sp>
          <p:nvSpPr>
            <p:cNvPr id="35" name="TextBox 34"/>
            <p:cNvSpPr txBox="1"/>
            <p:nvPr/>
          </p:nvSpPr>
          <p:spPr>
            <a:xfrm>
              <a:off x="6934200" y="4583668"/>
              <a:ext cx="2532768" cy="369332"/>
            </a:xfrm>
            <a:prstGeom prst="rect">
              <a:avLst/>
            </a:prstGeom>
            <a:noFill/>
          </p:spPr>
          <p:txBody>
            <a:bodyPr wrap="square" rtlCol="0">
              <a:spAutoFit/>
            </a:bodyPr>
            <a:lstStyle/>
            <a:p>
              <a:r>
                <a:rPr lang="en-US" dirty="0"/>
                <a:t> Message</a:t>
              </a:r>
            </a:p>
          </p:txBody>
        </p:sp>
        <p:grpSp>
          <p:nvGrpSpPr>
            <p:cNvPr id="36" name="Group 45"/>
            <p:cNvGrpSpPr/>
            <p:nvPr/>
          </p:nvGrpSpPr>
          <p:grpSpPr>
            <a:xfrm>
              <a:off x="6477000" y="3352800"/>
              <a:ext cx="2514600" cy="1752600"/>
              <a:chOff x="6477000" y="3352800"/>
              <a:chExt cx="2514600" cy="1752600"/>
            </a:xfrm>
          </p:grpSpPr>
          <p:sp>
            <p:nvSpPr>
              <p:cNvPr id="37" name="Oval 5"/>
              <p:cNvSpPr>
                <a:spLocks noChangeArrowheads="1"/>
              </p:cNvSpPr>
              <p:nvPr/>
            </p:nvSpPr>
            <p:spPr bwMode="auto">
              <a:xfrm>
                <a:off x="6705600" y="3505200"/>
                <a:ext cx="228600" cy="228600"/>
              </a:xfrm>
              <a:prstGeom prst="ellipse">
                <a:avLst/>
              </a:prstGeom>
              <a:solidFill>
                <a:srgbClr val="CCFF99"/>
              </a:solidFill>
              <a:ln w="9525" algn="ctr">
                <a:solidFill>
                  <a:schemeClr val="tx1"/>
                </a:solidFill>
                <a:round/>
                <a:headEnd/>
                <a:tailEnd/>
              </a:ln>
            </p:spPr>
            <p:txBody>
              <a:bodyPr anchor="ctr"/>
              <a:lstStyle/>
              <a:p>
                <a:pPr algn="ctr"/>
                <a:endParaRPr lang="en-US" altLang="ko-KR" dirty="0">
                  <a:ea typeface="굴림" charset="-127"/>
                </a:endParaRPr>
              </a:p>
            </p:txBody>
          </p:sp>
          <p:sp>
            <p:nvSpPr>
              <p:cNvPr id="38" name="Oval 37"/>
              <p:cNvSpPr/>
              <p:nvPr/>
            </p:nvSpPr>
            <p:spPr bwMode="auto">
              <a:xfrm>
                <a:off x="6705600" y="3886200"/>
                <a:ext cx="228600" cy="228600"/>
              </a:xfrm>
              <a:prstGeom prst="ellipse">
                <a:avLst/>
              </a:prstGeom>
              <a:solidFill>
                <a:schemeClr val="accent1">
                  <a:lumMod val="60000"/>
                  <a:lumOff val="40000"/>
                </a:schemeClr>
              </a:solidFill>
              <a:ln w="9525" cap="flat" cmpd="sng" algn="ctr">
                <a:solidFill>
                  <a:schemeClr val="tx1"/>
                </a:solidFill>
                <a:prstDash val="solid"/>
                <a:round/>
                <a:headEnd type="none" w="med" len="med"/>
                <a:tailEnd type="none" w="med" len="med"/>
              </a:ln>
              <a:effectLst/>
            </p:spPr>
            <p:txBody>
              <a:bodyPr anchor="ctr"/>
              <a:lstStyle/>
              <a:p>
                <a:pPr algn="ctr"/>
                <a:endParaRPr lang="en-US" altLang="ko-KR" dirty="0">
                  <a:ea typeface="굴림" charset="-127"/>
                </a:endParaRPr>
              </a:p>
            </p:txBody>
          </p:sp>
          <p:sp>
            <p:nvSpPr>
              <p:cNvPr id="39" name="TextBox 24"/>
              <p:cNvSpPr txBox="1">
                <a:spLocks noChangeArrowheads="1"/>
              </p:cNvSpPr>
              <p:nvPr/>
            </p:nvSpPr>
            <p:spPr bwMode="auto">
              <a:xfrm>
                <a:off x="6705599" y="4202668"/>
                <a:ext cx="352360" cy="369332"/>
              </a:xfrm>
              <a:prstGeom prst="rect">
                <a:avLst/>
              </a:prstGeom>
              <a:noFill/>
              <a:ln w="9525">
                <a:noFill/>
                <a:miter lim="800000"/>
                <a:headEnd/>
                <a:tailEnd/>
              </a:ln>
            </p:spPr>
            <p:txBody>
              <a:bodyPr wrap="none">
                <a:spAutoFit/>
              </a:bodyPr>
              <a:lstStyle/>
              <a:p>
                <a:r>
                  <a:rPr lang="en-US" altLang="ko-KR" dirty="0">
                    <a:ea typeface="굴림" charset="-127"/>
                  </a:rPr>
                  <a:t>x</a:t>
                </a:r>
              </a:p>
            </p:txBody>
          </p:sp>
          <p:sp>
            <p:nvSpPr>
              <p:cNvPr id="40" name="TextBox 17"/>
              <p:cNvSpPr txBox="1">
                <a:spLocks noChangeArrowheads="1"/>
              </p:cNvSpPr>
              <p:nvPr/>
            </p:nvSpPr>
            <p:spPr bwMode="auto">
              <a:xfrm flipV="1">
                <a:off x="6572460" y="4659868"/>
                <a:ext cx="437940" cy="369332"/>
              </a:xfrm>
              <a:prstGeom prst="rect">
                <a:avLst/>
              </a:prstGeom>
              <a:noFill/>
              <a:ln w="9525">
                <a:noFill/>
                <a:miter lim="800000"/>
                <a:headEnd/>
                <a:tailEnd/>
              </a:ln>
            </p:spPr>
            <p:txBody>
              <a:bodyPr wrap="square">
                <a:spAutoFit/>
              </a:bodyPr>
              <a:lstStyle/>
              <a:p>
                <a:r>
                  <a:rPr lang="en-US" altLang="ko-KR" dirty="0">
                    <a:solidFill>
                      <a:srgbClr val="FF0000"/>
                    </a:solidFill>
                    <a:ea typeface="굴림" charset="-127"/>
                  </a:rPr>
                  <a:t>x</a:t>
                </a:r>
              </a:p>
            </p:txBody>
          </p:sp>
          <p:cxnSp>
            <p:nvCxnSpPr>
              <p:cNvPr id="41" name="Straight Arrow Connector 82"/>
              <p:cNvCxnSpPr>
                <a:cxnSpLocks noChangeShapeType="1"/>
              </p:cNvCxnSpPr>
              <p:nvPr/>
            </p:nvCxnSpPr>
            <p:spPr bwMode="auto">
              <a:xfrm flipV="1">
                <a:off x="6744929" y="4495800"/>
                <a:ext cx="265471" cy="19412"/>
              </a:xfrm>
              <a:prstGeom prst="straightConnector1">
                <a:avLst/>
              </a:prstGeom>
              <a:noFill/>
              <a:ln w="9525" algn="ctr">
                <a:solidFill>
                  <a:schemeClr val="tx1"/>
                </a:solidFill>
                <a:round/>
                <a:headEnd/>
                <a:tailEnd type="arrow" w="med" len="med"/>
              </a:ln>
            </p:spPr>
          </p:cxnSp>
          <p:sp>
            <p:nvSpPr>
              <p:cNvPr id="42" name="Rectangle 41"/>
              <p:cNvSpPr/>
              <p:nvPr/>
            </p:nvSpPr>
            <p:spPr>
              <a:xfrm>
                <a:off x="6477000" y="3352800"/>
                <a:ext cx="2514600" cy="17526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45" name="Title 1">
            <a:extLst>
              <a:ext uri="{FF2B5EF4-FFF2-40B4-BE49-F238E27FC236}">
                <a16:creationId xmlns:a16="http://schemas.microsoft.com/office/drawing/2014/main" id="{2C19BEF7-1541-9A36-2A68-66695D49969C}"/>
              </a:ext>
            </a:extLst>
          </p:cNvPr>
          <p:cNvSpPr>
            <a:spLocks noGrp="1"/>
          </p:cNvSpPr>
          <p:nvPr>
            <p:ph type="title"/>
          </p:nvPr>
        </p:nvSpPr>
        <p:spPr>
          <a:xfrm>
            <a:off x="838200" y="365125"/>
            <a:ext cx="10515600" cy="1325563"/>
          </a:xfrm>
        </p:spPr>
        <p:txBody>
          <a:bodyPr anchor="ctr">
            <a:normAutofit/>
          </a:bodyPr>
          <a:lstStyle/>
          <a:p>
            <a:r>
              <a:rPr lang="en-US" sz="4400" dirty="0"/>
              <a:t>SSSP in Pregel</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그룹 30"/>
          <p:cNvGrpSpPr/>
          <p:nvPr/>
        </p:nvGrpSpPr>
        <p:grpSpPr>
          <a:xfrm>
            <a:off x="3375248" y="1783432"/>
            <a:ext cx="4969060" cy="3733800"/>
            <a:chOff x="1523256" y="2204864"/>
            <a:chExt cx="4969060" cy="3733800"/>
          </a:xfrm>
        </p:grpSpPr>
        <p:sp>
          <p:nvSpPr>
            <p:cNvPr id="5" name="Oval 5"/>
            <p:cNvSpPr>
              <a:spLocks noChangeArrowheads="1"/>
            </p:cNvSpPr>
            <p:nvPr/>
          </p:nvSpPr>
          <p:spPr bwMode="auto">
            <a:xfrm>
              <a:off x="1523256" y="3576464"/>
              <a:ext cx="838200" cy="838200"/>
            </a:xfrm>
            <a:prstGeom prst="ellipse">
              <a:avLst/>
            </a:prstGeom>
            <a:solidFill>
              <a:srgbClr val="CCFF99"/>
            </a:solidFill>
            <a:ln w="9525" algn="ctr">
              <a:solidFill>
                <a:schemeClr val="tx1"/>
              </a:solidFill>
              <a:round/>
              <a:headEnd/>
              <a:tailEnd/>
            </a:ln>
          </p:spPr>
          <p:txBody>
            <a:bodyPr anchor="ctr"/>
            <a:lstStyle/>
            <a:p>
              <a:pPr algn="ctr"/>
              <a:r>
                <a:rPr lang="en-US" altLang="ko-KR">
                  <a:ea typeface="굴림" charset="-127"/>
                </a:rPr>
                <a:t>0</a:t>
              </a:r>
            </a:p>
          </p:txBody>
        </p:sp>
        <p:sp>
          <p:nvSpPr>
            <p:cNvPr id="6" name="Oval 6"/>
            <p:cNvSpPr/>
            <p:nvPr/>
          </p:nvSpPr>
          <p:spPr bwMode="auto">
            <a:xfrm>
              <a:off x="3275856" y="2204864"/>
              <a:ext cx="838200" cy="838200"/>
            </a:xfrm>
            <a:prstGeom prst="ellipse">
              <a:avLst/>
            </a:prstGeom>
            <a:solidFill>
              <a:srgbClr val="CCFF99"/>
            </a:solidFill>
            <a:ln w="9525" cap="flat" cmpd="sng" algn="ctr">
              <a:solidFill>
                <a:schemeClr val="tx1"/>
              </a:solidFill>
              <a:prstDash val="solid"/>
              <a:round/>
              <a:headEnd type="none" w="med" len="med"/>
              <a:tailEnd type="none" w="med" len="med"/>
            </a:ln>
            <a:effectLst/>
          </p:spPr>
          <p:txBody>
            <a:bodyPr anchor="ctr"/>
            <a:lstStyle/>
            <a:p>
              <a:pPr algn="ctr"/>
              <a:r>
                <a:rPr lang="en-US" altLang="ko-KR" dirty="0">
                  <a:ea typeface="굴림" charset="-127"/>
                  <a:sym typeface="Symbol" pitchFamily="18" charset="2"/>
                </a:rPr>
                <a:t>8</a:t>
              </a:r>
              <a:endParaRPr lang="en-US" altLang="ko-KR" dirty="0">
                <a:ea typeface="굴림" charset="-127"/>
              </a:endParaRPr>
            </a:p>
          </p:txBody>
        </p:sp>
        <p:sp>
          <p:nvSpPr>
            <p:cNvPr id="8" name="Oval 7"/>
            <p:cNvSpPr/>
            <p:nvPr/>
          </p:nvSpPr>
          <p:spPr bwMode="auto">
            <a:xfrm>
              <a:off x="3275856" y="5100464"/>
              <a:ext cx="838200" cy="838200"/>
            </a:xfrm>
            <a:prstGeom prst="ellipse">
              <a:avLst/>
            </a:prstGeom>
            <a:solidFill>
              <a:srgbClr val="CCFF99"/>
            </a:solidFill>
            <a:ln w="9525" cap="flat" cmpd="sng" algn="ctr">
              <a:solidFill>
                <a:schemeClr val="tx1"/>
              </a:solidFill>
              <a:prstDash val="solid"/>
              <a:round/>
              <a:headEnd type="none" w="med" len="med"/>
              <a:tailEnd type="none" w="med" len="med"/>
            </a:ln>
            <a:effectLst/>
          </p:spPr>
          <p:txBody>
            <a:bodyPr anchor="ctr"/>
            <a:lstStyle/>
            <a:p>
              <a:pPr algn="ctr"/>
              <a:r>
                <a:rPr lang="en-US" altLang="ko-KR" dirty="0">
                  <a:ea typeface="굴림" charset="-127"/>
                  <a:sym typeface="Symbol" pitchFamily="18" charset="2"/>
                </a:rPr>
                <a:t>5</a:t>
              </a:r>
              <a:endParaRPr lang="en-US" altLang="ko-KR" dirty="0">
                <a:ea typeface="굴림" charset="-127"/>
              </a:endParaRPr>
            </a:p>
          </p:txBody>
        </p:sp>
        <p:sp>
          <p:nvSpPr>
            <p:cNvPr id="9" name="Oval 21"/>
            <p:cNvSpPr/>
            <p:nvPr/>
          </p:nvSpPr>
          <p:spPr bwMode="auto">
            <a:xfrm>
              <a:off x="5638056" y="2204864"/>
              <a:ext cx="838200" cy="838200"/>
            </a:xfrm>
            <a:prstGeom prst="ellipse">
              <a:avLst/>
            </a:prstGeom>
            <a:solidFill>
              <a:schemeClr val="accent1">
                <a:lumMod val="60000"/>
                <a:lumOff val="40000"/>
              </a:schemeClr>
            </a:solidFill>
            <a:ln w="9525" cap="flat" cmpd="sng" algn="ctr">
              <a:solidFill>
                <a:schemeClr val="tx1"/>
              </a:solidFill>
              <a:prstDash val="solid"/>
              <a:round/>
              <a:headEnd type="none" w="med" len="med"/>
              <a:tailEnd type="none" w="med" len="med"/>
            </a:ln>
            <a:effectLst/>
          </p:spPr>
          <p:txBody>
            <a:bodyPr anchor="ctr"/>
            <a:lstStyle/>
            <a:p>
              <a:pPr algn="ctr"/>
              <a:r>
                <a:rPr lang="en-US" altLang="ko-KR" dirty="0">
                  <a:ea typeface="굴림" charset="-127"/>
                  <a:sym typeface="Symbol" pitchFamily="18" charset="2"/>
                </a:rPr>
                <a:t>9</a:t>
              </a:r>
              <a:endParaRPr lang="en-US" altLang="ko-KR" dirty="0">
                <a:ea typeface="굴림" charset="-127"/>
              </a:endParaRPr>
            </a:p>
          </p:txBody>
        </p:sp>
        <p:sp>
          <p:nvSpPr>
            <p:cNvPr id="10" name="Oval 22"/>
            <p:cNvSpPr/>
            <p:nvPr/>
          </p:nvSpPr>
          <p:spPr bwMode="auto">
            <a:xfrm>
              <a:off x="5638056" y="5100464"/>
              <a:ext cx="838200" cy="838200"/>
            </a:xfrm>
            <a:prstGeom prst="ellipse">
              <a:avLst/>
            </a:prstGeom>
            <a:solidFill>
              <a:srgbClr val="CCFF99"/>
            </a:solidFill>
            <a:ln w="9525" cap="flat" cmpd="sng" algn="ctr">
              <a:solidFill>
                <a:schemeClr val="tx1"/>
              </a:solidFill>
              <a:prstDash val="solid"/>
              <a:round/>
              <a:headEnd type="none" w="med" len="med"/>
              <a:tailEnd type="none" w="med" len="med"/>
            </a:ln>
            <a:effectLst/>
          </p:spPr>
          <p:txBody>
            <a:bodyPr anchor="ctr"/>
            <a:lstStyle/>
            <a:p>
              <a:pPr algn="ctr"/>
              <a:r>
                <a:rPr lang="en-US" altLang="ko-KR" dirty="0">
                  <a:ea typeface="굴림" charset="-127"/>
                  <a:sym typeface="Symbol" pitchFamily="18" charset="2"/>
                </a:rPr>
                <a:t>7</a:t>
              </a:r>
              <a:endParaRPr lang="en-US" altLang="ko-KR" dirty="0">
                <a:ea typeface="굴림" charset="-127"/>
              </a:endParaRPr>
            </a:p>
          </p:txBody>
        </p:sp>
        <p:cxnSp>
          <p:nvCxnSpPr>
            <p:cNvPr id="11" name="Straight Arrow Connector 77"/>
            <p:cNvCxnSpPr>
              <a:cxnSpLocks noChangeShapeType="1"/>
            </p:cNvCxnSpPr>
            <p:nvPr/>
          </p:nvCxnSpPr>
          <p:spPr bwMode="auto">
            <a:xfrm>
              <a:off x="2361456" y="4338464"/>
              <a:ext cx="914400" cy="838200"/>
            </a:xfrm>
            <a:prstGeom prst="straightConnector1">
              <a:avLst/>
            </a:prstGeom>
            <a:noFill/>
            <a:ln w="9525" algn="ctr">
              <a:solidFill>
                <a:schemeClr val="tx1"/>
              </a:solidFill>
              <a:round/>
              <a:headEnd/>
              <a:tailEnd type="arrow" w="med" len="med"/>
            </a:ln>
          </p:spPr>
        </p:cxnSp>
        <p:cxnSp>
          <p:nvCxnSpPr>
            <p:cNvPr id="12" name="Straight Arrow Connector 78"/>
            <p:cNvCxnSpPr>
              <a:cxnSpLocks noChangeShapeType="1"/>
            </p:cNvCxnSpPr>
            <p:nvPr/>
          </p:nvCxnSpPr>
          <p:spPr bwMode="auto">
            <a:xfrm flipV="1">
              <a:off x="2361456" y="2890664"/>
              <a:ext cx="914400" cy="838200"/>
            </a:xfrm>
            <a:prstGeom prst="straightConnector1">
              <a:avLst/>
            </a:prstGeom>
            <a:noFill/>
            <a:ln w="9525" algn="ctr">
              <a:solidFill>
                <a:schemeClr val="tx1"/>
              </a:solidFill>
              <a:round/>
              <a:headEnd/>
              <a:tailEnd type="arrow" w="med" len="med"/>
            </a:ln>
          </p:spPr>
        </p:cxnSp>
        <p:cxnSp>
          <p:nvCxnSpPr>
            <p:cNvPr id="13" name="Straight Arrow Connector 79"/>
            <p:cNvCxnSpPr>
              <a:cxnSpLocks noChangeShapeType="1"/>
            </p:cNvCxnSpPr>
            <p:nvPr/>
          </p:nvCxnSpPr>
          <p:spPr bwMode="auto">
            <a:xfrm>
              <a:off x="4190256" y="5557664"/>
              <a:ext cx="1371600" cy="1588"/>
            </a:xfrm>
            <a:prstGeom prst="straightConnector1">
              <a:avLst/>
            </a:prstGeom>
            <a:noFill/>
            <a:ln w="9525" algn="ctr">
              <a:solidFill>
                <a:schemeClr val="tx1"/>
              </a:solidFill>
              <a:round/>
              <a:headEnd/>
              <a:tailEnd type="arrow" w="med" len="med"/>
            </a:ln>
          </p:spPr>
        </p:cxnSp>
        <p:cxnSp>
          <p:nvCxnSpPr>
            <p:cNvPr id="14" name="Straight Arrow Connector 82"/>
            <p:cNvCxnSpPr>
              <a:cxnSpLocks noChangeShapeType="1"/>
            </p:cNvCxnSpPr>
            <p:nvPr/>
          </p:nvCxnSpPr>
          <p:spPr bwMode="auto">
            <a:xfrm>
              <a:off x="4190256" y="2660477"/>
              <a:ext cx="1371600" cy="1587"/>
            </a:xfrm>
            <a:prstGeom prst="straightConnector1">
              <a:avLst/>
            </a:prstGeom>
            <a:noFill/>
            <a:ln w="9525" algn="ctr">
              <a:solidFill>
                <a:schemeClr val="tx1"/>
              </a:solidFill>
              <a:round/>
              <a:headEnd/>
              <a:tailEnd type="arrow" w="med" len="med"/>
            </a:ln>
          </p:spPr>
        </p:cxnSp>
        <p:cxnSp>
          <p:nvCxnSpPr>
            <p:cNvPr id="15" name="Straight Arrow Connector 83"/>
            <p:cNvCxnSpPr>
              <a:cxnSpLocks noChangeShapeType="1"/>
            </p:cNvCxnSpPr>
            <p:nvPr/>
          </p:nvCxnSpPr>
          <p:spPr bwMode="auto">
            <a:xfrm rot="5400000" flipH="1" flipV="1">
              <a:off x="3847356" y="3385964"/>
              <a:ext cx="2133600" cy="1600200"/>
            </a:xfrm>
            <a:prstGeom prst="straightConnector1">
              <a:avLst/>
            </a:prstGeom>
            <a:noFill/>
            <a:ln w="9525" algn="ctr">
              <a:solidFill>
                <a:schemeClr val="tx1"/>
              </a:solidFill>
              <a:round/>
              <a:headEnd/>
              <a:tailEnd type="arrow" w="med" len="med"/>
            </a:ln>
          </p:spPr>
        </p:cxnSp>
        <p:cxnSp>
          <p:nvCxnSpPr>
            <p:cNvPr id="16" name="Straight Arrow Connector 85"/>
            <p:cNvCxnSpPr>
              <a:cxnSpLocks noChangeShapeType="1"/>
            </p:cNvCxnSpPr>
            <p:nvPr/>
          </p:nvCxnSpPr>
          <p:spPr bwMode="auto">
            <a:xfrm rot="10800000">
              <a:off x="2437656" y="4033664"/>
              <a:ext cx="3200400" cy="1219200"/>
            </a:xfrm>
            <a:prstGeom prst="straightConnector1">
              <a:avLst/>
            </a:prstGeom>
            <a:noFill/>
            <a:ln w="9525" algn="ctr">
              <a:solidFill>
                <a:schemeClr val="tx1"/>
              </a:solidFill>
              <a:round/>
              <a:headEnd/>
              <a:tailEnd type="arrow" w="med" len="med"/>
            </a:ln>
          </p:spPr>
        </p:cxnSp>
        <p:cxnSp>
          <p:nvCxnSpPr>
            <p:cNvPr id="17" name="Straight Arrow Connector 87"/>
            <p:cNvCxnSpPr>
              <a:cxnSpLocks noChangeShapeType="1"/>
            </p:cNvCxnSpPr>
            <p:nvPr/>
          </p:nvCxnSpPr>
          <p:spPr bwMode="auto">
            <a:xfrm rot="5400000" flipH="1" flipV="1">
              <a:off x="2895650" y="4110658"/>
              <a:ext cx="1981200" cy="1588"/>
            </a:xfrm>
            <a:prstGeom prst="straightConnector1">
              <a:avLst/>
            </a:prstGeom>
            <a:noFill/>
            <a:ln w="9525" algn="ctr">
              <a:solidFill>
                <a:schemeClr val="tx1"/>
              </a:solidFill>
              <a:round/>
              <a:headEnd/>
              <a:tailEnd type="arrow" w="med" len="med"/>
            </a:ln>
          </p:spPr>
        </p:cxnSp>
        <p:cxnSp>
          <p:nvCxnSpPr>
            <p:cNvPr id="18" name="Straight Arrow Connector 89"/>
            <p:cNvCxnSpPr>
              <a:cxnSpLocks noChangeShapeType="1"/>
            </p:cNvCxnSpPr>
            <p:nvPr/>
          </p:nvCxnSpPr>
          <p:spPr bwMode="auto">
            <a:xfrm rot="16200000" flipH="1">
              <a:off x="2513063" y="4109070"/>
              <a:ext cx="1981200" cy="1587"/>
            </a:xfrm>
            <a:prstGeom prst="straightConnector1">
              <a:avLst/>
            </a:prstGeom>
            <a:noFill/>
            <a:ln w="9525" algn="ctr">
              <a:solidFill>
                <a:schemeClr val="tx1"/>
              </a:solidFill>
              <a:round/>
              <a:headEnd/>
              <a:tailEnd type="arrow" w="med" len="med"/>
            </a:ln>
          </p:spPr>
        </p:cxnSp>
        <p:cxnSp>
          <p:nvCxnSpPr>
            <p:cNvPr id="19" name="Straight Arrow Connector 90"/>
            <p:cNvCxnSpPr>
              <a:cxnSpLocks noChangeShapeType="1"/>
            </p:cNvCxnSpPr>
            <p:nvPr/>
          </p:nvCxnSpPr>
          <p:spPr bwMode="auto">
            <a:xfrm rot="5400000" flipH="1" flipV="1">
              <a:off x="5257850" y="4110658"/>
              <a:ext cx="1981200" cy="1588"/>
            </a:xfrm>
            <a:prstGeom prst="straightConnector1">
              <a:avLst/>
            </a:prstGeom>
            <a:noFill/>
            <a:ln w="9525" algn="ctr">
              <a:solidFill>
                <a:schemeClr val="tx1"/>
              </a:solidFill>
              <a:round/>
              <a:headEnd/>
              <a:tailEnd type="arrow" w="med" len="med"/>
            </a:ln>
          </p:spPr>
        </p:cxnSp>
        <p:cxnSp>
          <p:nvCxnSpPr>
            <p:cNvPr id="20" name="Straight Arrow Connector 91"/>
            <p:cNvCxnSpPr>
              <a:cxnSpLocks noChangeShapeType="1"/>
            </p:cNvCxnSpPr>
            <p:nvPr/>
          </p:nvCxnSpPr>
          <p:spPr bwMode="auto">
            <a:xfrm rot="16200000" flipH="1">
              <a:off x="4875263" y="4109070"/>
              <a:ext cx="1981200" cy="1587"/>
            </a:xfrm>
            <a:prstGeom prst="straightConnector1">
              <a:avLst/>
            </a:prstGeom>
            <a:noFill/>
            <a:ln w="9525" algn="ctr">
              <a:solidFill>
                <a:schemeClr val="tx1"/>
              </a:solidFill>
              <a:round/>
              <a:headEnd/>
              <a:tailEnd type="arrow" w="med" len="med"/>
            </a:ln>
          </p:spPr>
        </p:cxnSp>
        <p:sp>
          <p:nvSpPr>
            <p:cNvPr id="21" name="TextBox 17"/>
            <p:cNvSpPr txBox="1">
              <a:spLocks noChangeArrowheads="1"/>
            </p:cNvSpPr>
            <p:nvPr/>
          </p:nvSpPr>
          <p:spPr bwMode="auto">
            <a:xfrm>
              <a:off x="2513856" y="3043064"/>
              <a:ext cx="444352" cy="369332"/>
            </a:xfrm>
            <a:prstGeom prst="rect">
              <a:avLst/>
            </a:prstGeom>
            <a:noFill/>
            <a:ln w="9525">
              <a:noFill/>
              <a:miter lim="800000"/>
              <a:headEnd/>
              <a:tailEnd/>
            </a:ln>
          </p:spPr>
          <p:txBody>
            <a:bodyPr wrap="none">
              <a:spAutoFit/>
            </a:bodyPr>
            <a:lstStyle/>
            <a:p>
              <a:r>
                <a:rPr lang="en-US" altLang="ko-KR" dirty="0">
                  <a:ea typeface="굴림" charset="-127"/>
                </a:rPr>
                <a:t>10</a:t>
              </a:r>
            </a:p>
          </p:txBody>
        </p:sp>
        <p:sp>
          <p:nvSpPr>
            <p:cNvPr id="22" name="TextBox 18"/>
            <p:cNvSpPr txBox="1">
              <a:spLocks noChangeArrowheads="1"/>
            </p:cNvSpPr>
            <p:nvPr/>
          </p:nvSpPr>
          <p:spPr bwMode="auto">
            <a:xfrm>
              <a:off x="2520206" y="4686127"/>
              <a:ext cx="314510" cy="369332"/>
            </a:xfrm>
            <a:prstGeom prst="rect">
              <a:avLst/>
            </a:prstGeom>
            <a:noFill/>
            <a:ln w="9525">
              <a:noFill/>
              <a:miter lim="800000"/>
              <a:headEnd/>
              <a:tailEnd/>
            </a:ln>
          </p:spPr>
          <p:txBody>
            <a:bodyPr wrap="none">
              <a:spAutoFit/>
            </a:bodyPr>
            <a:lstStyle/>
            <a:p>
              <a:r>
                <a:rPr lang="en-US" altLang="ko-KR">
                  <a:ea typeface="굴림" charset="-127"/>
                </a:rPr>
                <a:t>5</a:t>
              </a:r>
            </a:p>
          </p:txBody>
        </p:sp>
        <p:sp>
          <p:nvSpPr>
            <p:cNvPr id="23" name="TextBox 19"/>
            <p:cNvSpPr txBox="1">
              <a:spLocks noChangeArrowheads="1"/>
            </p:cNvSpPr>
            <p:nvPr/>
          </p:nvSpPr>
          <p:spPr bwMode="auto">
            <a:xfrm>
              <a:off x="3282206" y="3805064"/>
              <a:ext cx="314510" cy="369332"/>
            </a:xfrm>
            <a:prstGeom prst="rect">
              <a:avLst/>
            </a:prstGeom>
            <a:noFill/>
            <a:ln w="9525">
              <a:noFill/>
              <a:miter lim="800000"/>
              <a:headEnd/>
              <a:tailEnd/>
            </a:ln>
          </p:spPr>
          <p:txBody>
            <a:bodyPr wrap="none">
              <a:spAutoFit/>
            </a:bodyPr>
            <a:lstStyle/>
            <a:p>
              <a:r>
                <a:rPr lang="en-US" altLang="ko-KR">
                  <a:ea typeface="굴림" charset="-127"/>
                </a:rPr>
                <a:t>2</a:t>
              </a:r>
            </a:p>
          </p:txBody>
        </p:sp>
        <p:sp>
          <p:nvSpPr>
            <p:cNvPr id="24" name="TextBox 20"/>
            <p:cNvSpPr txBox="1">
              <a:spLocks noChangeArrowheads="1"/>
            </p:cNvSpPr>
            <p:nvPr/>
          </p:nvSpPr>
          <p:spPr bwMode="auto">
            <a:xfrm>
              <a:off x="3809256" y="3805064"/>
              <a:ext cx="314510" cy="369332"/>
            </a:xfrm>
            <a:prstGeom prst="rect">
              <a:avLst/>
            </a:prstGeom>
            <a:noFill/>
            <a:ln w="9525">
              <a:noFill/>
              <a:miter lim="800000"/>
              <a:headEnd/>
              <a:tailEnd/>
            </a:ln>
          </p:spPr>
          <p:txBody>
            <a:bodyPr wrap="none">
              <a:spAutoFit/>
            </a:bodyPr>
            <a:lstStyle/>
            <a:p>
              <a:r>
                <a:rPr lang="en-US" altLang="ko-KR">
                  <a:ea typeface="굴림" charset="-127"/>
                </a:rPr>
                <a:t>3</a:t>
              </a:r>
            </a:p>
          </p:txBody>
        </p:sp>
        <p:sp>
          <p:nvSpPr>
            <p:cNvPr id="25" name="TextBox 23"/>
            <p:cNvSpPr txBox="1">
              <a:spLocks noChangeArrowheads="1"/>
            </p:cNvSpPr>
            <p:nvPr/>
          </p:nvSpPr>
          <p:spPr bwMode="auto">
            <a:xfrm>
              <a:off x="4647456" y="5524327"/>
              <a:ext cx="314510" cy="369332"/>
            </a:xfrm>
            <a:prstGeom prst="rect">
              <a:avLst/>
            </a:prstGeom>
            <a:noFill/>
            <a:ln w="9525">
              <a:noFill/>
              <a:miter lim="800000"/>
              <a:headEnd/>
              <a:tailEnd/>
            </a:ln>
          </p:spPr>
          <p:txBody>
            <a:bodyPr wrap="none">
              <a:spAutoFit/>
            </a:bodyPr>
            <a:lstStyle/>
            <a:p>
              <a:r>
                <a:rPr lang="en-US" altLang="ko-KR">
                  <a:ea typeface="굴림" charset="-127"/>
                </a:rPr>
                <a:t>2</a:t>
              </a:r>
            </a:p>
          </p:txBody>
        </p:sp>
        <p:sp>
          <p:nvSpPr>
            <p:cNvPr id="26" name="TextBox 24"/>
            <p:cNvSpPr txBox="1">
              <a:spLocks noChangeArrowheads="1"/>
            </p:cNvSpPr>
            <p:nvPr/>
          </p:nvSpPr>
          <p:spPr bwMode="auto">
            <a:xfrm>
              <a:off x="4647456" y="2357264"/>
              <a:ext cx="314510" cy="369332"/>
            </a:xfrm>
            <a:prstGeom prst="rect">
              <a:avLst/>
            </a:prstGeom>
            <a:noFill/>
            <a:ln w="9525">
              <a:noFill/>
              <a:miter lim="800000"/>
              <a:headEnd/>
              <a:tailEnd/>
            </a:ln>
          </p:spPr>
          <p:txBody>
            <a:bodyPr wrap="none">
              <a:spAutoFit/>
            </a:bodyPr>
            <a:lstStyle/>
            <a:p>
              <a:r>
                <a:rPr lang="en-US" altLang="ko-KR">
                  <a:ea typeface="굴림" charset="-127"/>
                </a:rPr>
                <a:t>1</a:t>
              </a:r>
            </a:p>
          </p:txBody>
        </p:sp>
        <p:sp>
          <p:nvSpPr>
            <p:cNvPr id="27" name="TextBox 25"/>
            <p:cNvSpPr txBox="1">
              <a:spLocks noChangeArrowheads="1"/>
            </p:cNvSpPr>
            <p:nvPr/>
          </p:nvSpPr>
          <p:spPr bwMode="auto">
            <a:xfrm>
              <a:off x="4799856" y="3771727"/>
              <a:ext cx="314510" cy="369332"/>
            </a:xfrm>
            <a:prstGeom prst="rect">
              <a:avLst/>
            </a:prstGeom>
            <a:noFill/>
            <a:ln w="9525">
              <a:noFill/>
              <a:miter lim="800000"/>
              <a:headEnd/>
              <a:tailEnd/>
            </a:ln>
          </p:spPr>
          <p:txBody>
            <a:bodyPr wrap="none">
              <a:spAutoFit/>
            </a:bodyPr>
            <a:lstStyle/>
            <a:p>
              <a:r>
                <a:rPr lang="en-US" altLang="ko-KR">
                  <a:ea typeface="굴림" charset="-127"/>
                </a:rPr>
                <a:t>9</a:t>
              </a:r>
            </a:p>
          </p:txBody>
        </p:sp>
        <p:sp>
          <p:nvSpPr>
            <p:cNvPr id="28" name="TextBox 26"/>
            <p:cNvSpPr txBox="1">
              <a:spLocks noChangeArrowheads="1"/>
            </p:cNvSpPr>
            <p:nvPr/>
          </p:nvSpPr>
          <p:spPr bwMode="auto">
            <a:xfrm>
              <a:off x="4952256" y="4719464"/>
              <a:ext cx="314510" cy="369332"/>
            </a:xfrm>
            <a:prstGeom prst="rect">
              <a:avLst/>
            </a:prstGeom>
            <a:noFill/>
            <a:ln w="9525">
              <a:noFill/>
              <a:miter lim="800000"/>
              <a:headEnd/>
              <a:tailEnd/>
            </a:ln>
          </p:spPr>
          <p:txBody>
            <a:bodyPr wrap="none">
              <a:spAutoFit/>
            </a:bodyPr>
            <a:lstStyle/>
            <a:p>
              <a:r>
                <a:rPr lang="en-US" altLang="ko-KR">
                  <a:ea typeface="굴림" charset="-127"/>
                </a:rPr>
                <a:t>7</a:t>
              </a:r>
            </a:p>
          </p:txBody>
        </p:sp>
        <p:sp>
          <p:nvSpPr>
            <p:cNvPr id="29" name="TextBox 27"/>
            <p:cNvSpPr txBox="1">
              <a:spLocks noChangeArrowheads="1"/>
            </p:cNvSpPr>
            <p:nvPr/>
          </p:nvSpPr>
          <p:spPr bwMode="auto">
            <a:xfrm>
              <a:off x="5644406" y="3805064"/>
              <a:ext cx="314510" cy="369332"/>
            </a:xfrm>
            <a:prstGeom prst="rect">
              <a:avLst/>
            </a:prstGeom>
            <a:noFill/>
            <a:ln w="9525">
              <a:noFill/>
              <a:miter lim="800000"/>
              <a:headEnd/>
              <a:tailEnd/>
            </a:ln>
          </p:spPr>
          <p:txBody>
            <a:bodyPr wrap="none">
              <a:spAutoFit/>
            </a:bodyPr>
            <a:lstStyle/>
            <a:p>
              <a:r>
                <a:rPr lang="en-US" altLang="ko-KR">
                  <a:ea typeface="굴림" charset="-127"/>
                </a:rPr>
                <a:t>4</a:t>
              </a:r>
            </a:p>
          </p:txBody>
        </p:sp>
        <p:sp>
          <p:nvSpPr>
            <p:cNvPr id="30" name="TextBox 28"/>
            <p:cNvSpPr txBox="1">
              <a:spLocks noChangeArrowheads="1"/>
            </p:cNvSpPr>
            <p:nvPr/>
          </p:nvSpPr>
          <p:spPr bwMode="auto">
            <a:xfrm>
              <a:off x="6177806" y="3805064"/>
              <a:ext cx="314510" cy="369332"/>
            </a:xfrm>
            <a:prstGeom prst="rect">
              <a:avLst/>
            </a:prstGeom>
            <a:noFill/>
            <a:ln w="9525">
              <a:noFill/>
              <a:miter lim="800000"/>
              <a:headEnd/>
              <a:tailEnd/>
            </a:ln>
          </p:spPr>
          <p:txBody>
            <a:bodyPr wrap="none">
              <a:spAutoFit/>
            </a:bodyPr>
            <a:lstStyle/>
            <a:p>
              <a:r>
                <a:rPr lang="en-US" altLang="ko-KR">
                  <a:ea typeface="굴림" charset="-127"/>
                </a:rPr>
                <a:t>6</a:t>
              </a:r>
            </a:p>
          </p:txBody>
        </p:sp>
      </p:grpSp>
      <p:sp>
        <p:nvSpPr>
          <p:cNvPr id="31" name="TextBox 17"/>
          <p:cNvSpPr txBox="1">
            <a:spLocks noChangeArrowheads="1"/>
          </p:cNvSpPr>
          <p:nvPr/>
        </p:nvSpPr>
        <p:spPr bwMode="auto">
          <a:xfrm>
            <a:off x="7392144" y="4293096"/>
            <a:ext cx="444352" cy="369332"/>
          </a:xfrm>
          <a:prstGeom prst="rect">
            <a:avLst/>
          </a:prstGeom>
          <a:noFill/>
          <a:ln w="9525">
            <a:noFill/>
            <a:miter lim="800000"/>
            <a:headEnd/>
            <a:tailEnd/>
          </a:ln>
        </p:spPr>
        <p:txBody>
          <a:bodyPr wrap="none">
            <a:spAutoFit/>
          </a:bodyPr>
          <a:lstStyle/>
          <a:p>
            <a:r>
              <a:rPr lang="en-US" altLang="ko-KR" dirty="0">
                <a:solidFill>
                  <a:srgbClr val="FF0000"/>
                </a:solidFill>
                <a:ea typeface="굴림" charset="-127"/>
              </a:rPr>
              <a:t>13</a:t>
            </a:r>
          </a:p>
        </p:txBody>
      </p:sp>
      <p:grpSp>
        <p:nvGrpSpPr>
          <p:cNvPr id="32" name="Group 31"/>
          <p:cNvGrpSpPr/>
          <p:nvPr/>
        </p:nvGrpSpPr>
        <p:grpSpPr>
          <a:xfrm>
            <a:off x="8458200" y="3048000"/>
            <a:ext cx="2532768" cy="1752600"/>
            <a:chOff x="6477000" y="3352800"/>
            <a:chExt cx="2989968" cy="1752600"/>
          </a:xfrm>
        </p:grpSpPr>
        <p:sp>
          <p:nvSpPr>
            <p:cNvPr id="33" name="TextBox 32"/>
            <p:cNvSpPr txBox="1"/>
            <p:nvPr/>
          </p:nvSpPr>
          <p:spPr>
            <a:xfrm>
              <a:off x="6934200" y="3429000"/>
              <a:ext cx="2532768" cy="369332"/>
            </a:xfrm>
            <a:prstGeom prst="rect">
              <a:avLst/>
            </a:prstGeom>
            <a:noFill/>
          </p:spPr>
          <p:txBody>
            <a:bodyPr wrap="square" rtlCol="0">
              <a:spAutoFit/>
            </a:bodyPr>
            <a:lstStyle/>
            <a:p>
              <a:r>
                <a:rPr lang="en-US" dirty="0"/>
                <a:t> Inactive Vertex</a:t>
              </a:r>
            </a:p>
          </p:txBody>
        </p:sp>
        <p:sp>
          <p:nvSpPr>
            <p:cNvPr id="34" name="TextBox 33"/>
            <p:cNvSpPr txBox="1"/>
            <p:nvPr/>
          </p:nvSpPr>
          <p:spPr>
            <a:xfrm>
              <a:off x="6934200" y="3821668"/>
              <a:ext cx="2532768" cy="369332"/>
            </a:xfrm>
            <a:prstGeom prst="rect">
              <a:avLst/>
            </a:prstGeom>
            <a:noFill/>
          </p:spPr>
          <p:txBody>
            <a:bodyPr wrap="square" rtlCol="0">
              <a:spAutoFit/>
            </a:bodyPr>
            <a:lstStyle/>
            <a:p>
              <a:r>
                <a:rPr lang="en-US" dirty="0"/>
                <a:t> Active Vertex</a:t>
              </a:r>
            </a:p>
          </p:txBody>
        </p:sp>
        <p:sp>
          <p:nvSpPr>
            <p:cNvPr id="35" name="TextBox 34"/>
            <p:cNvSpPr txBox="1"/>
            <p:nvPr/>
          </p:nvSpPr>
          <p:spPr>
            <a:xfrm>
              <a:off x="6934200" y="4202668"/>
              <a:ext cx="2532768" cy="369332"/>
            </a:xfrm>
            <a:prstGeom prst="rect">
              <a:avLst/>
            </a:prstGeom>
            <a:noFill/>
          </p:spPr>
          <p:txBody>
            <a:bodyPr wrap="square" rtlCol="0">
              <a:spAutoFit/>
            </a:bodyPr>
            <a:lstStyle/>
            <a:p>
              <a:r>
                <a:rPr lang="en-US" dirty="0"/>
                <a:t> Edge weight</a:t>
              </a:r>
            </a:p>
          </p:txBody>
        </p:sp>
        <p:sp>
          <p:nvSpPr>
            <p:cNvPr id="36" name="TextBox 35"/>
            <p:cNvSpPr txBox="1"/>
            <p:nvPr/>
          </p:nvSpPr>
          <p:spPr>
            <a:xfrm>
              <a:off x="6934200" y="4583668"/>
              <a:ext cx="2532768" cy="369332"/>
            </a:xfrm>
            <a:prstGeom prst="rect">
              <a:avLst/>
            </a:prstGeom>
            <a:noFill/>
          </p:spPr>
          <p:txBody>
            <a:bodyPr wrap="square" rtlCol="0">
              <a:spAutoFit/>
            </a:bodyPr>
            <a:lstStyle/>
            <a:p>
              <a:r>
                <a:rPr lang="en-US" dirty="0"/>
                <a:t> Message</a:t>
              </a:r>
            </a:p>
          </p:txBody>
        </p:sp>
        <p:grpSp>
          <p:nvGrpSpPr>
            <p:cNvPr id="37" name="Group 45"/>
            <p:cNvGrpSpPr/>
            <p:nvPr/>
          </p:nvGrpSpPr>
          <p:grpSpPr>
            <a:xfrm>
              <a:off x="6477000" y="3352800"/>
              <a:ext cx="2514600" cy="1752600"/>
              <a:chOff x="6477000" y="3352800"/>
              <a:chExt cx="2514600" cy="1752600"/>
            </a:xfrm>
          </p:grpSpPr>
          <p:sp>
            <p:nvSpPr>
              <p:cNvPr id="38" name="Oval 5"/>
              <p:cNvSpPr>
                <a:spLocks noChangeArrowheads="1"/>
              </p:cNvSpPr>
              <p:nvPr/>
            </p:nvSpPr>
            <p:spPr bwMode="auto">
              <a:xfrm>
                <a:off x="6705600" y="3505200"/>
                <a:ext cx="228600" cy="228600"/>
              </a:xfrm>
              <a:prstGeom prst="ellipse">
                <a:avLst/>
              </a:prstGeom>
              <a:solidFill>
                <a:srgbClr val="CCFF99"/>
              </a:solidFill>
              <a:ln w="9525" algn="ctr">
                <a:solidFill>
                  <a:schemeClr val="tx1"/>
                </a:solidFill>
                <a:round/>
                <a:headEnd/>
                <a:tailEnd/>
              </a:ln>
            </p:spPr>
            <p:txBody>
              <a:bodyPr anchor="ctr"/>
              <a:lstStyle/>
              <a:p>
                <a:pPr algn="ctr"/>
                <a:endParaRPr lang="en-US" altLang="ko-KR" dirty="0">
                  <a:ea typeface="굴림" charset="-127"/>
                </a:endParaRPr>
              </a:p>
            </p:txBody>
          </p:sp>
          <p:sp>
            <p:nvSpPr>
              <p:cNvPr id="39" name="Oval 38"/>
              <p:cNvSpPr/>
              <p:nvPr/>
            </p:nvSpPr>
            <p:spPr bwMode="auto">
              <a:xfrm>
                <a:off x="6705600" y="3886200"/>
                <a:ext cx="228600" cy="228600"/>
              </a:xfrm>
              <a:prstGeom prst="ellipse">
                <a:avLst/>
              </a:prstGeom>
              <a:solidFill>
                <a:schemeClr val="accent1">
                  <a:lumMod val="60000"/>
                  <a:lumOff val="40000"/>
                </a:schemeClr>
              </a:solidFill>
              <a:ln w="9525" cap="flat" cmpd="sng" algn="ctr">
                <a:solidFill>
                  <a:schemeClr val="tx1"/>
                </a:solidFill>
                <a:prstDash val="solid"/>
                <a:round/>
                <a:headEnd type="none" w="med" len="med"/>
                <a:tailEnd type="none" w="med" len="med"/>
              </a:ln>
              <a:effectLst/>
            </p:spPr>
            <p:txBody>
              <a:bodyPr anchor="ctr"/>
              <a:lstStyle/>
              <a:p>
                <a:pPr algn="ctr"/>
                <a:endParaRPr lang="en-US" altLang="ko-KR" dirty="0">
                  <a:ea typeface="굴림" charset="-127"/>
                </a:endParaRPr>
              </a:p>
            </p:txBody>
          </p:sp>
          <p:sp>
            <p:nvSpPr>
              <p:cNvPr id="40" name="TextBox 24"/>
              <p:cNvSpPr txBox="1">
                <a:spLocks noChangeArrowheads="1"/>
              </p:cNvSpPr>
              <p:nvPr/>
            </p:nvSpPr>
            <p:spPr bwMode="auto">
              <a:xfrm>
                <a:off x="6705599" y="4202668"/>
                <a:ext cx="352360" cy="369332"/>
              </a:xfrm>
              <a:prstGeom prst="rect">
                <a:avLst/>
              </a:prstGeom>
              <a:noFill/>
              <a:ln w="9525">
                <a:noFill/>
                <a:miter lim="800000"/>
                <a:headEnd/>
                <a:tailEnd/>
              </a:ln>
            </p:spPr>
            <p:txBody>
              <a:bodyPr wrap="none">
                <a:spAutoFit/>
              </a:bodyPr>
              <a:lstStyle/>
              <a:p>
                <a:r>
                  <a:rPr lang="en-US" altLang="ko-KR" dirty="0">
                    <a:ea typeface="굴림" charset="-127"/>
                  </a:rPr>
                  <a:t>x</a:t>
                </a:r>
              </a:p>
            </p:txBody>
          </p:sp>
          <p:sp>
            <p:nvSpPr>
              <p:cNvPr id="41" name="TextBox 17"/>
              <p:cNvSpPr txBox="1">
                <a:spLocks noChangeArrowheads="1"/>
              </p:cNvSpPr>
              <p:nvPr/>
            </p:nvSpPr>
            <p:spPr bwMode="auto">
              <a:xfrm flipV="1">
                <a:off x="6572460" y="4659868"/>
                <a:ext cx="437940" cy="369332"/>
              </a:xfrm>
              <a:prstGeom prst="rect">
                <a:avLst/>
              </a:prstGeom>
              <a:noFill/>
              <a:ln w="9525">
                <a:noFill/>
                <a:miter lim="800000"/>
                <a:headEnd/>
                <a:tailEnd/>
              </a:ln>
            </p:spPr>
            <p:txBody>
              <a:bodyPr wrap="square">
                <a:spAutoFit/>
              </a:bodyPr>
              <a:lstStyle/>
              <a:p>
                <a:r>
                  <a:rPr lang="en-US" altLang="ko-KR" dirty="0">
                    <a:solidFill>
                      <a:srgbClr val="FF0000"/>
                    </a:solidFill>
                    <a:ea typeface="굴림" charset="-127"/>
                  </a:rPr>
                  <a:t>x</a:t>
                </a:r>
              </a:p>
            </p:txBody>
          </p:sp>
          <p:cxnSp>
            <p:nvCxnSpPr>
              <p:cNvPr id="42" name="Straight Arrow Connector 82"/>
              <p:cNvCxnSpPr>
                <a:cxnSpLocks noChangeShapeType="1"/>
              </p:cNvCxnSpPr>
              <p:nvPr/>
            </p:nvCxnSpPr>
            <p:spPr bwMode="auto">
              <a:xfrm flipV="1">
                <a:off x="6744929" y="4495800"/>
                <a:ext cx="265471" cy="19412"/>
              </a:xfrm>
              <a:prstGeom prst="straightConnector1">
                <a:avLst/>
              </a:prstGeom>
              <a:noFill/>
              <a:ln w="9525" algn="ctr">
                <a:solidFill>
                  <a:schemeClr val="tx1"/>
                </a:solidFill>
                <a:round/>
                <a:headEnd/>
                <a:tailEnd type="arrow" w="med" len="med"/>
              </a:ln>
            </p:spPr>
          </p:cxnSp>
          <p:sp>
            <p:nvSpPr>
              <p:cNvPr id="43" name="Rectangle 42"/>
              <p:cNvSpPr/>
              <p:nvPr/>
            </p:nvSpPr>
            <p:spPr>
              <a:xfrm>
                <a:off x="6477000" y="3352800"/>
                <a:ext cx="2514600" cy="17526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46" name="Title 1">
            <a:extLst>
              <a:ext uri="{FF2B5EF4-FFF2-40B4-BE49-F238E27FC236}">
                <a16:creationId xmlns:a16="http://schemas.microsoft.com/office/drawing/2014/main" id="{754404BE-E8E6-0130-6A38-90B267B6B950}"/>
              </a:ext>
            </a:extLst>
          </p:cNvPr>
          <p:cNvSpPr>
            <a:spLocks noGrp="1"/>
          </p:cNvSpPr>
          <p:nvPr>
            <p:ph type="title"/>
          </p:nvPr>
        </p:nvSpPr>
        <p:spPr>
          <a:xfrm>
            <a:off x="838200" y="365125"/>
            <a:ext cx="10515600" cy="1325563"/>
          </a:xfrm>
        </p:spPr>
        <p:txBody>
          <a:bodyPr anchor="ctr">
            <a:normAutofit/>
          </a:bodyPr>
          <a:lstStyle/>
          <a:p>
            <a:r>
              <a:rPr lang="en-US" sz="4400" dirty="0"/>
              <a:t>SSSP in Pregel</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그룹 30"/>
          <p:cNvGrpSpPr/>
          <p:nvPr/>
        </p:nvGrpSpPr>
        <p:grpSpPr>
          <a:xfrm>
            <a:off x="3375248" y="1783432"/>
            <a:ext cx="4969060" cy="3733800"/>
            <a:chOff x="1523256" y="2204864"/>
            <a:chExt cx="4969060" cy="3733800"/>
          </a:xfrm>
        </p:grpSpPr>
        <p:sp>
          <p:nvSpPr>
            <p:cNvPr id="5" name="Oval 5"/>
            <p:cNvSpPr>
              <a:spLocks noChangeArrowheads="1"/>
            </p:cNvSpPr>
            <p:nvPr/>
          </p:nvSpPr>
          <p:spPr bwMode="auto">
            <a:xfrm>
              <a:off x="1523256" y="3576464"/>
              <a:ext cx="838200" cy="838200"/>
            </a:xfrm>
            <a:prstGeom prst="ellipse">
              <a:avLst/>
            </a:prstGeom>
            <a:solidFill>
              <a:srgbClr val="CCFF99"/>
            </a:solidFill>
            <a:ln w="9525" algn="ctr">
              <a:solidFill>
                <a:schemeClr val="tx1"/>
              </a:solidFill>
              <a:round/>
              <a:headEnd/>
              <a:tailEnd/>
            </a:ln>
          </p:spPr>
          <p:txBody>
            <a:bodyPr anchor="ctr"/>
            <a:lstStyle/>
            <a:p>
              <a:pPr algn="ctr"/>
              <a:r>
                <a:rPr lang="en-US" altLang="ko-KR">
                  <a:ea typeface="굴림" charset="-127"/>
                </a:rPr>
                <a:t>0</a:t>
              </a:r>
            </a:p>
          </p:txBody>
        </p:sp>
        <p:sp>
          <p:nvSpPr>
            <p:cNvPr id="6" name="Oval 6"/>
            <p:cNvSpPr/>
            <p:nvPr/>
          </p:nvSpPr>
          <p:spPr bwMode="auto">
            <a:xfrm>
              <a:off x="3275856" y="2204864"/>
              <a:ext cx="838200" cy="838200"/>
            </a:xfrm>
            <a:prstGeom prst="ellipse">
              <a:avLst/>
            </a:prstGeom>
            <a:solidFill>
              <a:srgbClr val="CCFF99"/>
            </a:solidFill>
            <a:ln w="9525" cap="flat" cmpd="sng" algn="ctr">
              <a:solidFill>
                <a:schemeClr val="tx1"/>
              </a:solidFill>
              <a:prstDash val="solid"/>
              <a:round/>
              <a:headEnd type="none" w="med" len="med"/>
              <a:tailEnd type="none" w="med" len="med"/>
            </a:ln>
            <a:effectLst/>
          </p:spPr>
          <p:txBody>
            <a:bodyPr anchor="ctr"/>
            <a:lstStyle/>
            <a:p>
              <a:pPr algn="ctr"/>
              <a:r>
                <a:rPr lang="en-US" altLang="ko-KR" dirty="0">
                  <a:ea typeface="굴림" charset="-127"/>
                  <a:sym typeface="Symbol" pitchFamily="18" charset="2"/>
                </a:rPr>
                <a:t>8</a:t>
              </a:r>
              <a:endParaRPr lang="en-US" altLang="ko-KR" dirty="0">
                <a:ea typeface="굴림" charset="-127"/>
              </a:endParaRPr>
            </a:p>
          </p:txBody>
        </p:sp>
        <p:sp>
          <p:nvSpPr>
            <p:cNvPr id="8" name="Oval 7"/>
            <p:cNvSpPr/>
            <p:nvPr/>
          </p:nvSpPr>
          <p:spPr bwMode="auto">
            <a:xfrm>
              <a:off x="3275856" y="5100464"/>
              <a:ext cx="838200" cy="838200"/>
            </a:xfrm>
            <a:prstGeom prst="ellipse">
              <a:avLst/>
            </a:prstGeom>
            <a:solidFill>
              <a:srgbClr val="CCFF99"/>
            </a:solidFill>
            <a:ln w="9525" cap="flat" cmpd="sng" algn="ctr">
              <a:solidFill>
                <a:schemeClr val="tx1"/>
              </a:solidFill>
              <a:prstDash val="solid"/>
              <a:round/>
              <a:headEnd type="none" w="med" len="med"/>
              <a:tailEnd type="none" w="med" len="med"/>
            </a:ln>
            <a:effectLst/>
          </p:spPr>
          <p:txBody>
            <a:bodyPr anchor="ctr"/>
            <a:lstStyle/>
            <a:p>
              <a:pPr algn="ctr"/>
              <a:r>
                <a:rPr lang="en-US" altLang="ko-KR" dirty="0">
                  <a:ea typeface="굴림" charset="-127"/>
                  <a:sym typeface="Symbol" pitchFamily="18" charset="2"/>
                </a:rPr>
                <a:t>5</a:t>
              </a:r>
              <a:endParaRPr lang="en-US" altLang="ko-KR" dirty="0">
                <a:ea typeface="굴림" charset="-127"/>
              </a:endParaRPr>
            </a:p>
          </p:txBody>
        </p:sp>
        <p:sp>
          <p:nvSpPr>
            <p:cNvPr id="9" name="Oval 21"/>
            <p:cNvSpPr/>
            <p:nvPr/>
          </p:nvSpPr>
          <p:spPr bwMode="auto">
            <a:xfrm>
              <a:off x="5638056" y="2204864"/>
              <a:ext cx="838200" cy="838200"/>
            </a:xfrm>
            <a:prstGeom prst="ellipse">
              <a:avLst/>
            </a:prstGeom>
            <a:solidFill>
              <a:srgbClr val="CCFF99"/>
            </a:solidFill>
            <a:ln w="9525" cap="flat" cmpd="sng" algn="ctr">
              <a:solidFill>
                <a:schemeClr val="tx1"/>
              </a:solidFill>
              <a:prstDash val="solid"/>
              <a:round/>
              <a:headEnd type="none" w="med" len="med"/>
              <a:tailEnd type="none" w="med" len="med"/>
            </a:ln>
            <a:effectLst/>
          </p:spPr>
          <p:txBody>
            <a:bodyPr anchor="ctr"/>
            <a:lstStyle/>
            <a:p>
              <a:pPr algn="ctr"/>
              <a:r>
                <a:rPr lang="en-US" altLang="ko-KR" dirty="0">
                  <a:ea typeface="굴림" charset="-127"/>
                  <a:sym typeface="Symbol" pitchFamily="18" charset="2"/>
                </a:rPr>
                <a:t>9</a:t>
              </a:r>
              <a:endParaRPr lang="en-US" altLang="ko-KR" dirty="0">
                <a:ea typeface="굴림" charset="-127"/>
              </a:endParaRPr>
            </a:p>
          </p:txBody>
        </p:sp>
        <p:sp>
          <p:nvSpPr>
            <p:cNvPr id="10" name="Oval 22"/>
            <p:cNvSpPr/>
            <p:nvPr/>
          </p:nvSpPr>
          <p:spPr bwMode="auto">
            <a:xfrm>
              <a:off x="5638056" y="5100464"/>
              <a:ext cx="838200" cy="838200"/>
            </a:xfrm>
            <a:prstGeom prst="ellipse">
              <a:avLst/>
            </a:prstGeom>
            <a:solidFill>
              <a:srgbClr val="CCFF99"/>
            </a:solidFill>
            <a:ln w="9525" cap="flat" cmpd="sng" algn="ctr">
              <a:solidFill>
                <a:schemeClr val="tx1"/>
              </a:solidFill>
              <a:prstDash val="solid"/>
              <a:round/>
              <a:headEnd type="none" w="med" len="med"/>
              <a:tailEnd type="none" w="med" len="med"/>
            </a:ln>
            <a:effectLst/>
          </p:spPr>
          <p:txBody>
            <a:bodyPr anchor="ctr"/>
            <a:lstStyle/>
            <a:p>
              <a:pPr algn="ctr"/>
              <a:r>
                <a:rPr lang="en-US" altLang="ko-KR" dirty="0">
                  <a:ea typeface="굴림" charset="-127"/>
                  <a:sym typeface="Symbol" pitchFamily="18" charset="2"/>
                </a:rPr>
                <a:t>7</a:t>
              </a:r>
              <a:endParaRPr lang="en-US" altLang="ko-KR" dirty="0">
                <a:ea typeface="굴림" charset="-127"/>
              </a:endParaRPr>
            </a:p>
          </p:txBody>
        </p:sp>
        <p:cxnSp>
          <p:nvCxnSpPr>
            <p:cNvPr id="11" name="Straight Arrow Connector 77"/>
            <p:cNvCxnSpPr>
              <a:cxnSpLocks noChangeShapeType="1"/>
            </p:cNvCxnSpPr>
            <p:nvPr/>
          </p:nvCxnSpPr>
          <p:spPr bwMode="auto">
            <a:xfrm>
              <a:off x="2361456" y="4338464"/>
              <a:ext cx="914400" cy="838200"/>
            </a:xfrm>
            <a:prstGeom prst="straightConnector1">
              <a:avLst/>
            </a:prstGeom>
            <a:noFill/>
            <a:ln w="9525" algn="ctr">
              <a:solidFill>
                <a:schemeClr val="tx1"/>
              </a:solidFill>
              <a:round/>
              <a:headEnd/>
              <a:tailEnd type="arrow" w="med" len="med"/>
            </a:ln>
          </p:spPr>
        </p:cxnSp>
        <p:cxnSp>
          <p:nvCxnSpPr>
            <p:cNvPr id="12" name="Straight Arrow Connector 78"/>
            <p:cNvCxnSpPr>
              <a:cxnSpLocks noChangeShapeType="1"/>
            </p:cNvCxnSpPr>
            <p:nvPr/>
          </p:nvCxnSpPr>
          <p:spPr bwMode="auto">
            <a:xfrm flipV="1">
              <a:off x="2361456" y="2890664"/>
              <a:ext cx="914400" cy="838200"/>
            </a:xfrm>
            <a:prstGeom prst="straightConnector1">
              <a:avLst/>
            </a:prstGeom>
            <a:noFill/>
            <a:ln w="9525" algn="ctr">
              <a:solidFill>
                <a:schemeClr val="tx1"/>
              </a:solidFill>
              <a:round/>
              <a:headEnd/>
              <a:tailEnd type="arrow" w="med" len="med"/>
            </a:ln>
          </p:spPr>
        </p:cxnSp>
        <p:cxnSp>
          <p:nvCxnSpPr>
            <p:cNvPr id="13" name="Straight Arrow Connector 79"/>
            <p:cNvCxnSpPr>
              <a:cxnSpLocks noChangeShapeType="1"/>
            </p:cNvCxnSpPr>
            <p:nvPr/>
          </p:nvCxnSpPr>
          <p:spPr bwMode="auto">
            <a:xfrm>
              <a:off x="4190256" y="5557664"/>
              <a:ext cx="1371600" cy="1588"/>
            </a:xfrm>
            <a:prstGeom prst="straightConnector1">
              <a:avLst/>
            </a:prstGeom>
            <a:noFill/>
            <a:ln w="9525" algn="ctr">
              <a:solidFill>
                <a:schemeClr val="tx1"/>
              </a:solidFill>
              <a:round/>
              <a:headEnd/>
              <a:tailEnd type="arrow" w="med" len="med"/>
            </a:ln>
          </p:spPr>
        </p:cxnSp>
        <p:cxnSp>
          <p:nvCxnSpPr>
            <p:cNvPr id="14" name="Straight Arrow Connector 82"/>
            <p:cNvCxnSpPr>
              <a:cxnSpLocks noChangeShapeType="1"/>
            </p:cNvCxnSpPr>
            <p:nvPr/>
          </p:nvCxnSpPr>
          <p:spPr bwMode="auto">
            <a:xfrm>
              <a:off x="4190256" y="2660477"/>
              <a:ext cx="1371600" cy="1587"/>
            </a:xfrm>
            <a:prstGeom prst="straightConnector1">
              <a:avLst/>
            </a:prstGeom>
            <a:noFill/>
            <a:ln w="9525" algn="ctr">
              <a:solidFill>
                <a:schemeClr val="tx1"/>
              </a:solidFill>
              <a:round/>
              <a:headEnd/>
              <a:tailEnd type="arrow" w="med" len="med"/>
            </a:ln>
          </p:spPr>
        </p:cxnSp>
        <p:cxnSp>
          <p:nvCxnSpPr>
            <p:cNvPr id="15" name="Straight Arrow Connector 83"/>
            <p:cNvCxnSpPr>
              <a:cxnSpLocks noChangeShapeType="1"/>
            </p:cNvCxnSpPr>
            <p:nvPr/>
          </p:nvCxnSpPr>
          <p:spPr bwMode="auto">
            <a:xfrm rot="5400000" flipH="1" flipV="1">
              <a:off x="3847356" y="3385964"/>
              <a:ext cx="2133600" cy="1600200"/>
            </a:xfrm>
            <a:prstGeom prst="straightConnector1">
              <a:avLst/>
            </a:prstGeom>
            <a:noFill/>
            <a:ln w="9525" algn="ctr">
              <a:solidFill>
                <a:schemeClr val="tx1"/>
              </a:solidFill>
              <a:round/>
              <a:headEnd/>
              <a:tailEnd type="arrow" w="med" len="med"/>
            </a:ln>
          </p:spPr>
        </p:cxnSp>
        <p:cxnSp>
          <p:nvCxnSpPr>
            <p:cNvPr id="16" name="Straight Arrow Connector 85"/>
            <p:cNvCxnSpPr>
              <a:cxnSpLocks noChangeShapeType="1"/>
            </p:cNvCxnSpPr>
            <p:nvPr/>
          </p:nvCxnSpPr>
          <p:spPr bwMode="auto">
            <a:xfrm rot="10800000">
              <a:off x="2437656" y="4033664"/>
              <a:ext cx="3200400" cy="1219200"/>
            </a:xfrm>
            <a:prstGeom prst="straightConnector1">
              <a:avLst/>
            </a:prstGeom>
            <a:noFill/>
            <a:ln w="9525" algn="ctr">
              <a:solidFill>
                <a:schemeClr val="tx1"/>
              </a:solidFill>
              <a:round/>
              <a:headEnd/>
              <a:tailEnd type="arrow" w="med" len="med"/>
            </a:ln>
          </p:spPr>
        </p:cxnSp>
        <p:cxnSp>
          <p:nvCxnSpPr>
            <p:cNvPr id="17" name="Straight Arrow Connector 87"/>
            <p:cNvCxnSpPr>
              <a:cxnSpLocks noChangeShapeType="1"/>
            </p:cNvCxnSpPr>
            <p:nvPr/>
          </p:nvCxnSpPr>
          <p:spPr bwMode="auto">
            <a:xfrm rot="5400000" flipH="1" flipV="1">
              <a:off x="2895650" y="4110658"/>
              <a:ext cx="1981200" cy="1588"/>
            </a:xfrm>
            <a:prstGeom prst="straightConnector1">
              <a:avLst/>
            </a:prstGeom>
            <a:noFill/>
            <a:ln w="9525" algn="ctr">
              <a:solidFill>
                <a:schemeClr val="tx1"/>
              </a:solidFill>
              <a:round/>
              <a:headEnd/>
              <a:tailEnd type="arrow" w="med" len="med"/>
            </a:ln>
          </p:spPr>
        </p:cxnSp>
        <p:cxnSp>
          <p:nvCxnSpPr>
            <p:cNvPr id="18" name="Straight Arrow Connector 89"/>
            <p:cNvCxnSpPr>
              <a:cxnSpLocks noChangeShapeType="1"/>
            </p:cNvCxnSpPr>
            <p:nvPr/>
          </p:nvCxnSpPr>
          <p:spPr bwMode="auto">
            <a:xfrm rot="16200000" flipH="1">
              <a:off x="2513063" y="4109070"/>
              <a:ext cx="1981200" cy="1587"/>
            </a:xfrm>
            <a:prstGeom prst="straightConnector1">
              <a:avLst/>
            </a:prstGeom>
            <a:noFill/>
            <a:ln w="9525" algn="ctr">
              <a:solidFill>
                <a:schemeClr val="tx1"/>
              </a:solidFill>
              <a:round/>
              <a:headEnd/>
              <a:tailEnd type="arrow" w="med" len="med"/>
            </a:ln>
          </p:spPr>
        </p:cxnSp>
        <p:cxnSp>
          <p:nvCxnSpPr>
            <p:cNvPr id="19" name="Straight Arrow Connector 90"/>
            <p:cNvCxnSpPr>
              <a:cxnSpLocks noChangeShapeType="1"/>
            </p:cNvCxnSpPr>
            <p:nvPr/>
          </p:nvCxnSpPr>
          <p:spPr bwMode="auto">
            <a:xfrm rot="5400000" flipH="1" flipV="1">
              <a:off x="5257850" y="4110658"/>
              <a:ext cx="1981200" cy="1588"/>
            </a:xfrm>
            <a:prstGeom prst="straightConnector1">
              <a:avLst/>
            </a:prstGeom>
            <a:noFill/>
            <a:ln w="9525" algn="ctr">
              <a:solidFill>
                <a:schemeClr val="tx1"/>
              </a:solidFill>
              <a:round/>
              <a:headEnd/>
              <a:tailEnd type="arrow" w="med" len="med"/>
            </a:ln>
          </p:spPr>
        </p:cxnSp>
        <p:cxnSp>
          <p:nvCxnSpPr>
            <p:cNvPr id="20" name="Straight Arrow Connector 91"/>
            <p:cNvCxnSpPr>
              <a:cxnSpLocks noChangeShapeType="1"/>
            </p:cNvCxnSpPr>
            <p:nvPr/>
          </p:nvCxnSpPr>
          <p:spPr bwMode="auto">
            <a:xfrm rot="16200000" flipH="1">
              <a:off x="4875263" y="4109070"/>
              <a:ext cx="1981200" cy="1587"/>
            </a:xfrm>
            <a:prstGeom prst="straightConnector1">
              <a:avLst/>
            </a:prstGeom>
            <a:noFill/>
            <a:ln w="9525" algn="ctr">
              <a:solidFill>
                <a:schemeClr val="tx1"/>
              </a:solidFill>
              <a:round/>
              <a:headEnd/>
              <a:tailEnd type="arrow" w="med" len="med"/>
            </a:ln>
          </p:spPr>
        </p:cxnSp>
        <p:sp>
          <p:nvSpPr>
            <p:cNvPr id="21" name="TextBox 17"/>
            <p:cNvSpPr txBox="1">
              <a:spLocks noChangeArrowheads="1"/>
            </p:cNvSpPr>
            <p:nvPr/>
          </p:nvSpPr>
          <p:spPr bwMode="auto">
            <a:xfrm>
              <a:off x="2513856" y="3043064"/>
              <a:ext cx="444352" cy="369332"/>
            </a:xfrm>
            <a:prstGeom prst="rect">
              <a:avLst/>
            </a:prstGeom>
            <a:noFill/>
            <a:ln w="9525">
              <a:noFill/>
              <a:miter lim="800000"/>
              <a:headEnd/>
              <a:tailEnd/>
            </a:ln>
          </p:spPr>
          <p:txBody>
            <a:bodyPr wrap="none">
              <a:spAutoFit/>
            </a:bodyPr>
            <a:lstStyle/>
            <a:p>
              <a:r>
                <a:rPr lang="en-US" altLang="ko-KR" dirty="0">
                  <a:ea typeface="굴림" charset="-127"/>
                </a:rPr>
                <a:t>10</a:t>
              </a:r>
            </a:p>
          </p:txBody>
        </p:sp>
        <p:sp>
          <p:nvSpPr>
            <p:cNvPr id="22" name="TextBox 18"/>
            <p:cNvSpPr txBox="1">
              <a:spLocks noChangeArrowheads="1"/>
            </p:cNvSpPr>
            <p:nvPr/>
          </p:nvSpPr>
          <p:spPr bwMode="auto">
            <a:xfrm>
              <a:off x="2520206" y="4686127"/>
              <a:ext cx="314510" cy="369332"/>
            </a:xfrm>
            <a:prstGeom prst="rect">
              <a:avLst/>
            </a:prstGeom>
            <a:noFill/>
            <a:ln w="9525">
              <a:noFill/>
              <a:miter lim="800000"/>
              <a:headEnd/>
              <a:tailEnd/>
            </a:ln>
          </p:spPr>
          <p:txBody>
            <a:bodyPr wrap="none">
              <a:spAutoFit/>
            </a:bodyPr>
            <a:lstStyle/>
            <a:p>
              <a:r>
                <a:rPr lang="en-US" altLang="ko-KR">
                  <a:ea typeface="굴림" charset="-127"/>
                </a:rPr>
                <a:t>5</a:t>
              </a:r>
            </a:p>
          </p:txBody>
        </p:sp>
        <p:sp>
          <p:nvSpPr>
            <p:cNvPr id="23" name="TextBox 19"/>
            <p:cNvSpPr txBox="1">
              <a:spLocks noChangeArrowheads="1"/>
            </p:cNvSpPr>
            <p:nvPr/>
          </p:nvSpPr>
          <p:spPr bwMode="auto">
            <a:xfrm>
              <a:off x="3282206" y="3805064"/>
              <a:ext cx="314510" cy="369332"/>
            </a:xfrm>
            <a:prstGeom prst="rect">
              <a:avLst/>
            </a:prstGeom>
            <a:noFill/>
            <a:ln w="9525">
              <a:noFill/>
              <a:miter lim="800000"/>
              <a:headEnd/>
              <a:tailEnd/>
            </a:ln>
          </p:spPr>
          <p:txBody>
            <a:bodyPr wrap="none">
              <a:spAutoFit/>
            </a:bodyPr>
            <a:lstStyle/>
            <a:p>
              <a:r>
                <a:rPr lang="en-US" altLang="ko-KR">
                  <a:ea typeface="굴림" charset="-127"/>
                </a:rPr>
                <a:t>2</a:t>
              </a:r>
            </a:p>
          </p:txBody>
        </p:sp>
        <p:sp>
          <p:nvSpPr>
            <p:cNvPr id="24" name="TextBox 20"/>
            <p:cNvSpPr txBox="1">
              <a:spLocks noChangeArrowheads="1"/>
            </p:cNvSpPr>
            <p:nvPr/>
          </p:nvSpPr>
          <p:spPr bwMode="auto">
            <a:xfrm>
              <a:off x="3809256" y="3805064"/>
              <a:ext cx="314510" cy="369332"/>
            </a:xfrm>
            <a:prstGeom prst="rect">
              <a:avLst/>
            </a:prstGeom>
            <a:noFill/>
            <a:ln w="9525">
              <a:noFill/>
              <a:miter lim="800000"/>
              <a:headEnd/>
              <a:tailEnd/>
            </a:ln>
          </p:spPr>
          <p:txBody>
            <a:bodyPr wrap="none">
              <a:spAutoFit/>
            </a:bodyPr>
            <a:lstStyle/>
            <a:p>
              <a:r>
                <a:rPr lang="en-US" altLang="ko-KR">
                  <a:ea typeface="굴림" charset="-127"/>
                </a:rPr>
                <a:t>3</a:t>
              </a:r>
            </a:p>
          </p:txBody>
        </p:sp>
        <p:sp>
          <p:nvSpPr>
            <p:cNvPr id="25" name="TextBox 23"/>
            <p:cNvSpPr txBox="1">
              <a:spLocks noChangeArrowheads="1"/>
            </p:cNvSpPr>
            <p:nvPr/>
          </p:nvSpPr>
          <p:spPr bwMode="auto">
            <a:xfrm>
              <a:off x="4647456" y="5524327"/>
              <a:ext cx="314510" cy="369332"/>
            </a:xfrm>
            <a:prstGeom prst="rect">
              <a:avLst/>
            </a:prstGeom>
            <a:noFill/>
            <a:ln w="9525">
              <a:noFill/>
              <a:miter lim="800000"/>
              <a:headEnd/>
              <a:tailEnd/>
            </a:ln>
          </p:spPr>
          <p:txBody>
            <a:bodyPr wrap="none">
              <a:spAutoFit/>
            </a:bodyPr>
            <a:lstStyle/>
            <a:p>
              <a:r>
                <a:rPr lang="en-US" altLang="ko-KR">
                  <a:ea typeface="굴림" charset="-127"/>
                </a:rPr>
                <a:t>2</a:t>
              </a:r>
            </a:p>
          </p:txBody>
        </p:sp>
        <p:sp>
          <p:nvSpPr>
            <p:cNvPr id="26" name="TextBox 24"/>
            <p:cNvSpPr txBox="1">
              <a:spLocks noChangeArrowheads="1"/>
            </p:cNvSpPr>
            <p:nvPr/>
          </p:nvSpPr>
          <p:spPr bwMode="auto">
            <a:xfrm>
              <a:off x="4647456" y="2357264"/>
              <a:ext cx="314510" cy="369332"/>
            </a:xfrm>
            <a:prstGeom prst="rect">
              <a:avLst/>
            </a:prstGeom>
            <a:noFill/>
            <a:ln w="9525">
              <a:noFill/>
              <a:miter lim="800000"/>
              <a:headEnd/>
              <a:tailEnd/>
            </a:ln>
          </p:spPr>
          <p:txBody>
            <a:bodyPr wrap="none">
              <a:spAutoFit/>
            </a:bodyPr>
            <a:lstStyle/>
            <a:p>
              <a:r>
                <a:rPr lang="en-US" altLang="ko-KR">
                  <a:ea typeface="굴림" charset="-127"/>
                </a:rPr>
                <a:t>1</a:t>
              </a:r>
            </a:p>
          </p:txBody>
        </p:sp>
        <p:sp>
          <p:nvSpPr>
            <p:cNvPr id="27" name="TextBox 25"/>
            <p:cNvSpPr txBox="1">
              <a:spLocks noChangeArrowheads="1"/>
            </p:cNvSpPr>
            <p:nvPr/>
          </p:nvSpPr>
          <p:spPr bwMode="auto">
            <a:xfrm>
              <a:off x="4799856" y="3771727"/>
              <a:ext cx="314510" cy="369332"/>
            </a:xfrm>
            <a:prstGeom prst="rect">
              <a:avLst/>
            </a:prstGeom>
            <a:noFill/>
            <a:ln w="9525">
              <a:noFill/>
              <a:miter lim="800000"/>
              <a:headEnd/>
              <a:tailEnd/>
            </a:ln>
          </p:spPr>
          <p:txBody>
            <a:bodyPr wrap="none">
              <a:spAutoFit/>
            </a:bodyPr>
            <a:lstStyle/>
            <a:p>
              <a:r>
                <a:rPr lang="en-US" altLang="ko-KR">
                  <a:ea typeface="굴림" charset="-127"/>
                </a:rPr>
                <a:t>9</a:t>
              </a:r>
            </a:p>
          </p:txBody>
        </p:sp>
        <p:sp>
          <p:nvSpPr>
            <p:cNvPr id="28" name="TextBox 26"/>
            <p:cNvSpPr txBox="1">
              <a:spLocks noChangeArrowheads="1"/>
            </p:cNvSpPr>
            <p:nvPr/>
          </p:nvSpPr>
          <p:spPr bwMode="auto">
            <a:xfrm>
              <a:off x="4952256" y="4719464"/>
              <a:ext cx="314510" cy="369332"/>
            </a:xfrm>
            <a:prstGeom prst="rect">
              <a:avLst/>
            </a:prstGeom>
            <a:noFill/>
            <a:ln w="9525">
              <a:noFill/>
              <a:miter lim="800000"/>
              <a:headEnd/>
              <a:tailEnd/>
            </a:ln>
          </p:spPr>
          <p:txBody>
            <a:bodyPr wrap="none">
              <a:spAutoFit/>
            </a:bodyPr>
            <a:lstStyle/>
            <a:p>
              <a:r>
                <a:rPr lang="en-US" altLang="ko-KR">
                  <a:ea typeface="굴림" charset="-127"/>
                </a:rPr>
                <a:t>7</a:t>
              </a:r>
            </a:p>
          </p:txBody>
        </p:sp>
        <p:sp>
          <p:nvSpPr>
            <p:cNvPr id="29" name="TextBox 27"/>
            <p:cNvSpPr txBox="1">
              <a:spLocks noChangeArrowheads="1"/>
            </p:cNvSpPr>
            <p:nvPr/>
          </p:nvSpPr>
          <p:spPr bwMode="auto">
            <a:xfrm>
              <a:off x="5644406" y="3805064"/>
              <a:ext cx="314510" cy="369332"/>
            </a:xfrm>
            <a:prstGeom prst="rect">
              <a:avLst/>
            </a:prstGeom>
            <a:noFill/>
            <a:ln w="9525">
              <a:noFill/>
              <a:miter lim="800000"/>
              <a:headEnd/>
              <a:tailEnd/>
            </a:ln>
          </p:spPr>
          <p:txBody>
            <a:bodyPr wrap="none">
              <a:spAutoFit/>
            </a:bodyPr>
            <a:lstStyle/>
            <a:p>
              <a:r>
                <a:rPr lang="en-US" altLang="ko-KR">
                  <a:ea typeface="굴림" charset="-127"/>
                </a:rPr>
                <a:t>4</a:t>
              </a:r>
            </a:p>
          </p:txBody>
        </p:sp>
        <p:sp>
          <p:nvSpPr>
            <p:cNvPr id="30" name="TextBox 28"/>
            <p:cNvSpPr txBox="1">
              <a:spLocks noChangeArrowheads="1"/>
            </p:cNvSpPr>
            <p:nvPr/>
          </p:nvSpPr>
          <p:spPr bwMode="auto">
            <a:xfrm>
              <a:off x="6177806" y="3805064"/>
              <a:ext cx="314510" cy="369332"/>
            </a:xfrm>
            <a:prstGeom prst="rect">
              <a:avLst/>
            </a:prstGeom>
            <a:noFill/>
            <a:ln w="9525">
              <a:noFill/>
              <a:miter lim="800000"/>
              <a:headEnd/>
              <a:tailEnd/>
            </a:ln>
          </p:spPr>
          <p:txBody>
            <a:bodyPr wrap="none">
              <a:spAutoFit/>
            </a:bodyPr>
            <a:lstStyle/>
            <a:p>
              <a:r>
                <a:rPr lang="en-US" altLang="ko-KR">
                  <a:ea typeface="굴림" charset="-127"/>
                </a:rPr>
                <a:t>6</a:t>
              </a:r>
            </a:p>
          </p:txBody>
        </p:sp>
      </p:grpSp>
      <p:grpSp>
        <p:nvGrpSpPr>
          <p:cNvPr id="31" name="Group 30"/>
          <p:cNvGrpSpPr/>
          <p:nvPr/>
        </p:nvGrpSpPr>
        <p:grpSpPr>
          <a:xfrm>
            <a:off x="8458200" y="3048000"/>
            <a:ext cx="2532768" cy="1752600"/>
            <a:chOff x="6477000" y="3352800"/>
            <a:chExt cx="2989968" cy="1752600"/>
          </a:xfrm>
        </p:grpSpPr>
        <p:sp>
          <p:nvSpPr>
            <p:cNvPr id="32" name="TextBox 31"/>
            <p:cNvSpPr txBox="1"/>
            <p:nvPr/>
          </p:nvSpPr>
          <p:spPr>
            <a:xfrm>
              <a:off x="6934200" y="3429000"/>
              <a:ext cx="2532768" cy="369332"/>
            </a:xfrm>
            <a:prstGeom prst="rect">
              <a:avLst/>
            </a:prstGeom>
            <a:noFill/>
          </p:spPr>
          <p:txBody>
            <a:bodyPr wrap="square" rtlCol="0">
              <a:spAutoFit/>
            </a:bodyPr>
            <a:lstStyle/>
            <a:p>
              <a:r>
                <a:rPr lang="en-US" dirty="0"/>
                <a:t> Inactive Vertex</a:t>
              </a:r>
            </a:p>
          </p:txBody>
        </p:sp>
        <p:sp>
          <p:nvSpPr>
            <p:cNvPr id="33" name="TextBox 32"/>
            <p:cNvSpPr txBox="1"/>
            <p:nvPr/>
          </p:nvSpPr>
          <p:spPr>
            <a:xfrm>
              <a:off x="6934200" y="3821668"/>
              <a:ext cx="2532768" cy="369332"/>
            </a:xfrm>
            <a:prstGeom prst="rect">
              <a:avLst/>
            </a:prstGeom>
            <a:noFill/>
          </p:spPr>
          <p:txBody>
            <a:bodyPr wrap="square" rtlCol="0">
              <a:spAutoFit/>
            </a:bodyPr>
            <a:lstStyle/>
            <a:p>
              <a:r>
                <a:rPr lang="en-US" dirty="0"/>
                <a:t> Active Vertex</a:t>
              </a:r>
            </a:p>
          </p:txBody>
        </p:sp>
        <p:sp>
          <p:nvSpPr>
            <p:cNvPr id="34" name="TextBox 33"/>
            <p:cNvSpPr txBox="1"/>
            <p:nvPr/>
          </p:nvSpPr>
          <p:spPr>
            <a:xfrm>
              <a:off x="6934200" y="4202668"/>
              <a:ext cx="2532768" cy="369332"/>
            </a:xfrm>
            <a:prstGeom prst="rect">
              <a:avLst/>
            </a:prstGeom>
            <a:noFill/>
          </p:spPr>
          <p:txBody>
            <a:bodyPr wrap="square" rtlCol="0">
              <a:spAutoFit/>
            </a:bodyPr>
            <a:lstStyle/>
            <a:p>
              <a:r>
                <a:rPr lang="en-US" dirty="0"/>
                <a:t> Edge weight</a:t>
              </a:r>
            </a:p>
          </p:txBody>
        </p:sp>
        <p:sp>
          <p:nvSpPr>
            <p:cNvPr id="35" name="TextBox 34"/>
            <p:cNvSpPr txBox="1"/>
            <p:nvPr/>
          </p:nvSpPr>
          <p:spPr>
            <a:xfrm>
              <a:off x="6934200" y="4583668"/>
              <a:ext cx="2532768" cy="369332"/>
            </a:xfrm>
            <a:prstGeom prst="rect">
              <a:avLst/>
            </a:prstGeom>
            <a:noFill/>
          </p:spPr>
          <p:txBody>
            <a:bodyPr wrap="square" rtlCol="0">
              <a:spAutoFit/>
            </a:bodyPr>
            <a:lstStyle/>
            <a:p>
              <a:r>
                <a:rPr lang="en-US" dirty="0"/>
                <a:t> Message</a:t>
              </a:r>
            </a:p>
          </p:txBody>
        </p:sp>
        <p:grpSp>
          <p:nvGrpSpPr>
            <p:cNvPr id="36" name="Group 45"/>
            <p:cNvGrpSpPr/>
            <p:nvPr/>
          </p:nvGrpSpPr>
          <p:grpSpPr>
            <a:xfrm>
              <a:off x="6477000" y="3352800"/>
              <a:ext cx="2514600" cy="1752600"/>
              <a:chOff x="6477000" y="3352800"/>
              <a:chExt cx="2514600" cy="1752600"/>
            </a:xfrm>
          </p:grpSpPr>
          <p:sp>
            <p:nvSpPr>
              <p:cNvPr id="37" name="Oval 5"/>
              <p:cNvSpPr>
                <a:spLocks noChangeArrowheads="1"/>
              </p:cNvSpPr>
              <p:nvPr/>
            </p:nvSpPr>
            <p:spPr bwMode="auto">
              <a:xfrm>
                <a:off x="6705600" y="3505200"/>
                <a:ext cx="228600" cy="228600"/>
              </a:xfrm>
              <a:prstGeom prst="ellipse">
                <a:avLst/>
              </a:prstGeom>
              <a:solidFill>
                <a:srgbClr val="CCFF99"/>
              </a:solidFill>
              <a:ln w="9525" algn="ctr">
                <a:solidFill>
                  <a:schemeClr val="tx1"/>
                </a:solidFill>
                <a:round/>
                <a:headEnd/>
                <a:tailEnd/>
              </a:ln>
            </p:spPr>
            <p:txBody>
              <a:bodyPr anchor="ctr"/>
              <a:lstStyle/>
              <a:p>
                <a:pPr algn="ctr"/>
                <a:endParaRPr lang="en-US" altLang="ko-KR" dirty="0">
                  <a:ea typeface="굴림" charset="-127"/>
                </a:endParaRPr>
              </a:p>
            </p:txBody>
          </p:sp>
          <p:sp>
            <p:nvSpPr>
              <p:cNvPr id="38" name="Oval 37"/>
              <p:cNvSpPr/>
              <p:nvPr/>
            </p:nvSpPr>
            <p:spPr bwMode="auto">
              <a:xfrm>
                <a:off x="6705600" y="3886200"/>
                <a:ext cx="228600" cy="228600"/>
              </a:xfrm>
              <a:prstGeom prst="ellipse">
                <a:avLst/>
              </a:prstGeom>
              <a:solidFill>
                <a:schemeClr val="accent1">
                  <a:lumMod val="60000"/>
                  <a:lumOff val="40000"/>
                </a:schemeClr>
              </a:solidFill>
              <a:ln w="9525" cap="flat" cmpd="sng" algn="ctr">
                <a:solidFill>
                  <a:schemeClr val="tx1"/>
                </a:solidFill>
                <a:prstDash val="solid"/>
                <a:round/>
                <a:headEnd type="none" w="med" len="med"/>
                <a:tailEnd type="none" w="med" len="med"/>
              </a:ln>
              <a:effectLst/>
            </p:spPr>
            <p:txBody>
              <a:bodyPr anchor="ctr"/>
              <a:lstStyle/>
              <a:p>
                <a:pPr algn="ctr"/>
                <a:endParaRPr lang="en-US" altLang="ko-KR" dirty="0">
                  <a:ea typeface="굴림" charset="-127"/>
                </a:endParaRPr>
              </a:p>
            </p:txBody>
          </p:sp>
          <p:sp>
            <p:nvSpPr>
              <p:cNvPr id="39" name="TextBox 24"/>
              <p:cNvSpPr txBox="1">
                <a:spLocks noChangeArrowheads="1"/>
              </p:cNvSpPr>
              <p:nvPr/>
            </p:nvSpPr>
            <p:spPr bwMode="auto">
              <a:xfrm>
                <a:off x="6705599" y="4202668"/>
                <a:ext cx="352360" cy="369332"/>
              </a:xfrm>
              <a:prstGeom prst="rect">
                <a:avLst/>
              </a:prstGeom>
              <a:noFill/>
              <a:ln w="9525">
                <a:noFill/>
                <a:miter lim="800000"/>
                <a:headEnd/>
                <a:tailEnd/>
              </a:ln>
            </p:spPr>
            <p:txBody>
              <a:bodyPr wrap="none">
                <a:spAutoFit/>
              </a:bodyPr>
              <a:lstStyle/>
              <a:p>
                <a:r>
                  <a:rPr lang="en-US" altLang="ko-KR" dirty="0">
                    <a:ea typeface="굴림" charset="-127"/>
                  </a:rPr>
                  <a:t>x</a:t>
                </a:r>
              </a:p>
            </p:txBody>
          </p:sp>
          <p:sp>
            <p:nvSpPr>
              <p:cNvPr id="40" name="TextBox 17"/>
              <p:cNvSpPr txBox="1">
                <a:spLocks noChangeArrowheads="1"/>
              </p:cNvSpPr>
              <p:nvPr/>
            </p:nvSpPr>
            <p:spPr bwMode="auto">
              <a:xfrm flipV="1">
                <a:off x="6572460" y="4659868"/>
                <a:ext cx="437940" cy="369332"/>
              </a:xfrm>
              <a:prstGeom prst="rect">
                <a:avLst/>
              </a:prstGeom>
              <a:noFill/>
              <a:ln w="9525">
                <a:noFill/>
                <a:miter lim="800000"/>
                <a:headEnd/>
                <a:tailEnd/>
              </a:ln>
            </p:spPr>
            <p:txBody>
              <a:bodyPr wrap="square">
                <a:spAutoFit/>
              </a:bodyPr>
              <a:lstStyle/>
              <a:p>
                <a:r>
                  <a:rPr lang="en-US" altLang="ko-KR" dirty="0">
                    <a:solidFill>
                      <a:srgbClr val="FF0000"/>
                    </a:solidFill>
                    <a:ea typeface="굴림" charset="-127"/>
                  </a:rPr>
                  <a:t>x</a:t>
                </a:r>
              </a:p>
            </p:txBody>
          </p:sp>
          <p:cxnSp>
            <p:nvCxnSpPr>
              <p:cNvPr id="41" name="Straight Arrow Connector 82"/>
              <p:cNvCxnSpPr>
                <a:cxnSpLocks noChangeShapeType="1"/>
              </p:cNvCxnSpPr>
              <p:nvPr/>
            </p:nvCxnSpPr>
            <p:spPr bwMode="auto">
              <a:xfrm flipV="1">
                <a:off x="6744929" y="4495800"/>
                <a:ext cx="265471" cy="19412"/>
              </a:xfrm>
              <a:prstGeom prst="straightConnector1">
                <a:avLst/>
              </a:prstGeom>
              <a:noFill/>
              <a:ln w="9525" algn="ctr">
                <a:solidFill>
                  <a:schemeClr val="tx1"/>
                </a:solidFill>
                <a:round/>
                <a:headEnd/>
                <a:tailEnd type="arrow" w="med" len="med"/>
              </a:ln>
            </p:spPr>
          </p:cxnSp>
          <p:sp>
            <p:nvSpPr>
              <p:cNvPr id="42" name="Rectangle 41"/>
              <p:cNvSpPr/>
              <p:nvPr/>
            </p:nvSpPr>
            <p:spPr>
              <a:xfrm>
                <a:off x="6477000" y="3352800"/>
                <a:ext cx="2514600" cy="17526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45" name="Title 1">
            <a:extLst>
              <a:ext uri="{FF2B5EF4-FFF2-40B4-BE49-F238E27FC236}">
                <a16:creationId xmlns:a16="http://schemas.microsoft.com/office/drawing/2014/main" id="{11589D9D-5519-7797-8FFF-91825C36F71C}"/>
              </a:ext>
            </a:extLst>
          </p:cNvPr>
          <p:cNvSpPr>
            <a:spLocks noGrp="1"/>
          </p:cNvSpPr>
          <p:nvPr>
            <p:ph type="title"/>
          </p:nvPr>
        </p:nvSpPr>
        <p:spPr>
          <a:xfrm>
            <a:off x="838200" y="365125"/>
            <a:ext cx="10515600" cy="1325563"/>
          </a:xfrm>
        </p:spPr>
        <p:txBody>
          <a:bodyPr anchor="ctr">
            <a:normAutofit/>
          </a:bodyPr>
          <a:lstStyle/>
          <a:p>
            <a:r>
              <a:rPr lang="en-US" sz="4400" dirty="0"/>
              <a:t>SSSP in Pregel</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C7B61-963E-8AE3-499E-4F7CBCAA5D0D}"/>
              </a:ext>
            </a:extLst>
          </p:cNvPr>
          <p:cNvSpPr>
            <a:spLocks noGrp="1"/>
          </p:cNvSpPr>
          <p:nvPr>
            <p:ph type="title"/>
          </p:nvPr>
        </p:nvSpPr>
        <p:spPr/>
        <p:txBody>
          <a:bodyPr/>
          <a:lstStyle/>
          <a:p>
            <a:r>
              <a:rPr lang="en-US" dirty="0"/>
              <a:t>Combiner in Pregel</a:t>
            </a:r>
          </a:p>
        </p:txBody>
      </p:sp>
      <p:sp>
        <p:nvSpPr>
          <p:cNvPr id="3" name="Content Placeholder 2">
            <a:extLst>
              <a:ext uri="{FF2B5EF4-FFF2-40B4-BE49-F238E27FC236}">
                <a16:creationId xmlns:a16="http://schemas.microsoft.com/office/drawing/2014/main" id="{DE48FED6-DDD3-BEE6-09D1-AED310BF6407}"/>
              </a:ext>
            </a:extLst>
          </p:cNvPr>
          <p:cNvSpPr>
            <a:spLocks noGrp="1"/>
          </p:cNvSpPr>
          <p:nvPr>
            <p:ph idx="1"/>
          </p:nvPr>
        </p:nvSpPr>
        <p:spPr>
          <a:xfrm>
            <a:off x="838200" y="1691724"/>
            <a:ext cx="9677400" cy="4351338"/>
          </a:xfrm>
        </p:spPr>
        <p:txBody>
          <a:bodyPr/>
          <a:lstStyle/>
          <a:p>
            <a:pPr marL="342900" indent="-342900">
              <a:buFont typeface="Arial" panose="020B0604020202020204" pitchFamily="34" charset="0"/>
              <a:buChar char="•"/>
            </a:pPr>
            <a:r>
              <a:rPr lang="en-US" sz="2400" dirty="0"/>
              <a:t>Sending messages incurs overhead.</a:t>
            </a:r>
          </a:p>
          <a:p>
            <a:pPr marL="342900" indent="-342900">
              <a:buFont typeface="Arial" panose="020B0604020202020204" pitchFamily="34" charset="0"/>
              <a:buChar char="•"/>
            </a:pPr>
            <a:r>
              <a:rPr lang="en-US" sz="2400" dirty="0"/>
              <a:t>System calls </a:t>
            </a:r>
            <a:r>
              <a:rPr lang="en-US" sz="2400" dirty="0">
                <a:solidFill>
                  <a:schemeClr val="accent2"/>
                </a:solidFill>
              </a:rPr>
              <a:t>Combine()</a:t>
            </a:r>
            <a:r>
              <a:rPr lang="en-US" sz="2400" dirty="0"/>
              <a:t> for several messages intended for a vertex  into a single message containing the combined message.</a:t>
            </a:r>
          </a:p>
          <a:p>
            <a:pPr marL="342900" indent="-342900">
              <a:buFont typeface="Arial" panose="020B0604020202020204" pitchFamily="34" charset="0"/>
              <a:buChar char="•"/>
            </a:pPr>
            <a:r>
              <a:rPr lang="en-US" sz="2400" dirty="0"/>
              <a:t>No guarantees which messages will be combined or the </a:t>
            </a:r>
            <a:r>
              <a:rPr lang="en-US" sz="2400" dirty="0">
                <a:solidFill>
                  <a:schemeClr val="accent2"/>
                </a:solidFill>
              </a:rPr>
              <a:t>order</a:t>
            </a:r>
            <a:r>
              <a:rPr lang="en-US" sz="2400" dirty="0"/>
              <a:t> of combination.</a:t>
            </a:r>
          </a:p>
          <a:p>
            <a:pPr marL="342900" indent="-342900">
              <a:buFont typeface="Arial" panose="020B0604020202020204" pitchFamily="34" charset="0"/>
              <a:buChar char="•"/>
            </a:pPr>
            <a:r>
              <a:rPr lang="en-US" sz="2400" dirty="0"/>
              <a:t>Should be enabled for commutative and associative messages.</a:t>
            </a:r>
          </a:p>
          <a:p>
            <a:pPr marL="342900" indent="-342900">
              <a:buFont typeface="Arial" panose="020B0604020202020204" pitchFamily="34" charset="0"/>
              <a:buChar char="•"/>
            </a:pPr>
            <a:r>
              <a:rPr lang="en-US" sz="2400" dirty="0"/>
              <a:t>Not enabled by default.</a:t>
            </a:r>
          </a:p>
        </p:txBody>
      </p:sp>
      <p:sp>
        <p:nvSpPr>
          <p:cNvPr id="4" name="Footer Placeholder 3">
            <a:extLst>
              <a:ext uri="{FF2B5EF4-FFF2-40B4-BE49-F238E27FC236}">
                <a16:creationId xmlns:a16="http://schemas.microsoft.com/office/drawing/2014/main" id="{D5F88521-6415-A779-01F5-BF4C0786FAA8}"/>
              </a:ext>
            </a:extLst>
          </p:cNvPr>
          <p:cNvSpPr>
            <a:spLocks noGrp="1"/>
          </p:cNvSpPr>
          <p:nvPr>
            <p:ph type="ftr" sz="quarter" idx="10"/>
          </p:nvPr>
        </p:nvSpPr>
        <p:spPr/>
        <p:txBody>
          <a:bodyPr/>
          <a:lstStyle/>
          <a:p>
            <a:r>
              <a:rPr lang="en-AU"/>
              <a:t>22T2</a:t>
            </a:r>
            <a:endParaRPr lang="en-AU" dirty="0"/>
          </a:p>
        </p:txBody>
      </p:sp>
      <p:sp>
        <p:nvSpPr>
          <p:cNvPr id="5" name="Slide Number Placeholder 4">
            <a:extLst>
              <a:ext uri="{FF2B5EF4-FFF2-40B4-BE49-F238E27FC236}">
                <a16:creationId xmlns:a16="http://schemas.microsoft.com/office/drawing/2014/main" id="{FA3F6EBA-4D4D-3D2B-BB0F-A6E010B97BD3}"/>
              </a:ext>
            </a:extLst>
          </p:cNvPr>
          <p:cNvSpPr>
            <a:spLocks noGrp="1"/>
          </p:cNvSpPr>
          <p:nvPr>
            <p:ph type="sldNum" sz="quarter" idx="11"/>
          </p:nvPr>
        </p:nvSpPr>
        <p:spPr/>
        <p:txBody>
          <a:bodyPr/>
          <a:lstStyle/>
          <a:p>
            <a:fld id="{009375D7-070A-4959-9224-FB5E66F2B1B3}" type="slidenum">
              <a:rPr lang="en-AU" smtClean="0"/>
              <a:pPr/>
              <a:t>39</a:t>
            </a:fld>
            <a:endParaRPr lang="en-AU" dirty="0"/>
          </a:p>
        </p:txBody>
      </p:sp>
    </p:spTree>
    <p:extLst>
      <p:ext uri="{BB962C8B-B14F-4D97-AF65-F5344CB8AC3E}">
        <p14:creationId xmlns:p14="http://schemas.microsoft.com/office/powerpoint/2010/main" val="42009574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17C145-918B-2E96-57B1-0B388C0C3C64}"/>
              </a:ext>
            </a:extLst>
          </p:cNvPr>
          <p:cNvSpPr>
            <a:spLocks noGrp="1"/>
          </p:cNvSpPr>
          <p:nvPr>
            <p:ph type="title"/>
          </p:nvPr>
        </p:nvSpPr>
        <p:spPr/>
        <p:txBody>
          <a:bodyPr/>
          <a:lstStyle/>
          <a:p>
            <a:r>
              <a:rPr lang="en-US" dirty="0"/>
              <a:t>Distributed Processing is Non-Trivial	</a:t>
            </a:r>
          </a:p>
        </p:txBody>
      </p:sp>
      <p:sp>
        <p:nvSpPr>
          <p:cNvPr id="3" name="Content Placeholder 2">
            <a:extLst>
              <a:ext uri="{FF2B5EF4-FFF2-40B4-BE49-F238E27FC236}">
                <a16:creationId xmlns:a16="http://schemas.microsoft.com/office/drawing/2014/main" id="{B04FF4F0-CF41-7432-1742-7A8700DF6D1E}"/>
              </a:ext>
            </a:extLst>
          </p:cNvPr>
          <p:cNvSpPr>
            <a:spLocks noGrp="1"/>
          </p:cNvSpPr>
          <p:nvPr>
            <p:ph idx="1"/>
          </p:nvPr>
        </p:nvSpPr>
        <p:spPr/>
        <p:txBody>
          <a:bodyPr/>
          <a:lstStyle/>
          <a:p>
            <a:r>
              <a:rPr lang="en-US" altLang="en-US" dirty="0"/>
              <a:t>How to assign tasks to different workers in an efficient way?</a:t>
            </a:r>
          </a:p>
          <a:p>
            <a:r>
              <a:rPr lang="en-US" altLang="en-US" dirty="0"/>
              <a:t>What happens if tasks fail?</a:t>
            </a:r>
          </a:p>
          <a:p>
            <a:r>
              <a:rPr lang="en-US" altLang="en-US" dirty="0"/>
              <a:t>How do workers exchange results?</a:t>
            </a:r>
          </a:p>
          <a:p>
            <a:r>
              <a:rPr lang="en-US" altLang="en-US" dirty="0"/>
              <a:t>How to synchronize distributed tasks allocated to different workers?</a:t>
            </a:r>
          </a:p>
          <a:p>
            <a:endParaRPr lang="en-AU" altLang="en-US" dirty="0"/>
          </a:p>
          <a:p>
            <a:endParaRPr lang="en-US" dirty="0"/>
          </a:p>
        </p:txBody>
      </p:sp>
      <p:sp>
        <p:nvSpPr>
          <p:cNvPr id="4" name="Footer Placeholder 3">
            <a:extLst>
              <a:ext uri="{FF2B5EF4-FFF2-40B4-BE49-F238E27FC236}">
                <a16:creationId xmlns:a16="http://schemas.microsoft.com/office/drawing/2014/main" id="{2A053BF6-E583-CE17-30A3-1075A1A198EA}"/>
              </a:ext>
            </a:extLst>
          </p:cNvPr>
          <p:cNvSpPr>
            <a:spLocks noGrp="1"/>
          </p:cNvSpPr>
          <p:nvPr>
            <p:ph type="ftr" sz="quarter" idx="10"/>
          </p:nvPr>
        </p:nvSpPr>
        <p:spPr/>
        <p:txBody>
          <a:bodyPr/>
          <a:lstStyle/>
          <a:p>
            <a:r>
              <a:rPr lang="en-AU"/>
              <a:t>22T2</a:t>
            </a:r>
            <a:endParaRPr lang="en-AU" dirty="0"/>
          </a:p>
        </p:txBody>
      </p:sp>
      <p:sp>
        <p:nvSpPr>
          <p:cNvPr id="5" name="Slide Number Placeholder 4">
            <a:extLst>
              <a:ext uri="{FF2B5EF4-FFF2-40B4-BE49-F238E27FC236}">
                <a16:creationId xmlns:a16="http://schemas.microsoft.com/office/drawing/2014/main" id="{1DDFED62-C979-ED50-75BD-AB2C86509FC7}"/>
              </a:ext>
            </a:extLst>
          </p:cNvPr>
          <p:cNvSpPr>
            <a:spLocks noGrp="1"/>
          </p:cNvSpPr>
          <p:nvPr>
            <p:ph type="sldNum" sz="quarter" idx="11"/>
          </p:nvPr>
        </p:nvSpPr>
        <p:spPr/>
        <p:txBody>
          <a:bodyPr/>
          <a:lstStyle/>
          <a:p>
            <a:fld id="{009375D7-070A-4959-9224-FB5E66F2B1B3}" type="slidenum">
              <a:rPr lang="en-AU" smtClean="0"/>
              <a:pPr/>
              <a:t>4</a:t>
            </a:fld>
            <a:endParaRPr lang="en-AU" dirty="0"/>
          </a:p>
        </p:txBody>
      </p:sp>
    </p:spTree>
    <p:extLst>
      <p:ext uri="{BB962C8B-B14F-4D97-AF65-F5344CB8AC3E}">
        <p14:creationId xmlns:p14="http://schemas.microsoft.com/office/powerpoint/2010/main" val="122385196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CBC7A3-3648-6A3A-0212-BD01F2178C38}"/>
              </a:ext>
            </a:extLst>
          </p:cNvPr>
          <p:cNvSpPr>
            <a:spLocks noGrp="1"/>
          </p:cNvSpPr>
          <p:nvPr>
            <p:ph type="title"/>
          </p:nvPr>
        </p:nvSpPr>
        <p:spPr/>
        <p:txBody>
          <a:bodyPr/>
          <a:lstStyle/>
          <a:p>
            <a:r>
              <a:rPr lang="en-US" dirty="0"/>
              <a:t>Combiner in Pregel (Cont.)</a:t>
            </a:r>
          </a:p>
        </p:txBody>
      </p:sp>
      <p:sp>
        <p:nvSpPr>
          <p:cNvPr id="4" name="Footer Placeholder 3">
            <a:extLst>
              <a:ext uri="{FF2B5EF4-FFF2-40B4-BE49-F238E27FC236}">
                <a16:creationId xmlns:a16="http://schemas.microsoft.com/office/drawing/2014/main" id="{D53B80E1-5169-BE24-1570-FE39C7B2BA34}"/>
              </a:ext>
            </a:extLst>
          </p:cNvPr>
          <p:cNvSpPr>
            <a:spLocks noGrp="1"/>
          </p:cNvSpPr>
          <p:nvPr>
            <p:ph type="ftr" sz="quarter" idx="10"/>
          </p:nvPr>
        </p:nvSpPr>
        <p:spPr/>
        <p:txBody>
          <a:bodyPr/>
          <a:lstStyle/>
          <a:p>
            <a:r>
              <a:rPr lang="en-AU"/>
              <a:t>22T2</a:t>
            </a:r>
            <a:endParaRPr lang="en-AU" dirty="0"/>
          </a:p>
        </p:txBody>
      </p:sp>
      <p:sp>
        <p:nvSpPr>
          <p:cNvPr id="5" name="Slide Number Placeholder 4">
            <a:extLst>
              <a:ext uri="{FF2B5EF4-FFF2-40B4-BE49-F238E27FC236}">
                <a16:creationId xmlns:a16="http://schemas.microsoft.com/office/drawing/2014/main" id="{F31F6298-9302-C109-F139-258407E2CB2E}"/>
              </a:ext>
            </a:extLst>
          </p:cNvPr>
          <p:cNvSpPr>
            <a:spLocks noGrp="1"/>
          </p:cNvSpPr>
          <p:nvPr>
            <p:ph type="sldNum" sz="quarter" idx="11"/>
          </p:nvPr>
        </p:nvSpPr>
        <p:spPr/>
        <p:txBody>
          <a:bodyPr/>
          <a:lstStyle/>
          <a:p>
            <a:fld id="{009375D7-070A-4959-9224-FB5E66F2B1B3}" type="slidenum">
              <a:rPr lang="en-AU" smtClean="0"/>
              <a:pPr/>
              <a:t>40</a:t>
            </a:fld>
            <a:endParaRPr lang="en-AU" dirty="0"/>
          </a:p>
        </p:txBody>
      </p:sp>
      <p:pic>
        <p:nvPicPr>
          <p:cNvPr id="6" name="Picture 5">
            <a:extLst>
              <a:ext uri="{FF2B5EF4-FFF2-40B4-BE49-F238E27FC236}">
                <a16:creationId xmlns:a16="http://schemas.microsoft.com/office/drawing/2014/main" id="{D9DE8059-E849-46AC-7175-2D056514DB9C}"/>
              </a:ext>
            </a:extLst>
          </p:cNvPr>
          <p:cNvPicPr>
            <a:picLocks noGrp="1" noChangeAspect="1" noChangeArrowheads="1"/>
          </p:cNvPicPr>
          <p:nvPr/>
        </p:nvPicPr>
        <p:blipFill>
          <a:blip r:embed="rId2"/>
          <a:stretch>
            <a:fillRect/>
          </a:stretch>
        </p:blipFill>
        <p:spPr bwMode="auto">
          <a:xfrm>
            <a:off x="1676400" y="1758422"/>
            <a:ext cx="5791200" cy="3910825"/>
          </a:xfrm>
          <a:prstGeom prst="rect">
            <a:avLst/>
          </a:prstGeom>
          <a:noFill/>
          <a:ln w="9525">
            <a:noFill/>
            <a:miter lim="800000"/>
            <a:headEnd/>
            <a:tailEnd/>
          </a:ln>
          <a:effectLst/>
        </p:spPr>
      </p:pic>
      <p:sp>
        <p:nvSpPr>
          <p:cNvPr id="8" name="TextBox 7">
            <a:extLst>
              <a:ext uri="{FF2B5EF4-FFF2-40B4-BE49-F238E27FC236}">
                <a16:creationId xmlns:a16="http://schemas.microsoft.com/office/drawing/2014/main" id="{CCB418DE-71ED-EB67-EE1F-97E74F61A6B1}"/>
              </a:ext>
            </a:extLst>
          </p:cNvPr>
          <p:cNvSpPr txBox="1"/>
          <p:nvPr/>
        </p:nvSpPr>
        <p:spPr>
          <a:xfrm>
            <a:off x="6170507" y="4783574"/>
            <a:ext cx="6096000" cy="400110"/>
          </a:xfrm>
          <a:prstGeom prst="rect">
            <a:avLst/>
          </a:prstGeom>
          <a:noFill/>
        </p:spPr>
        <p:txBody>
          <a:bodyPr wrap="square">
            <a:spAutoFit/>
          </a:bodyPr>
          <a:lstStyle/>
          <a:p>
            <a:r>
              <a:rPr lang="en-US" sz="2000" dirty="0"/>
              <a:t>Reduce message traffic and disk space</a:t>
            </a:r>
          </a:p>
        </p:txBody>
      </p:sp>
    </p:spTree>
    <p:extLst>
      <p:ext uri="{BB962C8B-B14F-4D97-AF65-F5344CB8AC3E}">
        <p14:creationId xmlns:p14="http://schemas.microsoft.com/office/powerpoint/2010/main" val="25937669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55D7A-321C-20CD-EC1A-3D0741DA05B1}"/>
              </a:ext>
            </a:extLst>
          </p:cNvPr>
          <p:cNvSpPr>
            <a:spLocks noGrp="1"/>
          </p:cNvSpPr>
          <p:nvPr>
            <p:ph type="title"/>
          </p:nvPr>
        </p:nvSpPr>
        <p:spPr/>
        <p:txBody>
          <a:bodyPr/>
          <a:lstStyle/>
          <a:p>
            <a:r>
              <a:rPr lang="en-US" dirty="0"/>
              <a:t>Combiner in SSSP</a:t>
            </a:r>
          </a:p>
        </p:txBody>
      </p:sp>
      <p:sp>
        <p:nvSpPr>
          <p:cNvPr id="3" name="Content Placeholder 2">
            <a:extLst>
              <a:ext uri="{FF2B5EF4-FFF2-40B4-BE49-F238E27FC236}">
                <a16:creationId xmlns:a16="http://schemas.microsoft.com/office/drawing/2014/main" id="{21DEC044-026C-D121-8A0B-01E198A8DAE9}"/>
              </a:ext>
            </a:extLst>
          </p:cNvPr>
          <p:cNvSpPr>
            <a:spLocks noGrp="1"/>
          </p:cNvSpPr>
          <p:nvPr>
            <p:ph idx="1"/>
          </p:nvPr>
        </p:nvSpPr>
        <p:spPr/>
        <p:txBody>
          <a:bodyPr/>
          <a:lstStyle/>
          <a:p>
            <a:r>
              <a:rPr lang="en-US" sz="2000" dirty="0">
                <a:latin typeface="Consolas" panose="020B0609020204030204" pitchFamily="49" charset="0"/>
              </a:rPr>
              <a:t>class </a:t>
            </a:r>
            <a:r>
              <a:rPr lang="en-US" sz="2000" dirty="0" err="1">
                <a:latin typeface="Consolas" panose="020B0609020204030204" pitchFamily="49" charset="0"/>
              </a:rPr>
              <a:t>MinIntCombiner</a:t>
            </a:r>
            <a:r>
              <a:rPr lang="en-US" sz="2000" dirty="0">
                <a:latin typeface="Consolas" panose="020B0609020204030204" pitchFamily="49" charset="0"/>
              </a:rPr>
              <a:t> : public Combiner&lt;int&gt; {</a:t>
            </a:r>
          </a:p>
          <a:p>
            <a:r>
              <a:rPr lang="en-US" sz="2000" dirty="0">
                <a:latin typeface="Consolas" panose="020B0609020204030204" pitchFamily="49" charset="0"/>
              </a:rPr>
              <a:t>	virtual void Combine(</a:t>
            </a:r>
            <a:r>
              <a:rPr lang="en-US" sz="2000" dirty="0" err="1">
                <a:latin typeface="Consolas" panose="020B0609020204030204" pitchFamily="49" charset="0"/>
              </a:rPr>
              <a:t>MessageIterator</a:t>
            </a:r>
            <a:r>
              <a:rPr lang="en-US" sz="2000" dirty="0">
                <a:latin typeface="Consolas" panose="020B0609020204030204" pitchFamily="49" charset="0"/>
              </a:rPr>
              <a:t>* </a:t>
            </a:r>
            <a:r>
              <a:rPr lang="en-US" sz="2000" dirty="0" err="1">
                <a:latin typeface="Consolas" panose="020B0609020204030204" pitchFamily="49" charset="0"/>
              </a:rPr>
              <a:t>msgs</a:t>
            </a:r>
            <a:r>
              <a:rPr lang="en-US" sz="2000" dirty="0">
                <a:latin typeface="Consolas" panose="020B0609020204030204" pitchFamily="49" charset="0"/>
              </a:rPr>
              <a:t>) {</a:t>
            </a:r>
          </a:p>
          <a:p>
            <a:r>
              <a:rPr lang="en-US" sz="2000" dirty="0">
                <a:latin typeface="Consolas" panose="020B0609020204030204" pitchFamily="49" charset="0"/>
              </a:rPr>
              <a:t>		int </a:t>
            </a:r>
            <a:r>
              <a:rPr lang="en-US" sz="2000" dirty="0" err="1">
                <a:latin typeface="Consolas" panose="020B0609020204030204" pitchFamily="49" charset="0"/>
              </a:rPr>
              <a:t>mindist</a:t>
            </a:r>
            <a:r>
              <a:rPr lang="en-US" sz="2000" dirty="0">
                <a:latin typeface="Consolas" panose="020B0609020204030204" pitchFamily="49" charset="0"/>
              </a:rPr>
              <a:t> = INF;</a:t>
            </a:r>
          </a:p>
          <a:p>
            <a:r>
              <a:rPr lang="en-US" sz="2000" dirty="0">
                <a:latin typeface="Consolas" panose="020B0609020204030204" pitchFamily="49" charset="0"/>
              </a:rPr>
              <a:t>		for (; !</a:t>
            </a:r>
            <a:r>
              <a:rPr lang="en-US" sz="2000" dirty="0" err="1">
                <a:latin typeface="Consolas" panose="020B0609020204030204" pitchFamily="49" charset="0"/>
              </a:rPr>
              <a:t>msgs</a:t>
            </a:r>
            <a:r>
              <a:rPr lang="en-US" sz="2000" dirty="0">
                <a:latin typeface="Consolas" panose="020B0609020204030204" pitchFamily="49" charset="0"/>
              </a:rPr>
              <a:t>-&gt;Done(); </a:t>
            </a:r>
            <a:r>
              <a:rPr lang="en-US" sz="2000" dirty="0" err="1">
                <a:latin typeface="Consolas" panose="020B0609020204030204" pitchFamily="49" charset="0"/>
              </a:rPr>
              <a:t>msgs</a:t>
            </a:r>
            <a:r>
              <a:rPr lang="en-US" sz="2000" dirty="0">
                <a:latin typeface="Consolas" panose="020B0609020204030204" pitchFamily="49" charset="0"/>
              </a:rPr>
              <a:t>-&gt;Next())</a:t>
            </a:r>
          </a:p>
          <a:p>
            <a:r>
              <a:rPr lang="en-US" sz="2000" dirty="0">
                <a:latin typeface="Consolas" panose="020B0609020204030204" pitchFamily="49" charset="0"/>
              </a:rPr>
              <a:t>			</a:t>
            </a:r>
            <a:r>
              <a:rPr lang="en-US" sz="2000" dirty="0" err="1">
                <a:latin typeface="Consolas" panose="020B0609020204030204" pitchFamily="49" charset="0"/>
              </a:rPr>
              <a:t>mindist</a:t>
            </a:r>
            <a:r>
              <a:rPr lang="en-US" sz="2000" dirty="0">
                <a:latin typeface="Consolas" panose="020B0609020204030204" pitchFamily="49" charset="0"/>
              </a:rPr>
              <a:t> = min(</a:t>
            </a:r>
            <a:r>
              <a:rPr lang="en-US" sz="2000" dirty="0" err="1">
                <a:latin typeface="Consolas" panose="020B0609020204030204" pitchFamily="49" charset="0"/>
              </a:rPr>
              <a:t>mindist</a:t>
            </a:r>
            <a:r>
              <a:rPr lang="en-US" sz="2000" dirty="0">
                <a:latin typeface="Consolas" panose="020B0609020204030204" pitchFamily="49" charset="0"/>
              </a:rPr>
              <a:t>, </a:t>
            </a:r>
            <a:r>
              <a:rPr lang="en-US" sz="2000" dirty="0" err="1">
                <a:latin typeface="Consolas" panose="020B0609020204030204" pitchFamily="49" charset="0"/>
              </a:rPr>
              <a:t>msgs</a:t>
            </a:r>
            <a:r>
              <a:rPr lang="en-US" sz="2000" dirty="0">
                <a:latin typeface="Consolas" panose="020B0609020204030204" pitchFamily="49" charset="0"/>
              </a:rPr>
              <a:t>-&gt;Value());</a:t>
            </a:r>
          </a:p>
          <a:p>
            <a:r>
              <a:rPr lang="en-US" sz="2000" dirty="0">
                <a:latin typeface="Consolas" panose="020B0609020204030204" pitchFamily="49" charset="0"/>
              </a:rPr>
              <a:t>		Output("</a:t>
            </a:r>
            <a:r>
              <a:rPr lang="en-US" sz="2000" dirty="0" err="1">
                <a:latin typeface="Consolas" panose="020B0609020204030204" pitchFamily="49" charset="0"/>
              </a:rPr>
              <a:t>combined_source</a:t>
            </a:r>
            <a:r>
              <a:rPr lang="en-US" sz="2000" dirty="0">
                <a:latin typeface="Consolas" panose="020B0609020204030204" pitchFamily="49" charset="0"/>
              </a:rPr>
              <a:t>", </a:t>
            </a:r>
            <a:r>
              <a:rPr lang="en-US" sz="2000" dirty="0" err="1">
                <a:latin typeface="Consolas" panose="020B0609020204030204" pitchFamily="49" charset="0"/>
              </a:rPr>
              <a:t>mindist</a:t>
            </a:r>
            <a:r>
              <a:rPr lang="en-US" sz="2000" dirty="0">
                <a:latin typeface="Consolas" panose="020B0609020204030204" pitchFamily="49" charset="0"/>
              </a:rPr>
              <a:t>);</a:t>
            </a:r>
          </a:p>
          <a:p>
            <a:r>
              <a:rPr lang="en-US" sz="2000" dirty="0">
                <a:latin typeface="Consolas" panose="020B0609020204030204" pitchFamily="49" charset="0"/>
              </a:rPr>
              <a:t>	}</a:t>
            </a:r>
          </a:p>
          <a:p>
            <a:r>
              <a:rPr lang="en-US" sz="2000" dirty="0">
                <a:latin typeface="Consolas" panose="020B0609020204030204" pitchFamily="49" charset="0"/>
              </a:rPr>
              <a:t>};</a:t>
            </a:r>
          </a:p>
          <a:p>
            <a:endParaRPr lang="en-US" sz="2000" dirty="0">
              <a:latin typeface="Consolas" panose="020B0609020204030204" pitchFamily="49" charset="0"/>
            </a:endParaRPr>
          </a:p>
        </p:txBody>
      </p:sp>
      <p:sp>
        <p:nvSpPr>
          <p:cNvPr id="4" name="Footer Placeholder 3">
            <a:extLst>
              <a:ext uri="{FF2B5EF4-FFF2-40B4-BE49-F238E27FC236}">
                <a16:creationId xmlns:a16="http://schemas.microsoft.com/office/drawing/2014/main" id="{E4B0488A-FA70-5516-5CC6-9085B17D7266}"/>
              </a:ext>
            </a:extLst>
          </p:cNvPr>
          <p:cNvSpPr>
            <a:spLocks noGrp="1"/>
          </p:cNvSpPr>
          <p:nvPr>
            <p:ph type="ftr" sz="quarter" idx="10"/>
          </p:nvPr>
        </p:nvSpPr>
        <p:spPr/>
        <p:txBody>
          <a:bodyPr/>
          <a:lstStyle/>
          <a:p>
            <a:r>
              <a:rPr lang="en-AU"/>
              <a:t>22T2</a:t>
            </a:r>
            <a:endParaRPr lang="en-AU" dirty="0"/>
          </a:p>
        </p:txBody>
      </p:sp>
      <p:sp>
        <p:nvSpPr>
          <p:cNvPr id="5" name="Slide Number Placeholder 4">
            <a:extLst>
              <a:ext uri="{FF2B5EF4-FFF2-40B4-BE49-F238E27FC236}">
                <a16:creationId xmlns:a16="http://schemas.microsoft.com/office/drawing/2014/main" id="{910F7F09-CF92-DF54-230D-2F5BB18DFE55}"/>
              </a:ext>
            </a:extLst>
          </p:cNvPr>
          <p:cNvSpPr>
            <a:spLocks noGrp="1"/>
          </p:cNvSpPr>
          <p:nvPr>
            <p:ph type="sldNum" sz="quarter" idx="11"/>
          </p:nvPr>
        </p:nvSpPr>
        <p:spPr/>
        <p:txBody>
          <a:bodyPr/>
          <a:lstStyle/>
          <a:p>
            <a:fld id="{009375D7-070A-4959-9224-FB5E66F2B1B3}" type="slidenum">
              <a:rPr lang="en-AU" smtClean="0"/>
              <a:pPr/>
              <a:t>41</a:t>
            </a:fld>
            <a:endParaRPr lang="en-AU" dirty="0"/>
          </a:p>
        </p:txBody>
      </p:sp>
    </p:spTree>
    <p:extLst>
      <p:ext uri="{BB962C8B-B14F-4D97-AF65-F5344CB8AC3E}">
        <p14:creationId xmlns:p14="http://schemas.microsoft.com/office/powerpoint/2010/main" val="102757117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96C716-5338-D325-BC7D-4B2D1D71088D}"/>
              </a:ext>
            </a:extLst>
          </p:cNvPr>
          <p:cNvSpPr>
            <a:spLocks noGrp="1"/>
          </p:cNvSpPr>
          <p:nvPr>
            <p:ph type="title"/>
          </p:nvPr>
        </p:nvSpPr>
        <p:spPr/>
        <p:txBody>
          <a:bodyPr/>
          <a:lstStyle/>
          <a:p>
            <a:r>
              <a:rPr lang="en-US" dirty="0"/>
              <a:t>Others in Pregel</a:t>
            </a:r>
          </a:p>
        </p:txBody>
      </p:sp>
      <p:sp>
        <p:nvSpPr>
          <p:cNvPr id="3" name="Content Placeholder 2">
            <a:extLst>
              <a:ext uri="{FF2B5EF4-FFF2-40B4-BE49-F238E27FC236}">
                <a16:creationId xmlns:a16="http://schemas.microsoft.com/office/drawing/2014/main" id="{F9714705-E43E-E31F-D701-948BF2F3CEEB}"/>
              </a:ext>
            </a:extLst>
          </p:cNvPr>
          <p:cNvSpPr>
            <a:spLocks noGrp="1"/>
          </p:cNvSpPr>
          <p:nvPr>
            <p:ph idx="1"/>
          </p:nvPr>
        </p:nvSpPr>
        <p:spPr/>
        <p:txBody>
          <a:bodyPr/>
          <a:lstStyle/>
          <a:p>
            <a:pPr marL="342900" indent="-342900">
              <a:lnSpc>
                <a:spcPct val="150000"/>
              </a:lnSpc>
              <a:buFont typeface="Arial" panose="020B0604020202020204" pitchFamily="34" charset="0"/>
              <a:buChar char="•"/>
            </a:pPr>
            <a:r>
              <a:rPr lang="en-US" sz="2400" dirty="0"/>
              <a:t>Aggregator</a:t>
            </a:r>
          </a:p>
          <a:p>
            <a:pPr marL="573300" lvl="1" indent="-342900">
              <a:lnSpc>
                <a:spcPct val="150000"/>
              </a:lnSpc>
            </a:pPr>
            <a:r>
              <a:rPr lang="en-US" sz="2000" dirty="0"/>
              <a:t>Used for global communication, global data and monitoring</a:t>
            </a:r>
          </a:p>
          <a:p>
            <a:pPr marL="342900" indent="-342900">
              <a:lnSpc>
                <a:spcPct val="150000"/>
              </a:lnSpc>
              <a:buFont typeface="Arial" panose="020B0604020202020204" pitchFamily="34" charset="0"/>
              <a:buChar char="•"/>
            </a:pPr>
            <a:r>
              <a:rPr lang="en-US" sz="2400" dirty="0"/>
              <a:t>Topology Mutations</a:t>
            </a:r>
          </a:p>
          <a:p>
            <a:pPr marL="342900" indent="-342900">
              <a:lnSpc>
                <a:spcPct val="150000"/>
              </a:lnSpc>
              <a:buFont typeface="Arial" panose="020B0604020202020204" pitchFamily="34" charset="0"/>
              <a:buChar char="•"/>
            </a:pPr>
            <a:r>
              <a:rPr lang="en-US" sz="2400" dirty="0"/>
              <a:t>Fault Tolerance</a:t>
            </a:r>
          </a:p>
          <a:p>
            <a:pPr marL="573300" lvl="1" indent="-342900">
              <a:lnSpc>
                <a:spcPct val="150000"/>
              </a:lnSpc>
            </a:pPr>
            <a:r>
              <a:rPr lang="en-US" sz="2000" dirty="0"/>
              <a:t>Checking point, failure detection, recovery . . .</a:t>
            </a:r>
          </a:p>
        </p:txBody>
      </p:sp>
      <p:sp>
        <p:nvSpPr>
          <p:cNvPr id="4" name="Footer Placeholder 3">
            <a:extLst>
              <a:ext uri="{FF2B5EF4-FFF2-40B4-BE49-F238E27FC236}">
                <a16:creationId xmlns:a16="http://schemas.microsoft.com/office/drawing/2014/main" id="{65D95ED7-6F7E-E3D4-36F5-A0861E6DF45E}"/>
              </a:ext>
            </a:extLst>
          </p:cNvPr>
          <p:cNvSpPr>
            <a:spLocks noGrp="1"/>
          </p:cNvSpPr>
          <p:nvPr>
            <p:ph type="ftr" sz="quarter" idx="10"/>
          </p:nvPr>
        </p:nvSpPr>
        <p:spPr/>
        <p:txBody>
          <a:bodyPr/>
          <a:lstStyle/>
          <a:p>
            <a:r>
              <a:rPr lang="en-AU"/>
              <a:t>22T2</a:t>
            </a:r>
            <a:endParaRPr lang="en-AU" dirty="0"/>
          </a:p>
        </p:txBody>
      </p:sp>
      <p:sp>
        <p:nvSpPr>
          <p:cNvPr id="5" name="Slide Number Placeholder 4">
            <a:extLst>
              <a:ext uri="{FF2B5EF4-FFF2-40B4-BE49-F238E27FC236}">
                <a16:creationId xmlns:a16="http://schemas.microsoft.com/office/drawing/2014/main" id="{F1D95FA0-0E2C-8149-A6F5-206BE5949151}"/>
              </a:ext>
            </a:extLst>
          </p:cNvPr>
          <p:cNvSpPr>
            <a:spLocks noGrp="1"/>
          </p:cNvSpPr>
          <p:nvPr>
            <p:ph type="sldNum" sz="quarter" idx="11"/>
          </p:nvPr>
        </p:nvSpPr>
        <p:spPr/>
        <p:txBody>
          <a:bodyPr/>
          <a:lstStyle/>
          <a:p>
            <a:fld id="{009375D7-070A-4959-9224-FB5E66F2B1B3}" type="slidenum">
              <a:rPr lang="en-AU" smtClean="0"/>
              <a:pPr/>
              <a:t>42</a:t>
            </a:fld>
            <a:endParaRPr lang="en-AU" dirty="0"/>
          </a:p>
        </p:txBody>
      </p:sp>
    </p:spTree>
    <p:extLst>
      <p:ext uri="{BB962C8B-B14F-4D97-AF65-F5344CB8AC3E}">
        <p14:creationId xmlns:p14="http://schemas.microsoft.com/office/powerpoint/2010/main" val="371073421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7ACD1-39EF-9B7A-CB33-C4117845AFFC}"/>
              </a:ext>
            </a:extLst>
          </p:cNvPr>
          <p:cNvSpPr>
            <a:spLocks noGrp="1"/>
          </p:cNvSpPr>
          <p:nvPr>
            <p:ph type="title"/>
          </p:nvPr>
        </p:nvSpPr>
        <p:spPr/>
        <p:txBody>
          <a:bodyPr/>
          <a:lstStyle/>
          <a:p>
            <a:r>
              <a:rPr lang="en-US" dirty="0" err="1"/>
              <a:t>Pagerank</a:t>
            </a:r>
            <a:endParaRPr lang="en-US" dirty="0"/>
          </a:p>
        </p:txBody>
      </p:sp>
      <p:sp>
        <p:nvSpPr>
          <p:cNvPr id="3" name="Content Placeholder 2">
            <a:extLst>
              <a:ext uri="{FF2B5EF4-FFF2-40B4-BE49-F238E27FC236}">
                <a16:creationId xmlns:a16="http://schemas.microsoft.com/office/drawing/2014/main" id="{285EEC6F-E6F4-8889-B2A3-D1EF5E4FFE7D}"/>
              </a:ext>
            </a:extLst>
          </p:cNvPr>
          <p:cNvSpPr>
            <a:spLocks noGrp="1"/>
          </p:cNvSpPr>
          <p:nvPr>
            <p:ph idx="1"/>
          </p:nvPr>
        </p:nvSpPr>
        <p:spPr/>
        <p:txBody>
          <a:bodyPr/>
          <a:lstStyle/>
          <a:p>
            <a:r>
              <a:rPr kumimoji="0" lang="en-US" sz="2400" b="0" i="0" u="none" strike="noStrike" kern="1200" cap="none" spc="0" normalizeH="0" baseline="0" noProof="0" dirty="0">
                <a:ln>
                  <a:noFill/>
                </a:ln>
                <a:solidFill>
                  <a:srgbClr val="000000"/>
                </a:solidFill>
                <a:effectLst/>
                <a:uLnTx/>
                <a:uFillTx/>
                <a:latin typeface="FreeSerif"/>
                <a:ea typeface="+mn-ea"/>
                <a:cs typeface="+mn-cs"/>
              </a:rPr>
              <a:t>Used to determine the importance of a document based on the number of references to it and the importance of the source documents themselves.</a:t>
            </a:r>
            <a:endParaRPr kumimoji="0" lang="en-US" sz="2400" b="0" i="0" u="none" strike="noStrike" kern="1200" cap="none" spc="0" normalizeH="0" baseline="0" noProof="0" dirty="0">
              <a:ln>
                <a:noFill/>
              </a:ln>
              <a:solidFill>
                <a:schemeClr val="tx1"/>
              </a:solidFill>
              <a:effectLst/>
              <a:uLnTx/>
              <a:uFillTx/>
              <a:latin typeface="+mn-lt"/>
              <a:ea typeface="+mn-ea"/>
              <a:cs typeface="+mn-cs"/>
            </a:endParaRPr>
          </a:p>
        </p:txBody>
      </p:sp>
      <p:sp>
        <p:nvSpPr>
          <p:cNvPr id="4" name="Footer Placeholder 3">
            <a:extLst>
              <a:ext uri="{FF2B5EF4-FFF2-40B4-BE49-F238E27FC236}">
                <a16:creationId xmlns:a16="http://schemas.microsoft.com/office/drawing/2014/main" id="{E2398D88-8C1F-382A-17DD-5D78644E9A72}"/>
              </a:ext>
            </a:extLst>
          </p:cNvPr>
          <p:cNvSpPr>
            <a:spLocks noGrp="1"/>
          </p:cNvSpPr>
          <p:nvPr>
            <p:ph type="ftr" sz="quarter" idx="10"/>
          </p:nvPr>
        </p:nvSpPr>
        <p:spPr/>
        <p:txBody>
          <a:bodyPr/>
          <a:lstStyle/>
          <a:p>
            <a:r>
              <a:rPr lang="en-AU"/>
              <a:t>22T2</a:t>
            </a:r>
            <a:endParaRPr lang="en-AU" dirty="0"/>
          </a:p>
        </p:txBody>
      </p:sp>
      <p:sp>
        <p:nvSpPr>
          <p:cNvPr id="5" name="Slide Number Placeholder 4">
            <a:extLst>
              <a:ext uri="{FF2B5EF4-FFF2-40B4-BE49-F238E27FC236}">
                <a16:creationId xmlns:a16="http://schemas.microsoft.com/office/drawing/2014/main" id="{D1508822-10D9-7CA8-9D8F-8B6CF9A2AA2B}"/>
              </a:ext>
            </a:extLst>
          </p:cNvPr>
          <p:cNvSpPr>
            <a:spLocks noGrp="1"/>
          </p:cNvSpPr>
          <p:nvPr>
            <p:ph type="sldNum" sz="quarter" idx="11"/>
          </p:nvPr>
        </p:nvSpPr>
        <p:spPr/>
        <p:txBody>
          <a:bodyPr/>
          <a:lstStyle/>
          <a:p>
            <a:fld id="{009375D7-070A-4959-9224-FB5E66F2B1B3}" type="slidenum">
              <a:rPr lang="en-AU" smtClean="0"/>
              <a:pPr/>
              <a:t>43</a:t>
            </a:fld>
            <a:endParaRPr lang="en-AU" dirty="0"/>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6A2BCFBD-8243-C510-131A-1C1E3090DB42}"/>
                  </a:ext>
                </a:extLst>
              </p:cNvPr>
              <p:cNvSpPr>
                <a:spLocks noGrp="1"/>
              </p:cNvSpPr>
              <p:nvPr/>
            </p:nvSpPr>
            <p:spPr>
              <a:xfrm>
                <a:off x="838199" y="2585539"/>
                <a:ext cx="10425545" cy="3090513"/>
              </a:xfrm>
              <a:prstGeom prst="rect">
                <a:avLst/>
              </a:prstGeom>
            </p:spPr>
            <p:txBody>
              <a:bodyPr>
                <a:noAutofit/>
              </a:bodyPr>
              <a:lstStyle>
                <a:lvl1pPr marL="365760" indent="-283464" algn="l" rtl="0" eaLnBrk="1" latinLnBrk="0" hangingPunct="1">
                  <a:lnSpc>
                    <a:spcPct val="100000"/>
                  </a:lnSpc>
                  <a:spcBef>
                    <a:spcPts val="600"/>
                  </a:spcBef>
                  <a:buClr>
                    <a:schemeClr val="accent1"/>
                  </a:buClr>
                  <a:buSzPct val="80000"/>
                  <a:buFont typeface="Wingdings 2"/>
                  <a:buChar char=""/>
                  <a:defRPr kumimoji="0" sz="3200" kern="1200">
                    <a:solidFill>
                      <a:schemeClr val="tx1"/>
                    </a:solidFill>
                    <a:latin typeface="+mn-lt"/>
                    <a:ea typeface="+mn-ea"/>
                    <a:cs typeface="+mn-cs"/>
                  </a:defRPr>
                </a:lvl1pPr>
                <a:lvl2pPr marL="640080" indent="-237744" algn="l" rtl="0" eaLnBrk="1" latinLnBrk="0" hangingPunct="1">
                  <a:lnSpc>
                    <a:spcPct val="100000"/>
                  </a:lnSpc>
                  <a:spcBef>
                    <a:spcPts val="550"/>
                  </a:spcBef>
                  <a:buClr>
                    <a:schemeClr val="accent1"/>
                  </a:buClr>
                  <a:buFont typeface="Verdana"/>
                  <a:buChar char="◦"/>
                  <a:defRPr kumimoji="0" sz="2800" kern="1200">
                    <a:solidFill>
                      <a:schemeClr val="tx1"/>
                    </a:solidFill>
                    <a:latin typeface="+mn-lt"/>
                    <a:ea typeface="+mn-ea"/>
                    <a:cs typeface="+mn-cs"/>
                  </a:defRPr>
                </a:lvl2pPr>
                <a:lvl3pPr marL="886968" indent="-228600" algn="l" rtl="0" eaLnBrk="1" latinLnBrk="0" hangingPunct="1">
                  <a:lnSpc>
                    <a:spcPct val="100000"/>
                  </a:lnSpc>
                  <a:spcBef>
                    <a:spcPct val="20000"/>
                  </a:spcBef>
                  <a:buClr>
                    <a:schemeClr val="accent2"/>
                  </a:buClr>
                  <a:buFont typeface="Wingdings 2"/>
                  <a:buChar char=""/>
                  <a:defRPr kumimoji="0" sz="2400" kern="1200">
                    <a:solidFill>
                      <a:schemeClr val="tx1"/>
                    </a:solidFill>
                    <a:latin typeface="+mn-lt"/>
                    <a:ea typeface="+mn-ea"/>
                    <a:cs typeface="+mn-cs"/>
                  </a:defRPr>
                </a:lvl3pPr>
                <a:lvl4pPr marL="1097280" indent="-173736" algn="l" rtl="0" eaLnBrk="1" latinLnBrk="0" hangingPunct="1">
                  <a:lnSpc>
                    <a:spcPct val="100000"/>
                  </a:lnSpc>
                  <a:spcBef>
                    <a:spcPct val="20000"/>
                  </a:spcBef>
                  <a:buClr>
                    <a:schemeClr val="accent3"/>
                  </a:buClr>
                  <a:buFont typeface="Wingdings 2"/>
                  <a:buChar char=""/>
                  <a:defRPr kumimoji="0" sz="2000" kern="1200">
                    <a:solidFill>
                      <a:schemeClr val="tx1"/>
                    </a:solidFill>
                    <a:latin typeface="+mn-lt"/>
                    <a:ea typeface="+mn-ea"/>
                    <a:cs typeface="+mn-cs"/>
                  </a:defRPr>
                </a:lvl4pPr>
                <a:lvl5pPr marL="1298448" indent="-182880" algn="l" rtl="0" eaLnBrk="1" latinLnBrk="0" hangingPunct="1">
                  <a:lnSpc>
                    <a:spcPct val="100000"/>
                  </a:lnSpc>
                  <a:spcBef>
                    <a:spcPct val="20000"/>
                  </a:spcBef>
                  <a:buClr>
                    <a:schemeClr val="accent4"/>
                  </a:buClr>
                  <a:buFont typeface="Wingdings 2"/>
                  <a:buChar char=""/>
                  <a:defRPr kumimoji="0" sz="2000" kern="1200">
                    <a:solidFill>
                      <a:schemeClr val="tx1"/>
                    </a:solidFill>
                    <a:latin typeface="+mn-lt"/>
                    <a:ea typeface="+mn-ea"/>
                    <a:cs typeface="+mn-cs"/>
                  </a:defRPr>
                </a:lvl5pPr>
                <a:lvl6pPr marL="1508760" indent="-182880" algn="l" rtl="0" eaLnBrk="1" latinLnBrk="0" hangingPunct="1">
                  <a:lnSpc>
                    <a:spcPct val="100000"/>
                  </a:lnSpc>
                  <a:spcBef>
                    <a:spcPct val="20000"/>
                  </a:spcBef>
                  <a:buClr>
                    <a:schemeClr val="accent5"/>
                  </a:buClr>
                  <a:buFont typeface="Wingdings 2"/>
                  <a:buChar char=""/>
                  <a:defRPr kumimoji="0" sz="2000" kern="1200">
                    <a:solidFill>
                      <a:schemeClr val="tx1"/>
                    </a:solidFill>
                    <a:latin typeface="+mn-lt"/>
                    <a:ea typeface="+mn-ea"/>
                    <a:cs typeface="+mn-cs"/>
                  </a:defRPr>
                </a:lvl6pPr>
                <a:lvl7pPr marL="171907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7pPr>
                <a:lvl8pPr marL="1920240"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8pPr>
                <a:lvl9pPr marL="213055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9pPr>
                <a:extLst/>
              </a:lstStyle>
              <a:p>
                <a:pPr marL="0">
                  <a:buNone/>
                </a:pPr>
                <a:r>
                  <a:rPr lang="en-US" sz="1800" dirty="0">
                    <a:latin typeface="Consolas" panose="020B0609020204030204" pitchFamily="49" charset="0"/>
                  </a:rPr>
                  <a:t>A = A given page</a:t>
                </a:r>
              </a:p>
              <a:p>
                <a:pPr marL="0">
                  <a:buNone/>
                </a:pPr>
                <a:r>
                  <a:rPr lang="en-US" sz="1800" dirty="0">
                    <a:latin typeface="Consolas" panose="020B0609020204030204" pitchFamily="49" charset="0"/>
                  </a:rPr>
                  <a:t>T</a:t>
                </a:r>
                <a:r>
                  <a:rPr lang="en-US" sz="1800" baseline="-25000" dirty="0">
                    <a:latin typeface="Consolas" panose="020B0609020204030204" pitchFamily="49" charset="0"/>
                  </a:rPr>
                  <a:t>1</a:t>
                </a:r>
                <a:r>
                  <a:rPr lang="en-US" sz="1800" dirty="0">
                    <a:latin typeface="Consolas" panose="020B0609020204030204" pitchFamily="49" charset="0"/>
                  </a:rPr>
                  <a:t> …. T</a:t>
                </a:r>
                <a:r>
                  <a:rPr lang="en-US" sz="1800" baseline="-25000" dirty="0">
                    <a:latin typeface="Consolas" panose="020B0609020204030204" pitchFamily="49" charset="0"/>
                  </a:rPr>
                  <a:t>n </a:t>
                </a:r>
                <a:r>
                  <a:rPr lang="en-US" sz="1800" dirty="0">
                    <a:latin typeface="Consolas" panose="020B0609020204030204" pitchFamily="49" charset="0"/>
                  </a:rPr>
                  <a:t>= Pages that point to page A (citations)</a:t>
                </a:r>
              </a:p>
              <a:p>
                <a:pPr marL="0">
                  <a:buNone/>
                </a:pPr>
                <a:r>
                  <a:rPr lang="en-US" sz="1800" dirty="0">
                    <a:latin typeface="Consolas" panose="020B0609020204030204" pitchFamily="49" charset="0"/>
                  </a:rPr>
                  <a:t>d = Damping factor</a:t>
                </a:r>
                <a:r>
                  <a:rPr lang="en-IN" sz="1800" dirty="0">
                    <a:latin typeface="Consolas" panose="020B0609020204030204" pitchFamily="49" charset="0"/>
                  </a:rPr>
                  <a:t> between 0 and 1</a:t>
                </a:r>
                <a:r>
                  <a:rPr lang="en-US" sz="1800" dirty="0">
                    <a:latin typeface="Consolas" panose="020B0609020204030204" pitchFamily="49" charset="0"/>
                  </a:rPr>
                  <a:t> (usually kept as 0.85)</a:t>
                </a:r>
              </a:p>
              <a:p>
                <a:pPr marL="0">
                  <a:buNone/>
                </a:pPr>
                <a:r>
                  <a:rPr lang="en-US" sz="1800" dirty="0">
                    <a:latin typeface="Consolas" panose="020B0609020204030204" pitchFamily="49" charset="0"/>
                  </a:rPr>
                  <a:t>C(T) = number of links going out of T</a:t>
                </a:r>
              </a:p>
              <a:p>
                <a:pPr marL="0">
                  <a:buNone/>
                </a:pPr>
                <a:r>
                  <a:rPr lang="en-US" sz="1800" dirty="0">
                    <a:latin typeface="Consolas" panose="020B0609020204030204" pitchFamily="49" charset="0"/>
                  </a:rPr>
                  <a:t>PR(A) = the PageRank of page A (initialized as 1/N for each page)</a:t>
                </a:r>
              </a:p>
              <a:p>
                <a:pPr marL="0">
                  <a:buNone/>
                </a:pPr>
                <a:endParaRPr lang="en-US" sz="1800" dirty="0">
                  <a:latin typeface="Consolas" panose="020B0609020204030204" pitchFamily="49" charset="0"/>
                </a:endParaRPr>
              </a:p>
              <a:p>
                <a:pPr marL="0" algn="just">
                  <a:buNone/>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𝑃𝑅</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𝐴</m:t>
                          </m:r>
                        </m:e>
                      </m:d>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r>
                            <a:rPr lang="en-US" sz="2000" b="0" i="1" smtClean="0">
                              <a:latin typeface="Cambria Math" panose="02040503050406030204" pitchFamily="18" charset="0"/>
                            </a:rPr>
                            <m:t>𝑑</m:t>
                          </m:r>
                        </m:num>
                        <m:den>
                          <m:r>
                            <a:rPr lang="en-US" sz="2000" b="0" i="1" smtClean="0">
                              <a:latin typeface="Cambria Math" panose="02040503050406030204" pitchFamily="18" charset="0"/>
                            </a:rPr>
                            <m:t>𝑁</m:t>
                          </m:r>
                        </m:den>
                      </m:f>
                      <m:r>
                        <a:rPr lang="en-US" sz="2000" b="0" i="1" smtClean="0">
                          <a:latin typeface="Cambria Math" panose="02040503050406030204" pitchFamily="18" charset="0"/>
                        </a:rPr>
                        <m:t>+</m:t>
                      </m:r>
                      <m:r>
                        <a:rPr lang="en-US" sz="2000" b="0" i="1" smtClean="0">
                          <a:latin typeface="Cambria Math" panose="02040503050406030204" pitchFamily="18" charset="0"/>
                        </a:rPr>
                        <m:t>𝑑</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i="1">
                              <a:latin typeface="Cambria Math" panose="02040503050406030204" pitchFamily="18" charset="0"/>
                            </a:rPr>
                            <m:t>𝑃𝑅</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𝑇</m:t>
                                  </m:r>
                                </m:e>
                                <m:sub>
                                  <m:r>
                                    <a:rPr lang="en-US" sz="2000" i="1">
                                      <a:latin typeface="Cambria Math" panose="02040503050406030204" pitchFamily="18" charset="0"/>
                                    </a:rPr>
                                    <m:t>1</m:t>
                                  </m:r>
                                </m:sub>
                              </m:sSub>
                            </m:e>
                          </m:d>
                        </m:num>
                        <m:den>
                          <m:r>
                            <a:rPr lang="en-US" sz="2000" b="0" i="1" smtClean="0">
                              <a:latin typeface="Cambria Math" panose="02040503050406030204" pitchFamily="18" charset="0"/>
                            </a:rPr>
                            <m:t>𝐶</m:t>
                          </m:r>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𝑇</m:t>
                                  </m:r>
                                </m:e>
                                <m:sub>
                                  <m:r>
                                    <a:rPr lang="en-US" sz="2000" b="0" i="1" smtClean="0">
                                      <a:latin typeface="Cambria Math" panose="02040503050406030204" pitchFamily="18" charset="0"/>
                                    </a:rPr>
                                    <m:t>1</m:t>
                                  </m:r>
                                </m:sub>
                              </m:sSub>
                            </m:e>
                          </m:d>
                        </m:den>
                      </m:f>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𝑃𝑅</m:t>
                          </m:r>
                          <m:d>
                            <m:dPr>
                              <m:ctrlPr>
                                <a:rPr lang="en-US" sz="2000" i="1">
                                  <a:latin typeface="Cambria Math" panose="02040503050406030204" pitchFamily="18" charset="0"/>
                                </a:rPr>
                              </m:ctrlPr>
                            </m:dPr>
                            <m:e>
                              <m:sSub>
                                <m:sSubPr>
                                  <m:ctrlPr>
                                    <a:rPr lang="en-US" sz="2000" i="1" smtClean="0">
                                      <a:latin typeface="Cambria Math" panose="02040503050406030204" pitchFamily="18" charset="0"/>
                                    </a:rPr>
                                  </m:ctrlPr>
                                </m:sSubPr>
                                <m:e>
                                  <m:r>
                                    <a:rPr lang="en-US" sz="2000" i="1">
                                      <a:latin typeface="Cambria Math" panose="02040503050406030204" pitchFamily="18" charset="0"/>
                                    </a:rPr>
                                    <m:t>𝑇</m:t>
                                  </m:r>
                                </m:e>
                                <m:sub>
                                  <m:r>
                                    <a:rPr lang="en-US" sz="2000" b="0" i="1" smtClean="0">
                                      <a:latin typeface="Cambria Math" panose="02040503050406030204" pitchFamily="18" charset="0"/>
                                    </a:rPr>
                                    <m:t>2</m:t>
                                  </m:r>
                                </m:sub>
                              </m:sSub>
                            </m:e>
                          </m:d>
                        </m:num>
                        <m:den>
                          <m:r>
                            <a:rPr lang="en-US" sz="2000" i="1">
                              <a:latin typeface="Cambria Math" panose="02040503050406030204" pitchFamily="18" charset="0"/>
                            </a:rPr>
                            <m:t>𝐶</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𝑇</m:t>
                                  </m:r>
                                </m:e>
                                <m:sub>
                                  <m:r>
                                    <a:rPr lang="en-US" sz="2000" b="0" i="1" smtClean="0">
                                      <a:latin typeface="Cambria Math" panose="02040503050406030204" pitchFamily="18" charset="0"/>
                                    </a:rPr>
                                    <m:t>2</m:t>
                                  </m:r>
                                </m:sub>
                              </m:sSub>
                            </m:e>
                          </m:d>
                        </m:den>
                      </m:f>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𝑃𝑅</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𝑇</m:t>
                                  </m:r>
                                </m:e>
                                <m:sub>
                                  <m:r>
                                    <a:rPr lang="en-US" sz="2000" b="0" i="1" smtClean="0">
                                      <a:latin typeface="Cambria Math" panose="02040503050406030204" pitchFamily="18" charset="0"/>
                                    </a:rPr>
                                    <m:t>𝑛</m:t>
                                  </m:r>
                                </m:sub>
                              </m:sSub>
                            </m:e>
                          </m:d>
                        </m:num>
                        <m:den>
                          <m:r>
                            <a:rPr lang="en-US" sz="2000" i="1">
                              <a:latin typeface="Cambria Math" panose="02040503050406030204" pitchFamily="18" charset="0"/>
                            </a:rPr>
                            <m:t>𝐶</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𝑇</m:t>
                                  </m:r>
                                </m:e>
                                <m:sub>
                                  <m:r>
                                    <a:rPr lang="en-US" sz="2000" b="0" i="1" smtClean="0">
                                      <a:latin typeface="Cambria Math" panose="02040503050406030204" pitchFamily="18" charset="0"/>
                                    </a:rPr>
                                    <m:t>𝑛</m:t>
                                  </m:r>
                                </m:sub>
                              </m:sSub>
                            </m:e>
                          </m:d>
                        </m:den>
                      </m:f>
                      <m:r>
                        <a:rPr lang="en-US" sz="2000" b="0" i="1" smtClean="0">
                          <a:latin typeface="Cambria Math" panose="02040503050406030204" pitchFamily="18" charset="0"/>
                        </a:rPr>
                        <m:t>)</m:t>
                      </m:r>
                    </m:oMath>
                  </m:oMathPara>
                </a14:m>
                <a:endParaRPr lang="en-IN" sz="2000" i="1" dirty="0">
                  <a:latin typeface="Consolas" panose="020B0609020204030204" pitchFamily="49" charset="0"/>
                </a:endParaRPr>
              </a:p>
            </p:txBody>
          </p:sp>
        </mc:Choice>
        <mc:Fallback xmlns="">
          <p:sp>
            <p:nvSpPr>
              <p:cNvPr id="6" name="Content Placeholder 2">
                <a:extLst>
                  <a:ext uri="{FF2B5EF4-FFF2-40B4-BE49-F238E27FC236}">
                    <a16:creationId xmlns:a16="http://schemas.microsoft.com/office/drawing/2014/main" id="{6A2BCFBD-8243-C510-131A-1C1E3090DB42}"/>
                  </a:ext>
                </a:extLst>
              </p:cNvPr>
              <p:cNvSpPr>
                <a:spLocks noGrp="1" noRot="1" noChangeAspect="1" noMove="1" noResize="1" noEditPoints="1" noAdjustHandles="1" noChangeArrowheads="1" noChangeShapeType="1" noTextEdit="1"/>
              </p:cNvSpPr>
              <p:nvPr/>
            </p:nvSpPr>
            <p:spPr>
              <a:xfrm>
                <a:off x="838199" y="2585539"/>
                <a:ext cx="10425545" cy="3090513"/>
              </a:xfrm>
              <a:prstGeom prst="rect">
                <a:avLst/>
              </a:prstGeom>
              <a:blipFill>
                <a:blip r:embed="rId2"/>
                <a:stretch>
                  <a:fillRect l="-468" t="-986"/>
                </a:stretch>
              </a:blipFill>
            </p:spPr>
            <p:txBody>
              <a:bodyPr/>
              <a:lstStyle/>
              <a:p>
                <a:r>
                  <a:rPr lang="en-US">
                    <a:noFill/>
                  </a:rPr>
                  <a:t> </a:t>
                </a:r>
              </a:p>
            </p:txBody>
          </p:sp>
        </mc:Fallback>
      </mc:AlternateContent>
    </p:spTree>
    <p:extLst>
      <p:ext uri="{BB962C8B-B14F-4D97-AF65-F5344CB8AC3E}">
        <p14:creationId xmlns:p14="http://schemas.microsoft.com/office/powerpoint/2010/main" val="289533983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53C656-82B0-CF5F-1F6A-FFAAC1EFD35D}"/>
              </a:ext>
            </a:extLst>
          </p:cNvPr>
          <p:cNvSpPr>
            <a:spLocks noGrp="1"/>
          </p:cNvSpPr>
          <p:nvPr>
            <p:ph type="title"/>
          </p:nvPr>
        </p:nvSpPr>
        <p:spPr/>
        <p:txBody>
          <a:bodyPr/>
          <a:lstStyle/>
          <a:p>
            <a:r>
              <a:rPr lang="en-US" dirty="0" err="1"/>
              <a:t>Pagerank</a:t>
            </a:r>
            <a:endParaRPr lang="en-US" dirty="0"/>
          </a:p>
        </p:txBody>
      </p:sp>
      <p:sp>
        <p:nvSpPr>
          <p:cNvPr id="4" name="Footer Placeholder 3">
            <a:extLst>
              <a:ext uri="{FF2B5EF4-FFF2-40B4-BE49-F238E27FC236}">
                <a16:creationId xmlns:a16="http://schemas.microsoft.com/office/drawing/2014/main" id="{1879070A-11F9-ED0C-2E7E-52EEFBC39668}"/>
              </a:ext>
            </a:extLst>
          </p:cNvPr>
          <p:cNvSpPr>
            <a:spLocks noGrp="1"/>
          </p:cNvSpPr>
          <p:nvPr>
            <p:ph type="ftr" sz="quarter" idx="10"/>
          </p:nvPr>
        </p:nvSpPr>
        <p:spPr/>
        <p:txBody>
          <a:bodyPr/>
          <a:lstStyle/>
          <a:p>
            <a:r>
              <a:rPr lang="en-AU"/>
              <a:t>22T2</a:t>
            </a:r>
            <a:endParaRPr lang="en-AU" dirty="0"/>
          </a:p>
        </p:txBody>
      </p:sp>
      <p:sp>
        <p:nvSpPr>
          <p:cNvPr id="5" name="Slide Number Placeholder 4">
            <a:extLst>
              <a:ext uri="{FF2B5EF4-FFF2-40B4-BE49-F238E27FC236}">
                <a16:creationId xmlns:a16="http://schemas.microsoft.com/office/drawing/2014/main" id="{F91170C8-5D01-CA06-C717-36B6E28BCE4C}"/>
              </a:ext>
            </a:extLst>
          </p:cNvPr>
          <p:cNvSpPr>
            <a:spLocks noGrp="1"/>
          </p:cNvSpPr>
          <p:nvPr>
            <p:ph type="sldNum" sz="quarter" idx="11"/>
          </p:nvPr>
        </p:nvSpPr>
        <p:spPr/>
        <p:txBody>
          <a:bodyPr/>
          <a:lstStyle/>
          <a:p>
            <a:fld id="{009375D7-070A-4959-9224-FB5E66F2B1B3}" type="slidenum">
              <a:rPr lang="en-AU" smtClean="0"/>
              <a:pPr/>
              <a:t>44</a:t>
            </a:fld>
            <a:endParaRPr lang="en-AU" dirty="0"/>
          </a:p>
        </p:txBody>
      </p:sp>
      <p:pic>
        <p:nvPicPr>
          <p:cNvPr id="6" name="Picture 5">
            <a:extLst>
              <a:ext uri="{FF2B5EF4-FFF2-40B4-BE49-F238E27FC236}">
                <a16:creationId xmlns:a16="http://schemas.microsoft.com/office/drawing/2014/main" id="{1B3AA110-00F1-ED13-1B75-266164F4B819}"/>
              </a:ext>
            </a:extLst>
          </p:cNvPr>
          <p:cNvPicPr>
            <a:picLocks noChangeAspect="1" noChangeArrowheads="1"/>
          </p:cNvPicPr>
          <p:nvPr/>
        </p:nvPicPr>
        <p:blipFill>
          <a:blip r:embed="rId2"/>
          <a:srcRect/>
          <a:stretch>
            <a:fillRect/>
          </a:stretch>
        </p:blipFill>
        <p:spPr bwMode="auto">
          <a:xfrm>
            <a:off x="2846842" y="1507808"/>
            <a:ext cx="5120185" cy="4129181"/>
          </a:xfrm>
          <a:prstGeom prst="rect">
            <a:avLst/>
          </a:prstGeom>
          <a:noFill/>
        </p:spPr>
      </p:pic>
    </p:spTree>
    <p:extLst>
      <p:ext uri="{BB962C8B-B14F-4D97-AF65-F5344CB8AC3E}">
        <p14:creationId xmlns:p14="http://schemas.microsoft.com/office/powerpoint/2010/main" val="255057975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34A804-E296-5869-FA9D-98E8C54620BF}"/>
              </a:ext>
            </a:extLst>
          </p:cNvPr>
          <p:cNvSpPr>
            <a:spLocks noGrp="1"/>
          </p:cNvSpPr>
          <p:nvPr>
            <p:ph type="title"/>
          </p:nvPr>
        </p:nvSpPr>
        <p:spPr/>
        <p:txBody>
          <a:bodyPr/>
          <a:lstStyle/>
          <a:p>
            <a:r>
              <a:rPr lang="en-US" dirty="0" err="1"/>
              <a:t>Pagerank</a:t>
            </a:r>
            <a:r>
              <a:rPr lang="en-US" dirty="0"/>
              <a:t> in Pregel</a:t>
            </a:r>
          </a:p>
        </p:txBody>
      </p:sp>
      <p:sp>
        <p:nvSpPr>
          <p:cNvPr id="4" name="Footer Placeholder 3">
            <a:extLst>
              <a:ext uri="{FF2B5EF4-FFF2-40B4-BE49-F238E27FC236}">
                <a16:creationId xmlns:a16="http://schemas.microsoft.com/office/drawing/2014/main" id="{764072E2-754B-DB5E-8C82-C3AEB38A5EBC}"/>
              </a:ext>
            </a:extLst>
          </p:cNvPr>
          <p:cNvSpPr>
            <a:spLocks noGrp="1"/>
          </p:cNvSpPr>
          <p:nvPr>
            <p:ph type="ftr" sz="quarter" idx="10"/>
          </p:nvPr>
        </p:nvSpPr>
        <p:spPr/>
        <p:txBody>
          <a:bodyPr/>
          <a:lstStyle/>
          <a:p>
            <a:r>
              <a:rPr lang="en-AU"/>
              <a:t>22T2</a:t>
            </a:r>
            <a:endParaRPr lang="en-AU" dirty="0"/>
          </a:p>
        </p:txBody>
      </p:sp>
      <p:sp>
        <p:nvSpPr>
          <p:cNvPr id="5" name="Slide Number Placeholder 4">
            <a:extLst>
              <a:ext uri="{FF2B5EF4-FFF2-40B4-BE49-F238E27FC236}">
                <a16:creationId xmlns:a16="http://schemas.microsoft.com/office/drawing/2014/main" id="{BD2EA65F-18F0-571D-5831-AD92CB6A310F}"/>
              </a:ext>
            </a:extLst>
          </p:cNvPr>
          <p:cNvSpPr>
            <a:spLocks noGrp="1"/>
          </p:cNvSpPr>
          <p:nvPr>
            <p:ph type="sldNum" sz="quarter" idx="11"/>
          </p:nvPr>
        </p:nvSpPr>
        <p:spPr/>
        <p:txBody>
          <a:bodyPr/>
          <a:lstStyle/>
          <a:p>
            <a:fld id="{009375D7-070A-4959-9224-FB5E66F2B1B3}" type="slidenum">
              <a:rPr lang="en-AU" smtClean="0"/>
              <a:pPr/>
              <a:t>45</a:t>
            </a:fld>
            <a:endParaRPr lang="en-AU" dirty="0"/>
          </a:p>
        </p:txBody>
      </p:sp>
      <p:sp>
        <p:nvSpPr>
          <p:cNvPr id="7" name="Content Placeholder 5">
            <a:extLst>
              <a:ext uri="{FF2B5EF4-FFF2-40B4-BE49-F238E27FC236}">
                <a16:creationId xmlns:a16="http://schemas.microsoft.com/office/drawing/2014/main" id="{8C316E9A-6DF1-EA58-8527-69C32B00A161}"/>
              </a:ext>
            </a:extLst>
          </p:cNvPr>
          <p:cNvSpPr>
            <a:spLocks noGrp="1"/>
          </p:cNvSpPr>
          <p:nvPr/>
        </p:nvSpPr>
        <p:spPr>
          <a:xfrm>
            <a:off x="876300" y="1609350"/>
            <a:ext cx="7696200" cy="4953744"/>
          </a:xfrm>
          <a:prstGeom prst="rect">
            <a:avLst/>
          </a:prstGeom>
        </p:spPr>
        <p:txBody>
          <a:bodyPr>
            <a:noAutofit/>
          </a:bodyPr>
          <a:lstStyle>
            <a:lvl1pPr marL="365760" indent="-283464" algn="l" rtl="0" eaLnBrk="1" latinLnBrk="0" hangingPunct="1">
              <a:lnSpc>
                <a:spcPct val="100000"/>
              </a:lnSpc>
              <a:spcBef>
                <a:spcPts val="600"/>
              </a:spcBef>
              <a:buClr>
                <a:schemeClr val="accent1"/>
              </a:buClr>
              <a:buSzPct val="80000"/>
              <a:buFont typeface="Wingdings 2"/>
              <a:buChar char=""/>
              <a:defRPr kumimoji="0" sz="3200" kern="1200">
                <a:solidFill>
                  <a:schemeClr val="tx1"/>
                </a:solidFill>
                <a:latin typeface="+mn-lt"/>
                <a:ea typeface="+mn-ea"/>
                <a:cs typeface="+mn-cs"/>
              </a:defRPr>
            </a:lvl1pPr>
            <a:lvl2pPr marL="640080" indent="-237744" algn="l" rtl="0" eaLnBrk="1" latinLnBrk="0" hangingPunct="1">
              <a:lnSpc>
                <a:spcPct val="100000"/>
              </a:lnSpc>
              <a:spcBef>
                <a:spcPts val="550"/>
              </a:spcBef>
              <a:buClr>
                <a:schemeClr val="accent1"/>
              </a:buClr>
              <a:buFont typeface="Verdana"/>
              <a:buChar char="◦"/>
              <a:defRPr kumimoji="0" sz="2800" kern="1200">
                <a:solidFill>
                  <a:schemeClr val="tx1"/>
                </a:solidFill>
                <a:latin typeface="+mn-lt"/>
                <a:ea typeface="+mn-ea"/>
                <a:cs typeface="+mn-cs"/>
              </a:defRPr>
            </a:lvl2pPr>
            <a:lvl3pPr marL="886968" indent="-228600" algn="l" rtl="0" eaLnBrk="1" latinLnBrk="0" hangingPunct="1">
              <a:lnSpc>
                <a:spcPct val="100000"/>
              </a:lnSpc>
              <a:spcBef>
                <a:spcPct val="20000"/>
              </a:spcBef>
              <a:buClr>
                <a:schemeClr val="accent2"/>
              </a:buClr>
              <a:buFont typeface="Wingdings 2"/>
              <a:buChar char=""/>
              <a:defRPr kumimoji="0" sz="2400" kern="1200">
                <a:solidFill>
                  <a:schemeClr val="tx1"/>
                </a:solidFill>
                <a:latin typeface="+mn-lt"/>
                <a:ea typeface="+mn-ea"/>
                <a:cs typeface="+mn-cs"/>
              </a:defRPr>
            </a:lvl3pPr>
            <a:lvl4pPr marL="1097280" indent="-173736" algn="l" rtl="0" eaLnBrk="1" latinLnBrk="0" hangingPunct="1">
              <a:lnSpc>
                <a:spcPct val="100000"/>
              </a:lnSpc>
              <a:spcBef>
                <a:spcPct val="20000"/>
              </a:spcBef>
              <a:buClr>
                <a:schemeClr val="accent3"/>
              </a:buClr>
              <a:buFont typeface="Wingdings 2"/>
              <a:buChar char=""/>
              <a:defRPr kumimoji="0" sz="2000" kern="1200">
                <a:solidFill>
                  <a:schemeClr val="tx1"/>
                </a:solidFill>
                <a:latin typeface="+mn-lt"/>
                <a:ea typeface="+mn-ea"/>
                <a:cs typeface="+mn-cs"/>
              </a:defRPr>
            </a:lvl4pPr>
            <a:lvl5pPr marL="1298448" indent="-182880" algn="l" rtl="0" eaLnBrk="1" latinLnBrk="0" hangingPunct="1">
              <a:lnSpc>
                <a:spcPct val="100000"/>
              </a:lnSpc>
              <a:spcBef>
                <a:spcPct val="20000"/>
              </a:spcBef>
              <a:buClr>
                <a:schemeClr val="accent4"/>
              </a:buClr>
              <a:buFont typeface="Wingdings 2"/>
              <a:buChar char=""/>
              <a:defRPr kumimoji="0" sz="2000" kern="1200">
                <a:solidFill>
                  <a:schemeClr val="tx1"/>
                </a:solidFill>
                <a:latin typeface="+mn-lt"/>
                <a:ea typeface="+mn-ea"/>
                <a:cs typeface="+mn-cs"/>
              </a:defRPr>
            </a:lvl5pPr>
            <a:lvl6pPr marL="1508760" indent="-182880" algn="l" rtl="0" eaLnBrk="1" latinLnBrk="0" hangingPunct="1">
              <a:lnSpc>
                <a:spcPct val="100000"/>
              </a:lnSpc>
              <a:spcBef>
                <a:spcPct val="20000"/>
              </a:spcBef>
              <a:buClr>
                <a:schemeClr val="accent5"/>
              </a:buClr>
              <a:buFont typeface="Wingdings 2"/>
              <a:buChar char=""/>
              <a:defRPr kumimoji="0" sz="2000" kern="1200">
                <a:solidFill>
                  <a:schemeClr val="tx1"/>
                </a:solidFill>
                <a:latin typeface="+mn-lt"/>
                <a:ea typeface="+mn-ea"/>
                <a:cs typeface="+mn-cs"/>
              </a:defRPr>
            </a:lvl6pPr>
            <a:lvl7pPr marL="171907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7pPr>
            <a:lvl8pPr marL="1920240"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8pPr>
            <a:lvl9pPr marL="213055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9pPr>
            <a:extLst/>
          </a:lstStyle>
          <a:p>
            <a:pPr marL="0" indent="0">
              <a:spcBef>
                <a:spcPts val="0"/>
              </a:spcBef>
              <a:buNone/>
            </a:pPr>
            <a:r>
              <a:rPr lang="en-IN" sz="1600" b="1" dirty="0" err="1">
                <a:solidFill>
                  <a:srgbClr val="000000"/>
                </a:solidFill>
                <a:latin typeface="Consolas" panose="020B0609020204030204" pitchFamily="49" charset="0"/>
              </a:rPr>
              <a:t>Superstep</a:t>
            </a:r>
            <a:r>
              <a:rPr lang="en-IN" sz="1600" b="1" dirty="0">
                <a:solidFill>
                  <a:srgbClr val="000000"/>
                </a:solidFill>
                <a:latin typeface="Consolas" panose="020B0609020204030204" pitchFamily="49" charset="0"/>
              </a:rPr>
              <a:t> 0:</a:t>
            </a:r>
            <a:r>
              <a:rPr lang="en-IN" sz="1600" dirty="0">
                <a:solidFill>
                  <a:srgbClr val="000000"/>
                </a:solidFill>
                <a:latin typeface="Consolas" panose="020B0609020204030204" pitchFamily="49" charset="0"/>
              </a:rPr>
              <a:t> Value of each vertex is </a:t>
            </a:r>
            <a:r>
              <a:rPr lang="en-IN" sz="1600" b="1" dirty="0">
                <a:solidFill>
                  <a:srgbClr val="000000"/>
                </a:solidFill>
                <a:latin typeface="Consolas" panose="020B0609020204030204" pitchFamily="49" charset="0"/>
              </a:rPr>
              <a:t>1/</a:t>
            </a:r>
            <a:r>
              <a:rPr lang="en-IN" sz="1600" b="1" dirty="0" err="1">
                <a:solidFill>
                  <a:srgbClr val="000000"/>
                </a:solidFill>
                <a:latin typeface="Consolas" panose="020B0609020204030204" pitchFamily="49" charset="0"/>
              </a:rPr>
              <a:t>NumVertices</a:t>
            </a:r>
            <a:r>
              <a:rPr lang="en-IN" sz="1600" b="1" dirty="0">
                <a:solidFill>
                  <a:srgbClr val="000000"/>
                </a:solidFill>
                <a:latin typeface="Consolas" panose="020B0609020204030204" pitchFamily="49" charset="0"/>
              </a:rPr>
              <a:t>()</a:t>
            </a:r>
          </a:p>
          <a:p>
            <a:pPr marL="0" indent="0">
              <a:spcBef>
                <a:spcPts val="0"/>
              </a:spcBef>
              <a:buNone/>
            </a:pPr>
            <a:endParaRPr lang="en-US" sz="1600" b="1" dirty="0">
              <a:latin typeface="Consolas" panose="020B0609020204030204" pitchFamily="49" charset="0"/>
              <a:cs typeface="Consolas" pitchFamily="49" charset="0"/>
            </a:endParaRPr>
          </a:p>
          <a:p>
            <a:pPr marL="180000">
              <a:spcBef>
                <a:spcPts val="0"/>
              </a:spcBef>
              <a:buNone/>
            </a:pPr>
            <a:r>
              <a:rPr lang="en-US" sz="1600" dirty="0">
                <a:latin typeface="Consolas" pitchFamily="49" charset="0"/>
                <a:cs typeface="Consolas" pitchFamily="49" charset="0"/>
              </a:rPr>
              <a:t>virtual void Compute(MessageIterator* msgs) {</a:t>
            </a:r>
          </a:p>
          <a:p>
            <a:pPr marL="180000">
              <a:spcBef>
                <a:spcPts val="0"/>
              </a:spcBef>
              <a:buNone/>
            </a:pPr>
            <a:r>
              <a:rPr lang="en-US" sz="1600" dirty="0">
                <a:latin typeface="Consolas" pitchFamily="49" charset="0"/>
                <a:cs typeface="Consolas" pitchFamily="49" charset="0"/>
              </a:rPr>
              <a:t>		if (superstep() &gt;= 1) {</a:t>
            </a:r>
          </a:p>
          <a:p>
            <a:pPr marL="180000">
              <a:spcBef>
                <a:spcPts val="0"/>
              </a:spcBef>
              <a:buNone/>
            </a:pPr>
            <a:r>
              <a:rPr lang="en-US" sz="1600" dirty="0">
                <a:latin typeface="Consolas" pitchFamily="49" charset="0"/>
                <a:cs typeface="Consolas" pitchFamily="49" charset="0"/>
              </a:rPr>
              <a:t>			double sum = 0;</a:t>
            </a:r>
          </a:p>
          <a:p>
            <a:pPr marL="180000">
              <a:spcBef>
                <a:spcPts val="0"/>
              </a:spcBef>
              <a:buNone/>
            </a:pPr>
            <a:r>
              <a:rPr lang="en-US" sz="1600" dirty="0">
                <a:latin typeface="Consolas" pitchFamily="49" charset="0"/>
                <a:cs typeface="Consolas" pitchFamily="49" charset="0"/>
              </a:rPr>
              <a:t>			for (; !msgs-&gt;done(); msgs-&gt;Next())</a:t>
            </a:r>
          </a:p>
          <a:p>
            <a:pPr marL="180000">
              <a:spcBef>
                <a:spcPts val="0"/>
              </a:spcBef>
              <a:buNone/>
            </a:pPr>
            <a:r>
              <a:rPr lang="en-US" sz="1600" dirty="0">
                <a:latin typeface="Consolas" pitchFamily="49" charset="0"/>
                <a:cs typeface="Consolas" pitchFamily="49" charset="0"/>
              </a:rPr>
              <a:t>				sum += msgs-&gt;Value();</a:t>
            </a:r>
          </a:p>
          <a:p>
            <a:pPr marL="180000">
              <a:spcBef>
                <a:spcPts val="0"/>
              </a:spcBef>
              <a:buNone/>
            </a:pPr>
            <a:r>
              <a:rPr lang="en-US" sz="1600" dirty="0">
                <a:latin typeface="Consolas" pitchFamily="49" charset="0"/>
                <a:cs typeface="Consolas" pitchFamily="49" charset="0"/>
              </a:rPr>
              <a:t>			*MutableValue() = 0.15/</a:t>
            </a:r>
            <a:r>
              <a:rPr lang="en-IN" sz="1600" dirty="0" err="1">
                <a:solidFill>
                  <a:srgbClr val="000000"/>
                </a:solidFill>
                <a:latin typeface="Consolas" panose="020B0609020204030204" pitchFamily="49" charset="0"/>
              </a:rPr>
              <a:t>NumVertices</a:t>
            </a:r>
            <a:r>
              <a:rPr lang="en-IN" sz="1600" dirty="0">
                <a:solidFill>
                  <a:srgbClr val="000000"/>
                </a:solidFill>
                <a:latin typeface="Consolas" panose="020B0609020204030204" pitchFamily="49" charset="0"/>
              </a:rPr>
              <a:t>()</a:t>
            </a:r>
            <a:r>
              <a:rPr lang="en-US" sz="1600" dirty="0">
                <a:latin typeface="Consolas" pitchFamily="49" charset="0"/>
                <a:cs typeface="Consolas" pitchFamily="49" charset="0"/>
              </a:rPr>
              <a:t> + 0.85 * sum;</a:t>
            </a:r>
          </a:p>
          <a:p>
            <a:pPr marL="180000" indent="-198000">
              <a:spcBef>
                <a:spcPts val="0"/>
              </a:spcBef>
              <a:buNone/>
            </a:pPr>
            <a:r>
              <a:rPr lang="en-US" sz="1600" dirty="0">
                <a:latin typeface="Consolas" pitchFamily="49" charset="0"/>
                <a:cs typeface="Consolas" pitchFamily="49" charset="0"/>
              </a:rPr>
              <a:t>		}</a:t>
            </a:r>
          </a:p>
          <a:p>
            <a:pPr marL="180000" indent="-198000">
              <a:spcBef>
                <a:spcPts val="0"/>
              </a:spcBef>
              <a:buNone/>
            </a:pPr>
            <a:endParaRPr lang="en-US" sz="1600" dirty="0">
              <a:latin typeface="Consolas" pitchFamily="49" charset="0"/>
              <a:cs typeface="Consolas" pitchFamily="49" charset="0"/>
            </a:endParaRPr>
          </a:p>
          <a:p>
            <a:pPr marL="180000">
              <a:spcBef>
                <a:spcPts val="0"/>
              </a:spcBef>
              <a:buNone/>
            </a:pPr>
            <a:r>
              <a:rPr lang="en-US" sz="1600" dirty="0">
                <a:latin typeface="Consolas" pitchFamily="49" charset="0"/>
                <a:cs typeface="Consolas" pitchFamily="49" charset="0"/>
              </a:rPr>
              <a:t>		if (supersteps() &lt; 30) {</a:t>
            </a:r>
          </a:p>
          <a:p>
            <a:pPr marL="180000">
              <a:spcBef>
                <a:spcPts val="0"/>
              </a:spcBef>
              <a:buNone/>
            </a:pPr>
            <a:r>
              <a:rPr lang="en-US" sz="1600" dirty="0">
                <a:latin typeface="Consolas" pitchFamily="49" charset="0"/>
                <a:cs typeface="Consolas" pitchFamily="49" charset="0"/>
              </a:rPr>
              <a:t>			const int64 n = GetOutEdgeIterator().size();</a:t>
            </a:r>
          </a:p>
          <a:p>
            <a:pPr marL="180000">
              <a:spcBef>
                <a:spcPts val="0"/>
              </a:spcBef>
              <a:buNone/>
            </a:pPr>
            <a:r>
              <a:rPr lang="en-US" sz="1600" dirty="0">
                <a:latin typeface="Consolas" pitchFamily="49" charset="0"/>
                <a:cs typeface="Consolas" pitchFamily="49" charset="0"/>
              </a:rPr>
              <a:t>			SendMessageToAllNeighbors(</a:t>
            </a:r>
            <a:r>
              <a:rPr lang="en-US" sz="1600" dirty="0" err="1">
                <a:latin typeface="Consolas" pitchFamily="49" charset="0"/>
                <a:cs typeface="Consolas" pitchFamily="49" charset="0"/>
              </a:rPr>
              <a:t>GetValue</a:t>
            </a:r>
            <a:r>
              <a:rPr lang="en-US" sz="1600" dirty="0">
                <a:latin typeface="Consolas" pitchFamily="49" charset="0"/>
                <a:cs typeface="Consolas" pitchFamily="49" charset="0"/>
              </a:rPr>
              <a:t>() / n);		} else {</a:t>
            </a:r>
          </a:p>
          <a:p>
            <a:pPr marL="180000">
              <a:spcBef>
                <a:spcPts val="0"/>
              </a:spcBef>
              <a:buNone/>
            </a:pPr>
            <a:r>
              <a:rPr lang="en-US" sz="1600" dirty="0">
                <a:latin typeface="Consolas" pitchFamily="49" charset="0"/>
                <a:cs typeface="Consolas" pitchFamily="49" charset="0"/>
              </a:rPr>
              <a:t>			VoteToHalt();</a:t>
            </a:r>
          </a:p>
          <a:p>
            <a:pPr marL="180000">
              <a:spcBef>
                <a:spcPts val="0"/>
              </a:spcBef>
              <a:buNone/>
            </a:pPr>
            <a:r>
              <a:rPr lang="en-US" sz="1600" dirty="0">
                <a:latin typeface="Consolas" pitchFamily="49" charset="0"/>
                <a:cs typeface="Consolas" pitchFamily="49" charset="0"/>
              </a:rPr>
              <a:t>		}</a:t>
            </a:r>
          </a:p>
          <a:p>
            <a:pPr marL="180000">
              <a:spcBef>
                <a:spcPts val="0"/>
              </a:spcBef>
              <a:buNone/>
            </a:pPr>
            <a:r>
              <a:rPr lang="en-US" sz="1600" dirty="0">
                <a:latin typeface="Consolas" pitchFamily="49" charset="0"/>
                <a:cs typeface="Consolas" pitchFamily="49" charset="0"/>
              </a:rPr>
              <a:t>}</a:t>
            </a:r>
          </a:p>
        </p:txBody>
      </p:sp>
    </p:spTree>
    <p:extLst>
      <p:ext uri="{BB962C8B-B14F-4D97-AF65-F5344CB8AC3E}">
        <p14:creationId xmlns:p14="http://schemas.microsoft.com/office/powerpoint/2010/main" val="398975237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F670A1-CB22-821A-171A-3F0F8A529616}"/>
              </a:ext>
            </a:extLst>
          </p:cNvPr>
          <p:cNvSpPr>
            <a:spLocks noGrp="1"/>
          </p:cNvSpPr>
          <p:nvPr>
            <p:ph type="title"/>
          </p:nvPr>
        </p:nvSpPr>
        <p:spPr/>
        <p:txBody>
          <a:bodyPr/>
          <a:lstStyle/>
          <a:p>
            <a:r>
              <a:rPr lang="en-US" dirty="0">
                <a:solidFill>
                  <a:schemeClr val="accent3"/>
                </a:solidFill>
              </a:rPr>
              <a:t>Combiner for </a:t>
            </a:r>
            <a:r>
              <a:rPr lang="en-US" dirty="0" err="1">
                <a:solidFill>
                  <a:schemeClr val="accent3"/>
                </a:solidFill>
              </a:rPr>
              <a:t>Pagerank</a:t>
            </a:r>
            <a:r>
              <a:rPr lang="en-US" dirty="0">
                <a:solidFill>
                  <a:schemeClr val="accent3"/>
                </a:solidFill>
              </a:rPr>
              <a:t>?</a:t>
            </a:r>
          </a:p>
        </p:txBody>
      </p:sp>
      <p:sp>
        <p:nvSpPr>
          <p:cNvPr id="3" name="Content Placeholder 2">
            <a:extLst>
              <a:ext uri="{FF2B5EF4-FFF2-40B4-BE49-F238E27FC236}">
                <a16:creationId xmlns:a16="http://schemas.microsoft.com/office/drawing/2014/main" id="{B0CCDBBC-C8F7-4122-8756-43C1A981D370}"/>
              </a:ext>
            </a:extLst>
          </p:cNvPr>
          <p:cNvSpPr>
            <a:spLocks noGrp="1"/>
          </p:cNvSpPr>
          <p:nvPr>
            <p:ph idx="1"/>
          </p:nvPr>
        </p:nvSpPr>
        <p:spPr/>
        <p:txBody>
          <a:bodyPr/>
          <a:lstStyle/>
          <a:p>
            <a:r>
              <a:rPr lang="en-US" sz="2400" dirty="0">
                <a:latin typeface="Consolas" panose="020B0609020204030204" pitchFamily="49" charset="0"/>
              </a:rPr>
              <a:t>virtual void Combine(</a:t>
            </a:r>
            <a:r>
              <a:rPr lang="en-US" sz="2400" dirty="0" err="1">
                <a:latin typeface="Consolas" panose="020B0609020204030204" pitchFamily="49" charset="0"/>
              </a:rPr>
              <a:t>MessageIterator</a:t>
            </a:r>
            <a:r>
              <a:rPr lang="en-US" sz="2400" dirty="0">
                <a:latin typeface="Consolas" panose="020B0609020204030204" pitchFamily="49" charset="0"/>
              </a:rPr>
              <a:t>* </a:t>
            </a:r>
            <a:r>
              <a:rPr lang="en-US" sz="2400" dirty="0" err="1">
                <a:latin typeface="Consolas" panose="020B0609020204030204" pitchFamily="49" charset="0"/>
              </a:rPr>
              <a:t>msgs</a:t>
            </a:r>
            <a:r>
              <a:rPr lang="en-US" sz="2400" dirty="0">
                <a:latin typeface="Consolas" panose="020B0609020204030204" pitchFamily="49" charset="0"/>
              </a:rPr>
              <a:t>) {</a:t>
            </a:r>
          </a:p>
          <a:p>
            <a:endParaRPr lang="en-US" sz="2400" dirty="0">
              <a:latin typeface="Consolas" panose="020B0609020204030204" pitchFamily="49" charset="0"/>
            </a:endParaRPr>
          </a:p>
          <a:p>
            <a:endParaRPr lang="en-US" sz="2400" dirty="0">
              <a:latin typeface="Consolas" panose="020B0609020204030204" pitchFamily="49" charset="0"/>
            </a:endParaRPr>
          </a:p>
          <a:p>
            <a:endParaRPr lang="en-US" sz="2400" dirty="0">
              <a:latin typeface="Consolas" panose="020B0609020204030204" pitchFamily="49" charset="0"/>
            </a:endParaRPr>
          </a:p>
          <a:p>
            <a:endParaRPr lang="en-US" sz="2400" dirty="0">
              <a:latin typeface="Consolas" panose="020B0609020204030204" pitchFamily="49" charset="0"/>
            </a:endParaRPr>
          </a:p>
          <a:p>
            <a:endParaRPr lang="en-US" sz="2400" dirty="0">
              <a:latin typeface="Consolas" panose="020B0609020204030204" pitchFamily="49" charset="0"/>
            </a:endParaRPr>
          </a:p>
          <a:p>
            <a:endParaRPr lang="en-US" sz="2400" dirty="0">
              <a:latin typeface="Consolas" panose="020B0609020204030204" pitchFamily="49" charset="0"/>
            </a:endParaRPr>
          </a:p>
          <a:p>
            <a:r>
              <a:rPr lang="en-US" sz="2400" dirty="0">
                <a:latin typeface="Consolas" panose="020B0609020204030204" pitchFamily="49" charset="0"/>
              </a:rPr>
              <a:t>}</a:t>
            </a:r>
          </a:p>
          <a:p>
            <a:endParaRPr lang="en-US" sz="2400" dirty="0"/>
          </a:p>
        </p:txBody>
      </p:sp>
      <p:sp>
        <p:nvSpPr>
          <p:cNvPr id="4" name="Footer Placeholder 3">
            <a:extLst>
              <a:ext uri="{FF2B5EF4-FFF2-40B4-BE49-F238E27FC236}">
                <a16:creationId xmlns:a16="http://schemas.microsoft.com/office/drawing/2014/main" id="{FF909A07-BDE0-6821-8547-12E2770C59DA}"/>
              </a:ext>
            </a:extLst>
          </p:cNvPr>
          <p:cNvSpPr>
            <a:spLocks noGrp="1"/>
          </p:cNvSpPr>
          <p:nvPr>
            <p:ph type="ftr" sz="quarter" idx="10"/>
          </p:nvPr>
        </p:nvSpPr>
        <p:spPr/>
        <p:txBody>
          <a:bodyPr/>
          <a:lstStyle/>
          <a:p>
            <a:r>
              <a:rPr lang="en-AU"/>
              <a:t>22T2</a:t>
            </a:r>
            <a:endParaRPr lang="en-AU" dirty="0"/>
          </a:p>
        </p:txBody>
      </p:sp>
      <p:sp>
        <p:nvSpPr>
          <p:cNvPr id="5" name="Slide Number Placeholder 4">
            <a:extLst>
              <a:ext uri="{FF2B5EF4-FFF2-40B4-BE49-F238E27FC236}">
                <a16:creationId xmlns:a16="http://schemas.microsoft.com/office/drawing/2014/main" id="{82BAA4C8-4C05-1A8B-46A5-F45AFD6EB361}"/>
              </a:ext>
            </a:extLst>
          </p:cNvPr>
          <p:cNvSpPr>
            <a:spLocks noGrp="1"/>
          </p:cNvSpPr>
          <p:nvPr>
            <p:ph type="sldNum" sz="quarter" idx="11"/>
          </p:nvPr>
        </p:nvSpPr>
        <p:spPr/>
        <p:txBody>
          <a:bodyPr/>
          <a:lstStyle/>
          <a:p>
            <a:fld id="{009375D7-070A-4959-9224-FB5E66F2B1B3}" type="slidenum">
              <a:rPr lang="en-AU" smtClean="0"/>
              <a:pPr/>
              <a:t>46</a:t>
            </a:fld>
            <a:endParaRPr lang="en-AU" dirty="0"/>
          </a:p>
        </p:txBody>
      </p:sp>
    </p:spTree>
    <p:extLst>
      <p:ext uri="{BB962C8B-B14F-4D97-AF65-F5344CB8AC3E}">
        <p14:creationId xmlns:p14="http://schemas.microsoft.com/office/powerpoint/2010/main" val="394011248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itle 36">
            <a:extLst>
              <a:ext uri="{FF2B5EF4-FFF2-40B4-BE49-F238E27FC236}">
                <a16:creationId xmlns:a16="http://schemas.microsoft.com/office/drawing/2014/main" id="{D727B579-C61A-C78C-BB05-AD6B773D5D29}"/>
              </a:ext>
            </a:extLst>
          </p:cNvPr>
          <p:cNvSpPr>
            <a:spLocks noGrp="1"/>
          </p:cNvSpPr>
          <p:nvPr>
            <p:ph type="title"/>
          </p:nvPr>
        </p:nvSpPr>
        <p:spPr/>
        <p:txBody>
          <a:bodyPr>
            <a:normAutofit/>
          </a:bodyPr>
          <a:lstStyle/>
          <a:p>
            <a:r>
              <a:rPr lang="en-US" altLang="zh-CN" sz="4000" dirty="0"/>
              <a:t>Core Decomposition</a:t>
            </a:r>
            <a:endParaRPr lang="en-US" sz="4000" dirty="0"/>
          </a:p>
        </p:txBody>
      </p:sp>
      <p:sp>
        <p:nvSpPr>
          <p:cNvPr id="12" name="Footer Placeholder 11">
            <a:extLst>
              <a:ext uri="{FF2B5EF4-FFF2-40B4-BE49-F238E27FC236}">
                <a16:creationId xmlns:a16="http://schemas.microsoft.com/office/drawing/2014/main" id="{77ADA771-CBCE-CE1A-9E53-2ED1F77714F4}"/>
              </a:ext>
            </a:extLst>
          </p:cNvPr>
          <p:cNvSpPr>
            <a:spLocks noGrp="1"/>
          </p:cNvSpPr>
          <p:nvPr>
            <p:ph type="ftr"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AU" sz="1200" b="1" i="0" u="none" strike="noStrike" kern="1200" cap="none" spc="0" normalizeH="0" baseline="0" noProof="0">
                <a:ln>
                  <a:noFill/>
                </a:ln>
                <a:solidFill>
                  <a:srgbClr val="737373"/>
                </a:solidFill>
                <a:effectLst/>
                <a:uLnTx/>
                <a:uFillTx/>
                <a:latin typeface="Clancy Bold"/>
                <a:ea typeface="+mn-ea"/>
                <a:cs typeface="+mn-cs"/>
              </a:rPr>
              <a:t>22T2</a:t>
            </a:r>
            <a:endParaRPr kumimoji="0" lang="en-AU" sz="1200" b="1" i="0" u="none" strike="noStrike" kern="1200" cap="none" spc="0" normalizeH="0" baseline="0" noProof="0" dirty="0">
              <a:ln>
                <a:noFill/>
              </a:ln>
              <a:solidFill>
                <a:srgbClr val="737373"/>
              </a:solidFill>
              <a:effectLst/>
              <a:uLnTx/>
              <a:uFillTx/>
              <a:latin typeface="Clancy Bold"/>
              <a:ea typeface="+mn-ea"/>
              <a:cs typeface="+mn-cs"/>
            </a:endParaRPr>
          </a:p>
        </p:txBody>
      </p:sp>
      <p:sp>
        <p:nvSpPr>
          <p:cNvPr id="14" name="Slide Number Placeholder 13">
            <a:extLst>
              <a:ext uri="{FF2B5EF4-FFF2-40B4-BE49-F238E27FC236}">
                <a16:creationId xmlns:a16="http://schemas.microsoft.com/office/drawing/2014/main" id="{E940E8B8-22DF-7CD1-F1AA-1A69BE0806A0}"/>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009375D7-070A-4959-9224-FB5E66F2B1B3}" type="slidenum">
              <a:rPr kumimoji="0" lang="en-AU" sz="1200" b="1" i="0" u="none" strike="noStrike" kern="1200" cap="none" spc="0" normalizeH="0" baseline="0" noProof="0" smtClean="0">
                <a:ln>
                  <a:noFill/>
                </a:ln>
                <a:solidFill>
                  <a:srgbClr val="000000"/>
                </a:solidFill>
                <a:effectLst/>
                <a:uLnTx/>
                <a:uFillTx/>
                <a:latin typeface="Clancy Bold"/>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47</a:t>
            </a:fld>
            <a:endParaRPr kumimoji="0" lang="en-AU" sz="1200" b="1" i="0" u="none" strike="noStrike" kern="1200" cap="none" spc="0" normalizeH="0" baseline="0" noProof="0" dirty="0">
              <a:ln>
                <a:noFill/>
              </a:ln>
              <a:solidFill>
                <a:srgbClr val="000000"/>
              </a:solidFill>
              <a:effectLst/>
              <a:uLnTx/>
              <a:uFillTx/>
              <a:latin typeface="Clancy Bold"/>
              <a:ea typeface="+mn-ea"/>
              <a:cs typeface="+mn-cs"/>
            </a:endParaRPr>
          </a:p>
        </p:txBody>
      </p:sp>
      <p:sp>
        <p:nvSpPr>
          <p:cNvPr id="42" name="Text Placeholder 4">
            <a:extLst>
              <a:ext uri="{FF2B5EF4-FFF2-40B4-BE49-F238E27FC236}">
                <a16:creationId xmlns:a16="http://schemas.microsoft.com/office/drawing/2014/main" id="{BB1B8E24-BCB2-EDD1-5B7E-2AFC01130B8A}"/>
              </a:ext>
            </a:extLst>
          </p:cNvPr>
          <p:cNvSpPr txBox="1">
            <a:spLocks/>
          </p:cNvSpPr>
          <p:nvPr/>
        </p:nvSpPr>
        <p:spPr>
          <a:xfrm>
            <a:off x="838200" y="1709634"/>
            <a:ext cx="5628861" cy="2416046"/>
          </a:xfrm>
          <a:prstGeom prst="rect">
            <a:avLst/>
          </a:prstGeom>
        </p:spPr>
        <p:txBody>
          <a:bodyPr wrap="square">
            <a:spAutoFit/>
          </a:bodyPr>
          <a:lstStyle>
            <a:lvl1pPr marL="0" indent="0" algn="l" defTabSz="914400" rtl="0" eaLnBrk="1" latinLnBrk="0" hangingPunct="1">
              <a:lnSpc>
                <a:spcPct val="90000"/>
              </a:lnSpc>
              <a:spcBef>
                <a:spcPts val="1000"/>
              </a:spcBef>
              <a:buFont typeface="Arial" panose="020B0604020202020204" pitchFamily="34" charset="0"/>
              <a:buNone/>
              <a:defRPr sz="22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AU" sz="2000" dirty="0">
                <a:latin typeface="Consolas" panose="020B0609020204030204" pitchFamily="49" charset="0"/>
              </a:rPr>
              <a:t>For each unvisited vertex u with the lowest degree </a:t>
            </a:r>
            <a:r>
              <a:rPr lang="en-AU" altLang="zh-CN" sz="2000" dirty="0">
                <a:latin typeface="Consolas" panose="020B0609020204030204" pitchFamily="49" charset="0"/>
              </a:rPr>
              <a:t>in G </a:t>
            </a:r>
            <a:endParaRPr lang="en-AU" sz="2000" dirty="0">
              <a:latin typeface="Consolas" panose="020B0609020204030204" pitchFamily="49" charset="0"/>
            </a:endParaRPr>
          </a:p>
          <a:p>
            <a:r>
              <a:rPr lang="en-AU" sz="2000" dirty="0">
                <a:latin typeface="Consolas" panose="020B0609020204030204" pitchFamily="49" charset="0"/>
              </a:rPr>
              <a:t>	assign core(u) as degree(u);</a:t>
            </a:r>
          </a:p>
          <a:p>
            <a:r>
              <a:rPr lang="en-AU" sz="2000" dirty="0">
                <a:latin typeface="Consolas" panose="020B0609020204030204" pitchFamily="49" charset="0"/>
              </a:rPr>
              <a:t>	mark u as visited;</a:t>
            </a:r>
          </a:p>
          <a:p>
            <a:r>
              <a:rPr lang="en-AU" sz="2000" dirty="0">
                <a:latin typeface="Consolas" panose="020B0609020204030204" pitchFamily="49" charset="0"/>
              </a:rPr>
              <a:t>	decrease the degree of its 	unvisited </a:t>
            </a:r>
            <a:r>
              <a:rPr lang="en-AU" sz="2000" dirty="0" err="1">
                <a:latin typeface="Consolas" panose="020B0609020204030204" pitchFamily="49" charset="0"/>
              </a:rPr>
              <a:t>neighbors</a:t>
            </a:r>
            <a:r>
              <a:rPr lang="en-AU" sz="2000" dirty="0">
                <a:latin typeface="Consolas" panose="020B0609020204030204" pitchFamily="49" charset="0"/>
              </a:rPr>
              <a:t> with higher 	degree than u by 1;</a:t>
            </a:r>
          </a:p>
        </p:txBody>
      </p:sp>
      <p:pic>
        <p:nvPicPr>
          <p:cNvPr id="43" name="图片 5">
            <a:extLst>
              <a:ext uri="{FF2B5EF4-FFF2-40B4-BE49-F238E27FC236}">
                <a16:creationId xmlns:a16="http://schemas.microsoft.com/office/drawing/2014/main" id="{830892C4-DECC-2791-19BB-28FF079EC88C}"/>
              </a:ext>
            </a:extLst>
          </p:cNvPr>
          <p:cNvPicPr>
            <a:picLocks noChangeAspect="1"/>
          </p:cNvPicPr>
          <p:nvPr/>
        </p:nvPicPr>
        <p:blipFill>
          <a:blip r:embed="rId3"/>
          <a:stretch>
            <a:fillRect/>
          </a:stretch>
        </p:blipFill>
        <p:spPr>
          <a:xfrm>
            <a:off x="6694594" y="1690688"/>
            <a:ext cx="4826845" cy="2658232"/>
          </a:xfrm>
          <a:prstGeom prst="rect">
            <a:avLst/>
          </a:prstGeom>
        </p:spPr>
      </p:pic>
      <p:sp>
        <p:nvSpPr>
          <p:cNvPr id="2" name="TextBox 1">
            <a:extLst>
              <a:ext uri="{FF2B5EF4-FFF2-40B4-BE49-F238E27FC236}">
                <a16:creationId xmlns:a16="http://schemas.microsoft.com/office/drawing/2014/main" id="{F9679418-5B54-1542-44DF-8C65021A3508}"/>
              </a:ext>
            </a:extLst>
          </p:cNvPr>
          <p:cNvSpPr txBox="1"/>
          <p:nvPr/>
        </p:nvSpPr>
        <p:spPr>
          <a:xfrm>
            <a:off x="838200" y="4871683"/>
            <a:ext cx="8407400" cy="400110"/>
          </a:xfrm>
          <a:prstGeom prst="rect">
            <a:avLst/>
          </a:prstGeom>
          <a:noFill/>
        </p:spPr>
        <p:txBody>
          <a:bodyPr wrap="square" rtlCol="0">
            <a:spAutoFit/>
          </a:bodyPr>
          <a:lstStyle/>
          <a:p>
            <a:r>
              <a:rPr lang="en-US" sz="2000" dirty="0">
                <a:solidFill>
                  <a:schemeClr val="accent2"/>
                </a:solidFill>
              </a:rPr>
              <a:t>The peeling algorithm for core decomposition is hard to parallelize.</a:t>
            </a:r>
          </a:p>
        </p:txBody>
      </p:sp>
    </p:spTree>
    <p:extLst>
      <p:ext uri="{BB962C8B-B14F-4D97-AF65-F5344CB8AC3E}">
        <p14:creationId xmlns:p14="http://schemas.microsoft.com/office/powerpoint/2010/main" val="179800147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itle 36">
            <a:extLst>
              <a:ext uri="{FF2B5EF4-FFF2-40B4-BE49-F238E27FC236}">
                <a16:creationId xmlns:a16="http://schemas.microsoft.com/office/drawing/2014/main" id="{D727B579-C61A-C78C-BB05-AD6B773D5D29}"/>
              </a:ext>
            </a:extLst>
          </p:cNvPr>
          <p:cNvSpPr>
            <a:spLocks noGrp="1"/>
          </p:cNvSpPr>
          <p:nvPr>
            <p:ph type="title"/>
          </p:nvPr>
        </p:nvSpPr>
        <p:spPr>
          <a:xfrm>
            <a:off x="838200" y="365125"/>
            <a:ext cx="11030146" cy="1325563"/>
          </a:xfrm>
        </p:spPr>
        <p:txBody>
          <a:bodyPr>
            <a:normAutofit/>
          </a:bodyPr>
          <a:lstStyle/>
          <a:p>
            <a:r>
              <a:rPr lang="en-US" altLang="zh-CN" sz="3600" dirty="0"/>
              <a:t>Core Decomposition: Local-view (Converging)</a:t>
            </a:r>
            <a:endParaRPr lang="en-US" sz="3600" dirty="0"/>
          </a:p>
        </p:txBody>
      </p:sp>
      <p:sp>
        <p:nvSpPr>
          <p:cNvPr id="12" name="Footer Placeholder 11">
            <a:extLst>
              <a:ext uri="{FF2B5EF4-FFF2-40B4-BE49-F238E27FC236}">
                <a16:creationId xmlns:a16="http://schemas.microsoft.com/office/drawing/2014/main" id="{77ADA771-CBCE-CE1A-9E53-2ED1F77714F4}"/>
              </a:ext>
            </a:extLst>
          </p:cNvPr>
          <p:cNvSpPr>
            <a:spLocks noGrp="1"/>
          </p:cNvSpPr>
          <p:nvPr>
            <p:ph type="ftr"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AU" sz="1200" b="1" i="0" u="none" strike="noStrike" kern="1200" cap="none" spc="0" normalizeH="0" baseline="0" noProof="0">
                <a:ln>
                  <a:noFill/>
                </a:ln>
                <a:solidFill>
                  <a:srgbClr val="737373"/>
                </a:solidFill>
                <a:effectLst/>
                <a:uLnTx/>
                <a:uFillTx/>
                <a:latin typeface="Clancy Bold"/>
                <a:ea typeface="+mn-ea"/>
                <a:cs typeface="+mn-cs"/>
              </a:rPr>
              <a:t>22T2</a:t>
            </a:r>
            <a:endParaRPr kumimoji="0" lang="en-AU" sz="1200" b="1" i="0" u="none" strike="noStrike" kern="1200" cap="none" spc="0" normalizeH="0" baseline="0" noProof="0" dirty="0">
              <a:ln>
                <a:noFill/>
              </a:ln>
              <a:solidFill>
                <a:srgbClr val="737373"/>
              </a:solidFill>
              <a:effectLst/>
              <a:uLnTx/>
              <a:uFillTx/>
              <a:latin typeface="Clancy Bold"/>
              <a:ea typeface="+mn-ea"/>
              <a:cs typeface="+mn-cs"/>
            </a:endParaRPr>
          </a:p>
        </p:txBody>
      </p:sp>
      <p:sp>
        <p:nvSpPr>
          <p:cNvPr id="14" name="Slide Number Placeholder 13">
            <a:extLst>
              <a:ext uri="{FF2B5EF4-FFF2-40B4-BE49-F238E27FC236}">
                <a16:creationId xmlns:a16="http://schemas.microsoft.com/office/drawing/2014/main" id="{E940E8B8-22DF-7CD1-F1AA-1A69BE0806A0}"/>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009375D7-070A-4959-9224-FB5E66F2B1B3}" type="slidenum">
              <a:rPr kumimoji="0" lang="en-AU" sz="1200" b="1" i="0" u="none" strike="noStrike" kern="1200" cap="none" spc="0" normalizeH="0" baseline="0" noProof="0" smtClean="0">
                <a:ln>
                  <a:noFill/>
                </a:ln>
                <a:solidFill>
                  <a:srgbClr val="000000"/>
                </a:solidFill>
                <a:effectLst/>
                <a:uLnTx/>
                <a:uFillTx/>
                <a:latin typeface="Clancy Bold"/>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48</a:t>
            </a:fld>
            <a:endParaRPr kumimoji="0" lang="en-AU" sz="1200" b="1" i="0" u="none" strike="noStrike" kern="1200" cap="none" spc="0" normalizeH="0" baseline="0" noProof="0" dirty="0">
              <a:ln>
                <a:noFill/>
              </a:ln>
              <a:solidFill>
                <a:srgbClr val="000000"/>
              </a:solidFill>
              <a:effectLst/>
              <a:uLnTx/>
              <a:uFillTx/>
              <a:latin typeface="Clancy Bold"/>
              <a:ea typeface="+mn-ea"/>
              <a:cs typeface="+mn-cs"/>
            </a:endParaRPr>
          </a:p>
        </p:txBody>
      </p:sp>
      <p:sp>
        <p:nvSpPr>
          <p:cNvPr id="15" name="Text Placeholder 14">
            <a:extLst>
              <a:ext uri="{FF2B5EF4-FFF2-40B4-BE49-F238E27FC236}">
                <a16:creationId xmlns:a16="http://schemas.microsoft.com/office/drawing/2014/main" id="{9FDE9167-CDB0-47B8-900C-53225E5103E3}"/>
              </a:ext>
            </a:extLst>
          </p:cNvPr>
          <p:cNvSpPr>
            <a:spLocks noGrp="1"/>
          </p:cNvSpPr>
          <p:nvPr>
            <p:ph type="body" sz="quarter" idx="4294967295"/>
          </p:nvPr>
        </p:nvSpPr>
        <p:spPr>
          <a:xfrm>
            <a:off x="908748" y="5415478"/>
            <a:ext cx="9144000" cy="534988"/>
          </a:xfrm>
          <a:prstGeom prst="rect">
            <a:avLst/>
          </a:prstGeom>
        </p:spPr>
        <p:txBody>
          <a:bodyPr>
            <a:normAutofit fontScale="55000" lnSpcReduction="20000"/>
          </a:bodyPr>
          <a:lstStyle/>
          <a:p>
            <a:r>
              <a:rPr lang="en-AU" dirty="0"/>
              <a:t>Montresor, Alberto, Francesco De Pellegrini, and Daniele </a:t>
            </a:r>
            <a:r>
              <a:rPr lang="en-AU" dirty="0" err="1"/>
              <a:t>Miorandi</a:t>
            </a:r>
            <a:r>
              <a:rPr lang="en-AU" dirty="0"/>
              <a:t>. </a:t>
            </a:r>
            <a:r>
              <a:rPr lang="en-AU" b="1" dirty="0"/>
              <a:t>"Distributed k-core decomposition."</a:t>
            </a:r>
            <a:r>
              <a:rPr lang="en-AU" dirty="0"/>
              <a:t> IEEE Transactions on parallel and </a:t>
            </a:r>
            <a:r>
              <a:rPr lang="en-AU" dirty="0" err="1"/>
              <a:t>distribuated</a:t>
            </a:r>
            <a:r>
              <a:rPr lang="en-AU" dirty="0"/>
              <a:t> systems 24.2 (2013): 288-300.</a:t>
            </a:r>
          </a:p>
        </p:txBody>
      </p:sp>
      <p:sp>
        <p:nvSpPr>
          <p:cNvPr id="16" name="Text Placeholder 15">
            <a:extLst>
              <a:ext uri="{FF2B5EF4-FFF2-40B4-BE49-F238E27FC236}">
                <a16:creationId xmlns:a16="http://schemas.microsoft.com/office/drawing/2014/main" id="{267DE515-0B77-4F97-B654-DBB01B86FFBB}"/>
              </a:ext>
            </a:extLst>
          </p:cNvPr>
          <p:cNvSpPr>
            <a:spLocks noGrp="1"/>
          </p:cNvSpPr>
          <p:nvPr>
            <p:ph type="body" sz="quarter" idx="4294967295"/>
          </p:nvPr>
        </p:nvSpPr>
        <p:spPr>
          <a:xfrm>
            <a:off x="908748" y="1393892"/>
            <a:ext cx="10261600" cy="3427412"/>
          </a:xfrm>
          <a:prstGeom prst="rect">
            <a:avLst/>
          </a:prstGeom>
        </p:spPr>
        <p:txBody>
          <a:bodyPr/>
          <a:lstStyle/>
          <a:p>
            <a:r>
              <a:rPr lang="en-AU" sz="2000" u="sng" dirty="0"/>
              <a:t>Locality Theorem: </a:t>
            </a:r>
          </a:p>
          <a:p>
            <a:r>
              <a:rPr lang="en-AU" sz="2000" dirty="0"/>
              <a:t>Given a vertex and its core number k:</a:t>
            </a:r>
          </a:p>
          <a:p>
            <a:r>
              <a:rPr lang="en-AU" sz="2000" dirty="0"/>
              <a:t>There exists at least k </a:t>
            </a:r>
            <a:r>
              <a:rPr lang="en-AU" sz="2000" dirty="0" err="1"/>
              <a:t>neighbors</a:t>
            </a:r>
            <a:r>
              <a:rPr lang="en-AU" sz="2000" dirty="0"/>
              <a:t> with core number k;</a:t>
            </a:r>
          </a:p>
          <a:p>
            <a:r>
              <a:rPr lang="en-AU" sz="2000" dirty="0"/>
              <a:t>There does not exist k+1 </a:t>
            </a:r>
            <a:r>
              <a:rPr lang="en-AU" sz="2000" dirty="0" err="1"/>
              <a:t>neighbors</a:t>
            </a:r>
            <a:r>
              <a:rPr lang="en-AU" sz="2000" dirty="0"/>
              <a:t> with core number k+1.</a:t>
            </a:r>
          </a:p>
          <a:p>
            <a:endParaRPr lang="en-AU" dirty="0"/>
          </a:p>
          <a:p>
            <a:endParaRPr lang="en-AU" dirty="0"/>
          </a:p>
          <a:p>
            <a:endParaRPr lang="en-AU" dirty="0"/>
          </a:p>
          <a:p>
            <a:endParaRPr lang="en-AU" dirty="0"/>
          </a:p>
        </p:txBody>
      </p:sp>
      <p:sp>
        <p:nvSpPr>
          <p:cNvPr id="5" name="Oval 4"/>
          <p:cNvSpPr/>
          <p:nvPr/>
        </p:nvSpPr>
        <p:spPr>
          <a:xfrm>
            <a:off x="1854532" y="3230574"/>
            <a:ext cx="433952" cy="433952"/>
          </a:xfrm>
          <a:prstGeom prst="ellipse">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Roboto"/>
                <a:ea typeface="+mn-ea"/>
                <a:cs typeface="+mn-cs"/>
              </a:rPr>
              <a:t>4</a:t>
            </a:r>
          </a:p>
        </p:txBody>
      </p:sp>
      <p:sp>
        <p:nvSpPr>
          <p:cNvPr id="6" name="Oval 5"/>
          <p:cNvSpPr/>
          <p:nvPr/>
        </p:nvSpPr>
        <p:spPr>
          <a:xfrm>
            <a:off x="2413214" y="4889259"/>
            <a:ext cx="433952" cy="433952"/>
          </a:xfrm>
          <a:prstGeom prst="ellipse">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Roboto"/>
                <a:ea typeface="+mn-ea"/>
                <a:cs typeface="+mn-cs"/>
              </a:rPr>
              <a:t>1</a:t>
            </a:r>
          </a:p>
        </p:txBody>
      </p:sp>
      <p:sp>
        <p:nvSpPr>
          <p:cNvPr id="7" name="Oval 6"/>
          <p:cNvSpPr/>
          <p:nvPr/>
        </p:nvSpPr>
        <p:spPr>
          <a:xfrm>
            <a:off x="2448636" y="3977524"/>
            <a:ext cx="433952" cy="433952"/>
          </a:xfrm>
          <a:prstGeom prst="ellipse">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Roboto"/>
                <a:ea typeface="+mn-ea"/>
                <a:cs typeface="+mn-cs"/>
              </a:rPr>
              <a:t>v</a:t>
            </a:r>
          </a:p>
        </p:txBody>
      </p:sp>
      <p:sp>
        <p:nvSpPr>
          <p:cNvPr id="8" name="Oval 7"/>
          <p:cNvSpPr/>
          <p:nvPr/>
        </p:nvSpPr>
        <p:spPr>
          <a:xfrm>
            <a:off x="1524475" y="4057121"/>
            <a:ext cx="433952" cy="433952"/>
          </a:xfrm>
          <a:prstGeom prst="ellipse">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Roboto"/>
                <a:ea typeface="+mn-ea"/>
                <a:cs typeface="+mn-cs"/>
              </a:rPr>
              <a:t>6</a:t>
            </a:r>
          </a:p>
        </p:txBody>
      </p:sp>
      <p:sp>
        <p:nvSpPr>
          <p:cNvPr id="9" name="Oval 8"/>
          <p:cNvSpPr/>
          <p:nvPr/>
        </p:nvSpPr>
        <p:spPr>
          <a:xfrm>
            <a:off x="3067294" y="3194649"/>
            <a:ext cx="433952" cy="433952"/>
          </a:xfrm>
          <a:prstGeom prst="ellipse">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Roboto"/>
                <a:ea typeface="+mn-ea"/>
                <a:cs typeface="+mn-cs"/>
              </a:rPr>
              <a:t>3</a:t>
            </a:r>
          </a:p>
        </p:txBody>
      </p:sp>
      <p:sp>
        <p:nvSpPr>
          <p:cNvPr id="10" name="Oval 9"/>
          <p:cNvSpPr/>
          <p:nvPr/>
        </p:nvSpPr>
        <p:spPr>
          <a:xfrm>
            <a:off x="3372797" y="3930606"/>
            <a:ext cx="433952" cy="433952"/>
          </a:xfrm>
          <a:prstGeom prst="ellipse">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Roboto"/>
                <a:ea typeface="+mn-ea"/>
                <a:cs typeface="+mn-cs"/>
              </a:rPr>
              <a:t>3</a:t>
            </a:r>
          </a:p>
        </p:txBody>
      </p:sp>
      <p:sp>
        <p:nvSpPr>
          <p:cNvPr id="11" name="Oval 10"/>
          <p:cNvSpPr/>
          <p:nvPr/>
        </p:nvSpPr>
        <p:spPr>
          <a:xfrm>
            <a:off x="3309246" y="4786583"/>
            <a:ext cx="433952" cy="433952"/>
          </a:xfrm>
          <a:prstGeom prst="ellipse">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Roboto"/>
                <a:ea typeface="+mn-ea"/>
                <a:cs typeface="+mn-cs"/>
              </a:rPr>
              <a:t>2</a:t>
            </a:r>
          </a:p>
        </p:txBody>
      </p:sp>
      <p:cxnSp>
        <p:nvCxnSpPr>
          <p:cNvPr id="13" name="Straight Connector 12"/>
          <p:cNvCxnSpPr>
            <a:stCxn id="7" idx="7"/>
            <a:endCxn id="9" idx="3"/>
          </p:cNvCxnSpPr>
          <p:nvPr/>
        </p:nvCxnSpPr>
        <p:spPr>
          <a:xfrm flipV="1">
            <a:off x="2819037" y="3565050"/>
            <a:ext cx="311808" cy="476025"/>
          </a:xfrm>
          <a:prstGeom prst="line">
            <a:avLst/>
          </a:prstGeom>
        </p:spPr>
        <p:style>
          <a:lnRef idx="2">
            <a:schemeClr val="dk1"/>
          </a:lnRef>
          <a:fillRef idx="0">
            <a:schemeClr val="dk1"/>
          </a:fillRef>
          <a:effectRef idx="1">
            <a:schemeClr val="dk1"/>
          </a:effectRef>
          <a:fontRef idx="minor">
            <a:schemeClr val="tx1"/>
          </a:fontRef>
        </p:style>
      </p:cxnSp>
      <p:cxnSp>
        <p:nvCxnSpPr>
          <p:cNvPr id="17" name="Straight Connector 16"/>
          <p:cNvCxnSpPr>
            <a:stCxn id="7" idx="6"/>
            <a:endCxn id="10" idx="2"/>
          </p:cNvCxnSpPr>
          <p:nvPr/>
        </p:nvCxnSpPr>
        <p:spPr>
          <a:xfrm flipV="1">
            <a:off x="2882588" y="4147582"/>
            <a:ext cx="490209" cy="46918"/>
          </a:xfrm>
          <a:prstGeom prst="line">
            <a:avLst/>
          </a:prstGeom>
        </p:spPr>
        <p:style>
          <a:lnRef idx="2">
            <a:schemeClr val="dk1"/>
          </a:lnRef>
          <a:fillRef idx="0">
            <a:schemeClr val="dk1"/>
          </a:fillRef>
          <a:effectRef idx="1">
            <a:schemeClr val="dk1"/>
          </a:effectRef>
          <a:fontRef idx="minor">
            <a:schemeClr val="tx1"/>
          </a:fontRef>
        </p:style>
      </p:cxnSp>
      <p:cxnSp>
        <p:nvCxnSpPr>
          <p:cNvPr id="20" name="Straight Connector 19"/>
          <p:cNvCxnSpPr>
            <a:stCxn id="7" idx="5"/>
            <a:endCxn id="11" idx="1"/>
          </p:cNvCxnSpPr>
          <p:nvPr/>
        </p:nvCxnSpPr>
        <p:spPr>
          <a:xfrm>
            <a:off x="2819037" y="4347925"/>
            <a:ext cx="553760" cy="502209"/>
          </a:xfrm>
          <a:prstGeom prst="line">
            <a:avLst/>
          </a:prstGeom>
        </p:spPr>
        <p:style>
          <a:lnRef idx="2">
            <a:schemeClr val="dk1"/>
          </a:lnRef>
          <a:fillRef idx="0">
            <a:schemeClr val="dk1"/>
          </a:fillRef>
          <a:effectRef idx="1">
            <a:schemeClr val="dk1"/>
          </a:effectRef>
          <a:fontRef idx="minor">
            <a:schemeClr val="tx1"/>
          </a:fontRef>
        </p:style>
      </p:cxnSp>
      <p:cxnSp>
        <p:nvCxnSpPr>
          <p:cNvPr id="23" name="Straight Connector 22"/>
          <p:cNvCxnSpPr>
            <a:stCxn id="7" idx="4"/>
            <a:endCxn id="6" idx="0"/>
          </p:cNvCxnSpPr>
          <p:nvPr/>
        </p:nvCxnSpPr>
        <p:spPr>
          <a:xfrm flipH="1">
            <a:off x="2630190" y="4411476"/>
            <a:ext cx="35422" cy="477783"/>
          </a:xfrm>
          <a:prstGeom prst="line">
            <a:avLst/>
          </a:prstGeom>
        </p:spPr>
        <p:style>
          <a:lnRef idx="2">
            <a:schemeClr val="dk1"/>
          </a:lnRef>
          <a:fillRef idx="0">
            <a:schemeClr val="dk1"/>
          </a:fillRef>
          <a:effectRef idx="1">
            <a:schemeClr val="dk1"/>
          </a:effectRef>
          <a:fontRef idx="minor">
            <a:schemeClr val="tx1"/>
          </a:fontRef>
        </p:style>
      </p:cxnSp>
      <p:cxnSp>
        <p:nvCxnSpPr>
          <p:cNvPr id="26" name="Straight Connector 25"/>
          <p:cNvCxnSpPr>
            <a:stCxn id="7" idx="2"/>
            <a:endCxn id="8" idx="6"/>
          </p:cNvCxnSpPr>
          <p:nvPr/>
        </p:nvCxnSpPr>
        <p:spPr>
          <a:xfrm flipH="1">
            <a:off x="1958427" y="4194500"/>
            <a:ext cx="490209" cy="79597"/>
          </a:xfrm>
          <a:prstGeom prst="line">
            <a:avLst/>
          </a:prstGeom>
        </p:spPr>
        <p:style>
          <a:lnRef idx="2">
            <a:schemeClr val="dk1"/>
          </a:lnRef>
          <a:fillRef idx="0">
            <a:schemeClr val="dk1"/>
          </a:fillRef>
          <a:effectRef idx="1">
            <a:schemeClr val="dk1"/>
          </a:effectRef>
          <a:fontRef idx="minor">
            <a:schemeClr val="tx1"/>
          </a:fontRef>
        </p:style>
      </p:cxnSp>
      <p:cxnSp>
        <p:nvCxnSpPr>
          <p:cNvPr id="35" name="Straight Connector 34"/>
          <p:cNvCxnSpPr>
            <a:stCxn id="7" idx="1"/>
            <a:endCxn id="5" idx="5"/>
          </p:cNvCxnSpPr>
          <p:nvPr/>
        </p:nvCxnSpPr>
        <p:spPr>
          <a:xfrm flipH="1" flipV="1">
            <a:off x="2224933" y="3600975"/>
            <a:ext cx="287254" cy="440100"/>
          </a:xfrm>
          <a:prstGeom prst="line">
            <a:avLst/>
          </a:prstGeom>
        </p:spPr>
        <p:style>
          <a:lnRef idx="2">
            <a:schemeClr val="dk1"/>
          </a:lnRef>
          <a:fillRef idx="0">
            <a:schemeClr val="dk1"/>
          </a:fillRef>
          <a:effectRef idx="1">
            <a:schemeClr val="dk1"/>
          </a:effectRef>
          <a:fontRef idx="minor">
            <a:schemeClr val="tx1"/>
          </a:fontRef>
        </p:style>
      </p:cxnSp>
      <p:sp>
        <p:nvSpPr>
          <p:cNvPr id="4" name="Rounded Rectangle 3"/>
          <p:cNvSpPr/>
          <p:nvPr/>
        </p:nvSpPr>
        <p:spPr>
          <a:xfrm>
            <a:off x="4463966" y="3656366"/>
            <a:ext cx="1563234" cy="46987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Roboto"/>
                <a:ea typeface="+mn-ea"/>
                <a:cs typeface="+mn-cs"/>
              </a:rPr>
              <a:t>Core(V) = 3</a:t>
            </a:r>
          </a:p>
        </p:txBody>
      </p:sp>
      <p:sp>
        <p:nvSpPr>
          <p:cNvPr id="18" name="Oval 17"/>
          <p:cNvSpPr/>
          <p:nvPr/>
        </p:nvSpPr>
        <p:spPr>
          <a:xfrm>
            <a:off x="1854532" y="3230574"/>
            <a:ext cx="433952" cy="4339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Roboto"/>
                <a:ea typeface="+mn-ea"/>
                <a:cs typeface="+mn-cs"/>
              </a:rPr>
              <a:t>4</a:t>
            </a:r>
          </a:p>
        </p:txBody>
      </p:sp>
      <p:sp>
        <p:nvSpPr>
          <p:cNvPr id="19" name="Oval 18"/>
          <p:cNvSpPr/>
          <p:nvPr/>
        </p:nvSpPr>
        <p:spPr>
          <a:xfrm>
            <a:off x="2448636" y="3977524"/>
            <a:ext cx="433952" cy="433952"/>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Roboto"/>
                <a:ea typeface="+mn-ea"/>
                <a:cs typeface="+mn-cs"/>
              </a:rPr>
              <a:t>v</a:t>
            </a:r>
          </a:p>
        </p:txBody>
      </p:sp>
      <p:sp>
        <p:nvSpPr>
          <p:cNvPr id="21" name="Oval 20"/>
          <p:cNvSpPr/>
          <p:nvPr/>
        </p:nvSpPr>
        <p:spPr>
          <a:xfrm>
            <a:off x="1524475" y="4057121"/>
            <a:ext cx="433952" cy="4339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Roboto"/>
                <a:ea typeface="+mn-ea"/>
                <a:cs typeface="+mn-cs"/>
              </a:rPr>
              <a:t>6</a:t>
            </a:r>
          </a:p>
        </p:txBody>
      </p:sp>
      <p:sp>
        <p:nvSpPr>
          <p:cNvPr id="22" name="Oval 21"/>
          <p:cNvSpPr/>
          <p:nvPr/>
        </p:nvSpPr>
        <p:spPr>
          <a:xfrm>
            <a:off x="3067294" y="3194649"/>
            <a:ext cx="433952" cy="4339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Roboto"/>
                <a:ea typeface="+mn-ea"/>
                <a:cs typeface="+mn-cs"/>
              </a:rPr>
              <a:t>3</a:t>
            </a:r>
          </a:p>
        </p:txBody>
      </p:sp>
      <p:sp>
        <p:nvSpPr>
          <p:cNvPr id="24" name="Oval 23"/>
          <p:cNvSpPr/>
          <p:nvPr/>
        </p:nvSpPr>
        <p:spPr>
          <a:xfrm>
            <a:off x="3372797" y="3930606"/>
            <a:ext cx="433952" cy="4339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Roboto"/>
                <a:ea typeface="+mn-ea"/>
                <a:cs typeface="+mn-cs"/>
              </a:rPr>
              <a:t>3</a:t>
            </a:r>
          </a:p>
        </p:txBody>
      </p:sp>
      <p:cxnSp>
        <p:nvCxnSpPr>
          <p:cNvPr id="25" name="Straight Connector 24"/>
          <p:cNvCxnSpPr>
            <a:stCxn id="25" idx="7"/>
            <a:endCxn id="28" idx="3"/>
          </p:cNvCxnSpPr>
          <p:nvPr/>
        </p:nvCxnSpPr>
        <p:spPr>
          <a:xfrm flipV="1">
            <a:off x="2819037" y="3565050"/>
            <a:ext cx="311808" cy="476025"/>
          </a:xfrm>
          <a:prstGeom prst="line">
            <a:avLst/>
          </a:prstGeom>
        </p:spPr>
        <p:style>
          <a:lnRef idx="2">
            <a:schemeClr val="accent1">
              <a:shade val="50000"/>
            </a:schemeClr>
          </a:lnRef>
          <a:fillRef idx="1">
            <a:schemeClr val="accent1"/>
          </a:fillRef>
          <a:effectRef idx="0">
            <a:schemeClr val="accent1"/>
          </a:effectRef>
          <a:fontRef idx="minor">
            <a:schemeClr val="lt1"/>
          </a:fontRef>
        </p:style>
      </p:cxnSp>
      <p:cxnSp>
        <p:nvCxnSpPr>
          <p:cNvPr id="27" name="Straight Connector 26"/>
          <p:cNvCxnSpPr>
            <a:stCxn id="25" idx="6"/>
            <a:endCxn id="29" idx="2"/>
          </p:cNvCxnSpPr>
          <p:nvPr/>
        </p:nvCxnSpPr>
        <p:spPr>
          <a:xfrm flipV="1">
            <a:off x="2882588" y="4147582"/>
            <a:ext cx="490209" cy="46918"/>
          </a:xfrm>
          <a:prstGeom prst="line">
            <a:avLst/>
          </a:prstGeom>
        </p:spPr>
        <p:style>
          <a:lnRef idx="2">
            <a:schemeClr val="accent1">
              <a:shade val="50000"/>
            </a:schemeClr>
          </a:lnRef>
          <a:fillRef idx="1">
            <a:schemeClr val="accent1"/>
          </a:fillRef>
          <a:effectRef idx="0">
            <a:schemeClr val="accent1"/>
          </a:effectRef>
          <a:fontRef idx="minor">
            <a:schemeClr val="lt1"/>
          </a:fontRef>
        </p:style>
      </p:cxnSp>
      <p:cxnSp>
        <p:nvCxnSpPr>
          <p:cNvPr id="28" name="Straight Connector 27"/>
          <p:cNvCxnSpPr>
            <a:stCxn id="25" idx="2"/>
            <a:endCxn id="27" idx="6"/>
          </p:cNvCxnSpPr>
          <p:nvPr/>
        </p:nvCxnSpPr>
        <p:spPr>
          <a:xfrm flipH="1">
            <a:off x="1958427" y="4194500"/>
            <a:ext cx="490209" cy="79597"/>
          </a:xfrm>
          <a:prstGeom prst="line">
            <a:avLst/>
          </a:prstGeom>
        </p:spPr>
        <p:style>
          <a:lnRef idx="2">
            <a:schemeClr val="accent1">
              <a:shade val="50000"/>
            </a:schemeClr>
          </a:lnRef>
          <a:fillRef idx="1">
            <a:schemeClr val="accent1"/>
          </a:fillRef>
          <a:effectRef idx="0">
            <a:schemeClr val="accent1"/>
          </a:effectRef>
          <a:fontRef idx="minor">
            <a:schemeClr val="lt1"/>
          </a:fontRef>
        </p:style>
      </p:cxnSp>
      <p:cxnSp>
        <p:nvCxnSpPr>
          <p:cNvPr id="29" name="Straight Connector 28"/>
          <p:cNvCxnSpPr>
            <a:stCxn id="25" idx="1"/>
            <a:endCxn id="22" idx="5"/>
          </p:cNvCxnSpPr>
          <p:nvPr/>
        </p:nvCxnSpPr>
        <p:spPr>
          <a:xfrm flipH="1" flipV="1">
            <a:off x="2224933" y="3600975"/>
            <a:ext cx="287254" cy="440100"/>
          </a:xfrm>
          <a:prstGeom prst="line">
            <a:avLst/>
          </a:prstGeom>
        </p:spPr>
        <p:style>
          <a:lnRef idx="2">
            <a:schemeClr val="accent1">
              <a:shade val="50000"/>
            </a:schemeClr>
          </a:lnRef>
          <a:fillRef idx="1">
            <a:schemeClr val="accent1"/>
          </a:fillRef>
          <a:effectRef idx="0">
            <a:schemeClr val="accent1"/>
          </a:effectRef>
          <a:fontRef idx="minor">
            <a:schemeClr val="lt1"/>
          </a:fontRef>
        </p:style>
      </p:cxnSp>
      <p:sp>
        <p:nvSpPr>
          <p:cNvPr id="30" name="Rounded Rectangle 29"/>
          <p:cNvSpPr/>
          <p:nvPr/>
        </p:nvSpPr>
        <p:spPr>
          <a:xfrm>
            <a:off x="6198470" y="3656366"/>
            <a:ext cx="4292872" cy="46987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Roboto"/>
                <a:ea typeface="+mn-ea"/>
                <a:cs typeface="+mn-cs"/>
              </a:rPr>
              <a:t>4 neighbors with core number at least 3</a:t>
            </a:r>
          </a:p>
        </p:txBody>
      </p:sp>
      <p:sp>
        <p:nvSpPr>
          <p:cNvPr id="31" name="Rounded Rectangle 30"/>
          <p:cNvSpPr/>
          <p:nvPr/>
        </p:nvSpPr>
        <p:spPr>
          <a:xfrm>
            <a:off x="4463966" y="4303840"/>
            <a:ext cx="1563234" cy="46987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Roboto"/>
                <a:ea typeface="+mn-ea"/>
                <a:cs typeface="+mn-cs"/>
              </a:rPr>
              <a:t>Core(V) = 4</a:t>
            </a:r>
          </a:p>
        </p:txBody>
      </p:sp>
      <p:sp>
        <p:nvSpPr>
          <p:cNvPr id="32" name="Rounded Rectangle 31"/>
          <p:cNvSpPr/>
          <p:nvPr/>
        </p:nvSpPr>
        <p:spPr>
          <a:xfrm>
            <a:off x="6198470" y="4303840"/>
            <a:ext cx="4942637" cy="46987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Roboto"/>
                <a:ea typeface="+mn-ea"/>
                <a:cs typeface="+mn-cs"/>
              </a:rPr>
              <a:t>Only 2 neighbors with core number at least 4</a:t>
            </a:r>
          </a:p>
        </p:txBody>
      </p:sp>
      <p:sp>
        <p:nvSpPr>
          <p:cNvPr id="33" name="Oval 32"/>
          <p:cNvSpPr/>
          <p:nvPr/>
        </p:nvSpPr>
        <p:spPr>
          <a:xfrm>
            <a:off x="1861408" y="3227615"/>
            <a:ext cx="433952" cy="433952"/>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Roboto"/>
                <a:ea typeface="+mn-ea"/>
                <a:cs typeface="+mn-cs"/>
              </a:rPr>
              <a:t>4</a:t>
            </a:r>
          </a:p>
        </p:txBody>
      </p:sp>
      <p:sp>
        <p:nvSpPr>
          <p:cNvPr id="34" name="Oval 33"/>
          <p:cNvSpPr/>
          <p:nvPr/>
        </p:nvSpPr>
        <p:spPr>
          <a:xfrm>
            <a:off x="2455512" y="3974565"/>
            <a:ext cx="433952" cy="433952"/>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Roboto"/>
                <a:ea typeface="+mn-ea"/>
                <a:cs typeface="+mn-cs"/>
              </a:rPr>
              <a:t>v</a:t>
            </a:r>
          </a:p>
        </p:txBody>
      </p:sp>
      <p:sp>
        <p:nvSpPr>
          <p:cNvPr id="36" name="Oval 35"/>
          <p:cNvSpPr/>
          <p:nvPr/>
        </p:nvSpPr>
        <p:spPr>
          <a:xfrm>
            <a:off x="1531351" y="4054162"/>
            <a:ext cx="433952" cy="433952"/>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Roboto"/>
                <a:ea typeface="+mn-ea"/>
                <a:cs typeface="+mn-cs"/>
              </a:rPr>
              <a:t>6</a:t>
            </a:r>
          </a:p>
        </p:txBody>
      </p:sp>
      <p:cxnSp>
        <p:nvCxnSpPr>
          <p:cNvPr id="38" name="Straight Connector 37"/>
          <p:cNvCxnSpPr/>
          <p:nvPr/>
        </p:nvCxnSpPr>
        <p:spPr>
          <a:xfrm flipH="1">
            <a:off x="1965303" y="4191541"/>
            <a:ext cx="490209" cy="79597"/>
          </a:xfrm>
          <a:prstGeom prst="line">
            <a:avLst/>
          </a:prstGeom>
        </p:spPr>
        <p:style>
          <a:lnRef idx="2">
            <a:schemeClr val="accent5">
              <a:shade val="50000"/>
            </a:schemeClr>
          </a:lnRef>
          <a:fillRef idx="1">
            <a:schemeClr val="accent5"/>
          </a:fillRef>
          <a:effectRef idx="0">
            <a:schemeClr val="accent5"/>
          </a:effectRef>
          <a:fontRef idx="minor">
            <a:schemeClr val="lt1"/>
          </a:fontRef>
        </p:style>
      </p:cxnSp>
      <p:cxnSp>
        <p:nvCxnSpPr>
          <p:cNvPr id="39" name="Straight Connector 38"/>
          <p:cNvCxnSpPr/>
          <p:nvPr/>
        </p:nvCxnSpPr>
        <p:spPr>
          <a:xfrm flipH="1" flipV="1">
            <a:off x="2231809" y="3598016"/>
            <a:ext cx="287254" cy="440100"/>
          </a:xfrm>
          <a:prstGeom prst="line">
            <a:avLst/>
          </a:prstGeom>
        </p:spPr>
        <p:style>
          <a:lnRef idx="2">
            <a:schemeClr val="accent5">
              <a:shade val="50000"/>
            </a:schemeClr>
          </a:lnRef>
          <a:fillRef idx="1">
            <a:schemeClr val="accent5"/>
          </a:fillRef>
          <a:effectRef idx="0">
            <a:schemeClr val="accent5"/>
          </a:effectRef>
          <a:fontRef idx="minor">
            <a:schemeClr val="lt1"/>
          </a:fontRef>
        </p:style>
      </p:cxnSp>
      <p:sp>
        <p:nvSpPr>
          <p:cNvPr id="40" name="文本框 39">
            <a:extLst>
              <a:ext uri="{FF2B5EF4-FFF2-40B4-BE49-F238E27FC236}">
                <a16:creationId xmlns:a16="http://schemas.microsoft.com/office/drawing/2014/main" id="{27BCB573-BB9B-4FFD-9838-B510EB038ED0}"/>
              </a:ext>
            </a:extLst>
          </p:cNvPr>
          <p:cNvSpPr txBox="1"/>
          <p:nvPr/>
        </p:nvSpPr>
        <p:spPr>
          <a:xfrm>
            <a:off x="10561890" y="3664578"/>
            <a:ext cx="370643"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rgbClr val="000000"/>
                </a:solidFill>
                <a:effectLst/>
                <a:uLnTx/>
                <a:uFillTx/>
                <a:latin typeface="Roboto"/>
                <a:ea typeface="+mn-ea"/>
                <a:cs typeface="+mn-cs"/>
              </a:rPr>
              <a:t>√</a:t>
            </a:r>
          </a:p>
        </p:txBody>
      </p:sp>
      <p:sp>
        <p:nvSpPr>
          <p:cNvPr id="41" name="文本框 40">
            <a:extLst>
              <a:ext uri="{FF2B5EF4-FFF2-40B4-BE49-F238E27FC236}">
                <a16:creationId xmlns:a16="http://schemas.microsoft.com/office/drawing/2014/main" id="{C847DA20-DBB5-47E1-AF84-BEA5C7F43EEB}"/>
              </a:ext>
            </a:extLst>
          </p:cNvPr>
          <p:cNvSpPr txBox="1"/>
          <p:nvPr/>
        </p:nvSpPr>
        <p:spPr>
          <a:xfrm>
            <a:off x="11226571" y="4319407"/>
            <a:ext cx="370643"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000000"/>
                </a:solidFill>
                <a:effectLst/>
                <a:uLnTx/>
                <a:uFillTx/>
                <a:latin typeface="Roboto"/>
                <a:ea typeface="+mn-ea"/>
                <a:cs typeface="+mn-cs"/>
              </a:rPr>
              <a:t>×</a:t>
            </a:r>
            <a:endParaRPr kumimoji="0" lang="zh-CN" altLang="en-US" sz="2400" b="1" i="0" u="none" strike="noStrike" kern="1200" cap="none" spc="0" normalizeH="0" baseline="0" noProof="0" dirty="0">
              <a:ln>
                <a:noFill/>
              </a:ln>
              <a:solidFill>
                <a:srgbClr val="000000"/>
              </a:solidFill>
              <a:effectLst/>
              <a:uLnTx/>
              <a:uFillTx/>
              <a:latin typeface="Roboto"/>
              <a:ea typeface="+mn-ea"/>
              <a:cs typeface="+mn-cs"/>
            </a:endParaRPr>
          </a:p>
        </p:txBody>
      </p:sp>
    </p:spTree>
    <p:extLst>
      <p:ext uri="{BB962C8B-B14F-4D97-AF65-F5344CB8AC3E}">
        <p14:creationId xmlns:p14="http://schemas.microsoft.com/office/powerpoint/2010/main" val="18994331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itle 36">
            <a:extLst>
              <a:ext uri="{FF2B5EF4-FFF2-40B4-BE49-F238E27FC236}">
                <a16:creationId xmlns:a16="http://schemas.microsoft.com/office/drawing/2014/main" id="{D727B579-C61A-C78C-BB05-AD6B773D5D29}"/>
              </a:ext>
            </a:extLst>
          </p:cNvPr>
          <p:cNvSpPr>
            <a:spLocks noGrp="1"/>
          </p:cNvSpPr>
          <p:nvPr>
            <p:ph type="title"/>
          </p:nvPr>
        </p:nvSpPr>
        <p:spPr>
          <a:xfrm>
            <a:off x="838200" y="365125"/>
            <a:ext cx="11030146" cy="1325563"/>
          </a:xfrm>
        </p:spPr>
        <p:txBody>
          <a:bodyPr>
            <a:normAutofit/>
          </a:bodyPr>
          <a:lstStyle/>
          <a:p>
            <a:r>
              <a:rPr lang="en-US" dirty="0">
                <a:solidFill>
                  <a:schemeClr val="accent3"/>
                </a:solidFill>
              </a:rPr>
              <a:t>Quiz</a:t>
            </a:r>
            <a:endParaRPr lang="en-US" sz="3600" dirty="0">
              <a:solidFill>
                <a:schemeClr val="accent3"/>
              </a:solidFill>
            </a:endParaRPr>
          </a:p>
        </p:txBody>
      </p:sp>
      <p:sp>
        <p:nvSpPr>
          <p:cNvPr id="12" name="Footer Placeholder 11">
            <a:extLst>
              <a:ext uri="{FF2B5EF4-FFF2-40B4-BE49-F238E27FC236}">
                <a16:creationId xmlns:a16="http://schemas.microsoft.com/office/drawing/2014/main" id="{77ADA771-CBCE-CE1A-9E53-2ED1F77714F4}"/>
              </a:ext>
            </a:extLst>
          </p:cNvPr>
          <p:cNvSpPr>
            <a:spLocks noGrp="1"/>
          </p:cNvSpPr>
          <p:nvPr>
            <p:ph type="ftr"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AU" sz="1200" b="1" i="0" u="none" strike="noStrike" kern="1200" cap="none" spc="0" normalizeH="0" baseline="0" noProof="0">
                <a:ln>
                  <a:noFill/>
                </a:ln>
                <a:solidFill>
                  <a:srgbClr val="737373"/>
                </a:solidFill>
                <a:effectLst/>
                <a:uLnTx/>
                <a:uFillTx/>
                <a:latin typeface="Clancy Bold"/>
                <a:ea typeface="+mn-ea"/>
                <a:cs typeface="+mn-cs"/>
              </a:rPr>
              <a:t>22T2</a:t>
            </a:r>
            <a:endParaRPr kumimoji="0" lang="en-AU" sz="1200" b="1" i="0" u="none" strike="noStrike" kern="1200" cap="none" spc="0" normalizeH="0" baseline="0" noProof="0" dirty="0">
              <a:ln>
                <a:noFill/>
              </a:ln>
              <a:solidFill>
                <a:srgbClr val="737373"/>
              </a:solidFill>
              <a:effectLst/>
              <a:uLnTx/>
              <a:uFillTx/>
              <a:latin typeface="Clancy Bold"/>
              <a:ea typeface="+mn-ea"/>
              <a:cs typeface="+mn-cs"/>
            </a:endParaRPr>
          </a:p>
        </p:txBody>
      </p:sp>
      <p:sp>
        <p:nvSpPr>
          <p:cNvPr id="14" name="Slide Number Placeholder 13">
            <a:extLst>
              <a:ext uri="{FF2B5EF4-FFF2-40B4-BE49-F238E27FC236}">
                <a16:creationId xmlns:a16="http://schemas.microsoft.com/office/drawing/2014/main" id="{E940E8B8-22DF-7CD1-F1AA-1A69BE0806A0}"/>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009375D7-070A-4959-9224-FB5E66F2B1B3}" type="slidenum">
              <a:rPr kumimoji="0" lang="en-AU" sz="1200" b="1" i="0" u="none" strike="noStrike" kern="1200" cap="none" spc="0" normalizeH="0" baseline="0" noProof="0" smtClean="0">
                <a:ln>
                  <a:noFill/>
                </a:ln>
                <a:solidFill>
                  <a:srgbClr val="000000"/>
                </a:solidFill>
                <a:effectLst/>
                <a:uLnTx/>
                <a:uFillTx/>
                <a:latin typeface="Clancy Bold"/>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49</a:t>
            </a:fld>
            <a:endParaRPr kumimoji="0" lang="en-AU" sz="1200" b="1" i="0" u="none" strike="noStrike" kern="1200" cap="none" spc="0" normalizeH="0" baseline="0" noProof="0" dirty="0">
              <a:ln>
                <a:noFill/>
              </a:ln>
              <a:solidFill>
                <a:srgbClr val="000000"/>
              </a:solidFill>
              <a:effectLst/>
              <a:uLnTx/>
              <a:uFillTx/>
              <a:latin typeface="Clancy Bold"/>
              <a:ea typeface="+mn-ea"/>
              <a:cs typeface="+mn-cs"/>
            </a:endParaRPr>
          </a:p>
        </p:txBody>
      </p:sp>
      <p:sp>
        <p:nvSpPr>
          <p:cNvPr id="16" name="Text Placeholder 15">
            <a:extLst>
              <a:ext uri="{FF2B5EF4-FFF2-40B4-BE49-F238E27FC236}">
                <a16:creationId xmlns:a16="http://schemas.microsoft.com/office/drawing/2014/main" id="{267DE515-0B77-4F97-B654-DBB01B86FFBB}"/>
              </a:ext>
            </a:extLst>
          </p:cNvPr>
          <p:cNvSpPr>
            <a:spLocks noGrp="1"/>
          </p:cNvSpPr>
          <p:nvPr>
            <p:ph type="body" sz="quarter" idx="4294967295"/>
          </p:nvPr>
        </p:nvSpPr>
        <p:spPr>
          <a:xfrm>
            <a:off x="838200" y="1690688"/>
            <a:ext cx="10261600" cy="3427412"/>
          </a:xfrm>
          <a:prstGeom prst="rect">
            <a:avLst/>
          </a:prstGeom>
        </p:spPr>
        <p:txBody>
          <a:bodyPr>
            <a:normAutofit/>
          </a:bodyPr>
          <a:lstStyle/>
          <a:p>
            <a:r>
              <a:rPr lang="en-AU" sz="2400" dirty="0"/>
              <a:t>What is the core number of v?</a:t>
            </a:r>
          </a:p>
        </p:txBody>
      </p:sp>
      <p:sp>
        <p:nvSpPr>
          <p:cNvPr id="5" name="Oval 4"/>
          <p:cNvSpPr/>
          <p:nvPr/>
        </p:nvSpPr>
        <p:spPr>
          <a:xfrm>
            <a:off x="1826251" y="3086540"/>
            <a:ext cx="433952" cy="433952"/>
          </a:xfrm>
          <a:prstGeom prst="ellipse">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Roboto"/>
                <a:ea typeface="+mn-ea"/>
                <a:cs typeface="+mn-cs"/>
              </a:rPr>
              <a:t>5</a:t>
            </a:r>
          </a:p>
        </p:txBody>
      </p:sp>
      <p:sp>
        <p:nvSpPr>
          <p:cNvPr id="6" name="Oval 5"/>
          <p:cNvSpPr/>
          <p:nvPr/>
        </p:nvSpPr>
        <p:spPr>
          <a:xfrm>
            <a:off x="2384933" y="4745225"/>
            <a:ext cx="433952" cy="433952"/>
          </a:xfrm>
          <a:prstGeom prst="ellipse">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tx1"/>
                </a:solidFill>
                <a:effectLst/>
                <a:uLnTx/>
                <a:uFillTx/>
                <a:latin typeface="Roboto"/>
                <a:ea typeface="+mn-ea"/>
                <a:cs typeface="+mn-cs"/>
              </a:rPr>
              <a:t>1</a:t>
            </a:r>
          </a:p>
        </p:txBody>
      </p:sp>
      <p:sp>
        <p:nvSpPr>
          <p:cNvPr id="7" name="Oval 6"/>
          <p:cNvSpPr/>
          <p:nvPr/>
        </p:nvSpPr>
        <p:spPr>
          <a:xfrm>
            <a:off x="2420355" y="3833490"/>
            <a:ext cx="433952" cy="433952"/>
          </a:xfrm>
          <a:prstGeom prst="ellipse">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Roboto"/>
                <a:ea typeface="+mn-ea"/>
                <a:cs typeface="+mn-cs"/>
              </a:rPr>
              <a:t>v</a:t>
            </a:r>
          </a:p>
        </p:txBody>
      </p:sp>
      <p:sp>
        <p:nvSpPr>
          <p:cNvPr id="8" name="Oval 7"/>
          <p:cNvSpPr/>
          <p:nvPr/>
        </p:nvSpPr>
        <p:spPr>
          <a:xfrm>
            <a:off x="1496194" y="3913087"/>
            <a:ext cx="433952" cy="433952"/>
          </a:xfrm>
          <a:prstGeom prst="ellipse">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Roboto"/>
                <a:ea typeface="+mn-ea"/>
                <a:cs typeface="+mn-cs"/>
              </a:rPr>
              <a:t>6</a:t>
            </a:r>
          </a:p>
        </p:txBody>
      </p:sp>
      <p:sp>
        <p:nvSpPr>
          <p:cNvPr id="9" name="Oval 8"/>
          <p:cNvSpPr/>
          <p:nvPr/>
        </p:nvSpPr>
        <p:spPr>
          <a:xfrm>
            <a:off x="3039013" y="3050615"/>
            <a:ext cx="433952" cy="433952"/>
          </a:xfrm>
          <a:prstGeom prst="ellipse">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Roboto"/>
                <a:ea typeface="+mn-ea"/>
                <a:cs typeface="+mn-cs"/>
              </a:rPr>
              <a:t>3</a:t>
            </a:r>
          </a:p>
        </p:txBody>
      </p:sp>
      <p:sp>
        <p:nvSpPr>
          <p:cNvPr id="10" name="Oval 9"/>
          <p:cNvSpPr/>
          <p:nvPr/>
        </p:nvSpPr>
        <p:spPr>
          <a:xfrm>
            <a:off x="3344516" y="3786572"/>
            <a:ext cx="433952" cy="433952"/>
          </a:xfrm>
          <a:prstGeom prst="ellipse">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Roboto"/>
                <a:ea typeface="+mn-ea"/>
                <a:cs typeface="+mn-cs"/>
              </a:rPr>
              <a:t>3</a:t>
            </a:r>
          </a:p>
        </p:txBody>
      </p:sp>
      <p:sp>
        <p:nvSpPr>
          <p:cNvPr id="11" name="Oval 10"/>
          <p:cNvSpPr/>
          <p:nvPr/>
        </p:nvSpPr>
        <p:spPr>
          <a:xfrm>
            <a:off x="3280965" y="4642549"/>
            <a:ext cx="433952" cy="433952"/>
          </a:xfrm>
          <a:prstGeom prst="ellipse">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tx1"/>
                </a:solidFill>
                <a:effectLst/>
                <a:uLnTx/>
                <a:uFillTx/>
                <a:latin typeface="Roboto"/>
                <a:ea typeface="+mn-ea"/>
                <a:cs typeface="+mn-cs"/>
              </a:rPr>
              <a:t>2</a:t>
            </a:r>
          </a:p>
        </p:txBody>
      </p:sp>
      <p:cxnSp>
        <p:nvCxnSpPr>
          <p:cNvPr id="13" name="Straight Connector 12"/>
          <p:cNvCxnSpPr>
            <a:stCxn id="7" idx="7"/>
            <a:endCxn id="9" idx="3"/>
          </p:cNvCxnSpPr>
          <p:nvPr/>
        </p:nvCxnSpPr>
        <p:spPr>
          <a:xfrm flipV="1">
            <a:off x="2790756" y="3421016"/>
            <a:ext cx="311808" cy="476025"/>
          </a:xfrm>
          <a:prstGeom prst="line">
            <a:avLst/>
          </a:prstGeom>
        </p:spPr>
        <p:style>
          <a:lnRef idx="2">
            <a:schemeClr val="dk1"/>
          </a:lnRef>
          <a:fillRef idx="0">
            <a:schemeClr val="dk1"/>
          </a:fillRef>
          <a:effectRef idx="1">
            <a:schemeClr val="dk1"/>
          </a:effectRef>
          <a:fontRef idx="minor">
            <a:schemeClr val="tx1"/>
          </a:fontRef>
        </p:style>
      </p:cxnSp>
      <p:cxnSp>
        <p:nvCxnSpPr>
          <p:cNvPr id="17" name="Straight Connector 16"/>
          <p:cNvCxnSpPr>
            <a:cxnSpLocks/>
            <a:stCxn id="7" idx="6"/>
            <a:endCxn id="10" idx="2"/>
          </p:cNvCxnSpPr>
          <p:nvPr/>
        </p:nvCxnSpPr>
        <p:spPr>
          <a:xfrm flipV="1">
            <a:off x="2854307" y="4003548"/>
            <a:ext cx="490209" cy="46918"/>
          </a:xfrm>
          <a:prstGeom prst="line">
            <a:avLst/>
          </a:prstGeom>
        </p:spPr>
        <p:style>
          <a:lnRef idx="2">
            <a:schemeClr val="dk1"/>
          </a:lnRef>
          <a:fillRef idx="0">
            <a:schemeClr val="dk1"/>
          </a:fillRef>
          <a:effectRef idx="1">
            <a:schemeClr val="dk1"/>
          </a:effectRef>
          <a:fontRef idx="minor">
            <a:schemeClr val="tx1"/>
          </a:fontRef>
        </p:style>
      </p:cxnSp>
      <p:cxnSp>
        <p:nvCxnSpPr>
          <p:cNvPr id="20" name="Straight Connector 19"/>
          <p:cNvCxnSpPr>
            <a:stCxn id="7" idx="5"/>
            <a:endCxn id="11" idx="1"/>
          </p:cNvCxnSpPr>
          <p:nvPr/>
        </p:nvCxnSpPr>
        <p:spPr>
          <a:xfrm>
            <a:off x="2790756" y="4203891"/>
            <a:ext cx="553760" cy="502209"/>
          </a:xfrm>
          <a:prstGeom prst="line">
            <a:avLst/>
          </a:prstGeom>
          <a:ln w="12700">
            <a:solidFill>
              <a:schemeClr val="tx1"/>
            </a:solidFill>
          </a:ln>
        </p:spPr>
        <p:style>
          <a:lnRef idx="1">
            <a:schemeClr val="dk1"/>
          </a:lnRef>
          <a:fillRef idx="0">
            <a:schemeClr val="dk1"/>
          </a:fillRef>
          <a:effectRef idx="0">
            <a:schemeClr val="dk1"/>
          </a:effectRef>
          <a:fontRef idx="minor">
            <a:schemeClr val="tx1"/>
          </a:fontRef>
        </p:style>
      </p:cxnSp>
      <p:cxnSp>
        <p:nvCxnSpPr>
          <p:cNvPr id="23" name="Straight Connector 22"/>
          <p:cNvCxnSpPr>
            <a:stCxn id="7" idx="4"/>
            <a:endCxn id="6" idx="0"/>
          </p:cNvCxnSpPr>
          <p:nvPr/>
        </p:nvCxnSpPr>
        <p:spPr>
          <a:xfrm flipH="1">
            <a:off x="2601909" y="4267442"/>
            <a:ext cx="35422" cy="477783"/>
          </a:xfrm>
          <a:prstGeom prst="line">
            <a:avLst/>
          </a:prstGeom>
          <a:ln w="12700">
            <a:solidFill>
              <a:schemeClr val="tx1"/>
            </a:solidFill>
          </a:ln>
        </p:spPr>
        <p:style>
          <a:lnRef idx="1">
            <a:schemeClr val="dk1"/>
          </a:lnRef>
          <a:fillRef idx="0">
            <a:schemeClr val="dk1"/>
          </a:fillRef>
          <a:effectRef idx="0">
            <a:schemeClr val="dk1"/>
          </a:effectRef>
          <a:fontRef idx="minor">
            <a:schemeClr val="tx1"/>
          </a:fontRef>
        </p:style>
      </p:cxnSp>
      <p:cxnSp>
        <p:nvCxnSpPr>
          <p:cNvPr id="26" name="Straight Connector 25"/>
          <p:cNvCxnSpPr>
            <a:stCxn id="7" idx="2"/>
            <a:endCxn id="8" idx="6"/>
          </p:cNvCxnSpPr>
          <p:nvPr/>
        </p:nvCxnSpPr>
        <p:spPr>
          <a:xfrm flipH="1">
            <a:off x="1930146" y="4050466"/>
            <a:ext cx="490209" cy="79597"/>
          </a:xfrm>
          <a:prstGeom prst="line">
            <a:avLst/>
          </a:prstGeom>
        </p:spPr>
        <p:style>
          <a:lnRef idx="2">
            <a:schemeClr val="dk1"/>
          </a:lnRef>
          <a:fillRef idx="0">
            <a:schemeClr val="dk1"/>
          </a:fillRef>
          <a:effectRef idx="1">
            <a:schemeClr val="dk1"/>
          </a:effectRef>
          <a:fontRef idx="minor">
            <a:schemeClr val="tx1"/>
          </a:fontRef>
        </p:style>
      </p:cxnSp>
      <p:cxnSp>
        <p:nvCxnSpPr>
          <p:cNvPr id="35" name="Straight Connector 34"/>
          <p:cNvCxnSpPr>
            <a:stCxn id="7" idx="1"/>
            <a:endCxn id="5" idx="5"/>
          </p:cNvCxnSpPr>
          <p:nvPr/>
        </p:nvCxnSpPr>
        <p:spPr>
          <a:xfrm flipH="1" flipV="1">
            <a:off x="2196652" y="3456941"/>
            <a:ext cx="287254" cy="440100"/>
          </a:xfrm>
          <a:prstGeom prst="line">
            <a:avLst/>
          </a:prstGeom>
        </p:spPr>
        <p:style>
          <a:lnRef idx="2">
            <a:schemeClr val="dk1"/>
          </a:lnRef>
          <a:fillRef idx="0">
            <a:schemeClr val="dk1"/>
          </a:fillRef>
          <a:effectRef idx="1">
            <a:schemeClr val="dk1"/>
          </a:effectRef>
          <a:fontRef idx="minor">
            <a:schemeClr val="tx1"/>
          </a:fontRef>
        </p:style>
      </p:cxnSp>
      <p:sp>
        <p:nvSpPr>
          <p:cNvPr id="19" name="Oval 18"/>
          <p:cNvSpPr/>
          <p:nvPr/>
        </p:nvSpPr>
        <p:spPr>
          <a:xfrm>
            <a:off x="2420355" y="3833490"/>
            <a:ext cx="433952" cy="433952"/>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Roboto"/>
                <a:ea typeface="+mn-ea"/>
                <a:cs typeface="+mn-cs"/>
              </a:rPr>
              <a:t>v</a:t>
            </a:r>
          </a:p>
        </p:txBody>
      </p:sp>
      <p:sp>
        <p:nvSpPr>
          <p:cNvPr id="22" name="Oval 21"/>
          <p:cNvSpPr/>
          <p:nvPr/>
        </p:nvSpPr>
        <p:spPr>
          <a:xfrm>
            <a:off x="3039013" y="3050615"/>
            <a:ext cx="433952" cy="433952"/>
          </a:xfrm>
          <a:prstGeom prst="ellipse">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tx1"/>
                </a:solidFill>
                <a:effectLst/>
                <a:uLnTx/>
                <a:uFillTx/>
                <a:latin typeface="Roboto"/>
                <a:ea typeface="+mn-ea"/>
                <a:cs typeface="+mn-cs"/>
              </a:rPr>
              <a:t>3</a:t>
            </a:r>
          </a:p>
        </p:txBody>
      </p:sp>
      <p:sp>
        <p:nvSpPr>
          <p:cNvPr id="24" name="Oval 23"/>
          <p:cNvSpPr/>
          <p:nvPr/>
        </p:nvSpPr>
        <p:spPr>
          <a:xfrm>
            <a:off x="3344516" y="3786572"/>
            <a:ext cx="433952" cy="433952"/>
          </a:xfrm>
          <a:prstGeom prst="ellipse">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tx1"/>
                </a:solidFill>
                <a:effectLst/>
                <a:uLnTx/>
                <a:uFillTx/>
                <a:latin typeface="Roboto"/>
                <a:ea typeface="+mn-ea"/>
                <a:cs typeface="+mn-cs"/>
              </a:rPr>
              <a:t>2</a:t>
            </a:r>
          </a:p>
        </p:txBody>
      </p:sp>
      <p:sp>
        <p:nvSpPr>
          <p:cNvPr id="34" name="Oval 33"/>
          <p:cNvSpPr/>
          <p:nvPr/>
        </p:nvSpPr>
        <p:spPr>
          <a:xfrm>
            <a:off x="2427231" y="3830531"/>
            <a:ext cx="433952" cy="433952"/>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Roboto"/>
                <a:ea typeface="+mn-ea"/>
                <a:cs typeface="+mn-cs"/>
              </a:rPr>
              <a:t>v</a:t>
            </a:r>
          </a:p>
        </p:txBody>
      </p:sp>
      <p:sp>
        <p:nvSpPr>
          <p:cNvPr id="43" name="Oval 42">
            <a:extLst>
              <a:ext uri="{FF2B5EF4-FFF2-40B4-BE49-F238E27FC236}">
                <a16:creationId xmlns:a16="http://schemas.microsoft.com/office/drawing/2014/main" id="{96503C76-2705-434D-7445-18A72717C5BA}"/>
              </a:ext>
            </a:extLst>
          </p:cNvPr>
          <p:cNvSpPr/>
          <p:nvPr/>
        </p:nvSpPr>
        <p:spPr>
          <a:xfrm>
            <a:off x="2437255" y="2896459"/>
            <a:ext cx="433952" cy="433952"/>
          </a:xfrm>
          <a:prstGeom prst="ellipse">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tx1"/>
                </a:solidFill>
                <a:effectLst/>
                <a:uLnTx/>
                <a:uFillTx/>
                <a:latin typeface="Roboto"/>
                <a:ea typeface="+mn-ea"/>
                <a:cs typeface="+mn-cs"/>
              </a:rPr>
              <a:t>4</a:t>
            </a:r>
          </a:p>
        </p:txBody>
      </p:sp>
      <p:cxnSp>
        <p:nvCxnSpPr>
          <p:cNvPr id="44" name="Straight Connector 43">
            <a:extLst>
              <a:ext uri="{FF2B5EF4-FFF2-40B4-BE49-F238E27FC236}">
                <a16:creationId xmlns:a16="http://schemas.microsoft.com/office/drawing/2014/main" id="{7F9E1C39-4A72-347D-6C48-716AB75581B5}"/>
              </a:ext>
            </a:extLst>
          </p:cNvPr>
          <p:cNvCxnSpPr>
            <a:cxnSpLocks/>
            <a:stCxn id="34" idx="0"/>
            <a:endCxn id="43" idx="4"/>
          </p:cNvCxnSpPr>
          <p:nvPr/>
        </p:nvCxnSpPr>
        <p:spPr>
          <a:xfrm flipV="1">
            <a:off x="2644207" y="3330411"/>
            <a:ext cx="10024" cy="500120"/>
          </a:xfrm>
          <a:prstGeom prst="line">
            <a:avLst/>
          </a:prstGeom>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5426728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3DBC1C-EBBE-1F20-C865-BD2BB935CB84}"/>
              </a:ext>
            </a:extLst>
          </p:cNvPr>
          <p:cNvSpPr>
            <a:spLocks noGrp="1"/>
          </p:cNvSpPr>
          <p:nvPr>
            <p:ph type="title"/>
          </p:nvPr>
        </p:nvSpPr>
        <p:spPr/>
        <p:txBody>
          <a:bodyPr/>
          <a:lstStyle/>
          <a:p>
            <a:r>
              <a:rPr lang="en-US" dirty="0"/>
              <a:t>Big Data Tools</a:t>
            </a:r>
          </a:p>
        </p:txBody>
      </p:sp>
      <p:sp>
        <p:nvSpPr>
          <p:cNvPr id="4" name="Footer Placeholder 3">
            <a:extLst>
              <a:ext uri="{FF2B5EF4-FFF2-40B4-BE49-F238E27FC236}">
                <a16:creationId xmlns:a16="http://schemas.microsoft.com/office/drawing/2014/main" id="{6E1C17A4-89C3-7D9A-F7FC-5E0D4F8134B1}"/>
              </a:ext>
            </a:extLst>
          </p:cNvPr>
          <p:cNvSpPr>
            <a:spLocks noGrp="1"/>
          </p:cNvSpPr>
          <p:nvPr>
            <p:ph type="ftr" sz="quarter" idx="10"/>
          </p:nvPr>
        </p:nvSpPr>
        <p:spPr/>
        <p:txBody>
          <a:bodyPr/>
          <a:lstStyle/>
          <a:p>
            <a:r>
              <a:rPr lang="en-AU"/>
              <a:t>22T2</a:t>
            </a:r>
            <a:endParaRPr lang="en-AU" dirty="0"/>
          </a:p>
        </p:txBody>
      </p:sp>
      <p:sp>
        <p:nvSpPr>
          <p:cNvPr id="5" name="Slide Number Placeholder 4">
            <a:extLst>
              <a:ext uri="{FF2B5EF4-FFF2-40B4-BE49-F238E27FC236}">
                <a16:creationId xmlns:a16="http://schemas.microsoft.com/office/drawing/2014/main" id="{9D5318C1-0DF3-0811-309F-1471705CF268}"/>
              </a:ext>
            </a:extLst>
          </p:cNvPr>
          <p:cNvSpPr>
            <a:spLocks noGrp="1"/>
          </p:cNvSpPr>
          <p:nvPr>
            <p:ph type="sldNum" sz="quarter" idx="11"/>
          </p:nvPr>
        </p:nvSpPr>
        <p:spPr/>
        <p:txBody>
          <a:bodyPr/>
          <a:lstStyle/>
          <a:p>
            <a:fld id="{009375D7-070A-4959-9224-FB5E66F2B1B3}" type="slidenum">
              <a:rPr lang="en-AU" smtClean="0"/>
              <a:pPr/>
              <a:t>5</a:t>
            </a:fld>
            <a:endParaRPr lang="en-AU" dirty="0"/>
          </a:p>
        </p:txBody>
      </p:sp>
      <p:pic>
        <p:nvPicPr>
          <p:cNvPr id="6" name="Content Placeholder 5" descr="Logo&#10;&#10;Description automatically generated with low confidence">
            <a:extLst>
              <a:ext uri="{FF2B5EF4-FFF2-40B4-BE49-F238E27FC236}">
                <a16:creationId xmlns:a16="http://schemas.microsoft.com/office/drawing/2014/main" id="{2F5FBECF-7684-77F9-AA00-E2445031ED4C}"/>
              </a:ext>
            </a:extLst>
          </p:cNvPr>
          <p:cNvPicPr>
            <a:picLocks noGrp="1" noChangeAspect="1"/>
          </p:cNvPicPr>
          <p:nvPr>
            <p:ph idx="1"/>
          </p:nvPr>
        </p:nvPicPr>
        <p:blipFill rotWithShape="1">
          <a:blip r:embed="rId2"/>
          <a:srcRect b="622"/>
          <a:stretch/>
        </p:blipFill>
        <p:spPr>
          <a:xfrm>
            <a:off x="1745119" y="1497647"/>
            <a:ext cx="8242161" cy="4594893"/>
          </a:xfrm>
          <a:prstGeom prst="rect">
            <a:avLst/>
          </a:prstGeom>
        </p:spPr>
      </p:pic>
    </p:spTree>
    <p:extLst>
      <p:ext uri="{BB962C8B-B14F-4D97-AF65-F5344CB8AC3E}">
        <p14:creationId xmlns:p14="http://schemas.microsoft.com/office/powerpoint/2010/main" val="141978170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Rectangle 27"/>
          <p:cNvSpPr/>
          <p:nvPr/>
        </p:nvSpPr>
        <p:spPr>
          <a:xfrm>
            <a:off x="838200" y="4875648"/>
            <a:ext cx="10874787" cy="432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white"/>
              </a:solidFill>
              <a:effectLst/>
              <a:uLnTx/>
              <a:uFillTx/>
              <a:latin typeface="Roboto"/>
              <a:ea typeface="+mn-ea"/>
              <a:cs typeface="+mn-cs"/>
            </a:endParaRPr>
          </a:p>
        </p:txBody>
      </p:sp>
      <p:sp>
        <p:nvSpPr>
          <p:cNvPr id="28" name="Rectangle 27"/>
          <p:cNvSpPr/>
          <p:nvPr/>
        </p:nvSpPr>
        <p:spPr>
          <a:xfrm>
            <a:off x="838200" y="4875648"/>
            <a:ext cx="1069200" cy="432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white"/>
                </a:solidFill>
                <a:effectLst/>
                <a:uLnTx/>
                <a:uFillTx/>
                <a:latin typeface="Roboto"/>
                <a:ea typeface="+mn-ea"/>
                <a:cs typeface="+mn-cs"/>
              </a:rPr>
              <a:t>ID</a:t>
            </a:r>
            <a:endParaRPr kumimoji="0" lang="en-US" sz="1800" b="1" i="0" u="none" strike="noStrike" kern="1200" cap="none" spc="0" normalizeH="0" baseline="0" noProof="0" dirty="0">
              <a:ln>
                <a:noFill/>
              </a:ln>
              <a:solidFill>
                <a:prstClr val="white"/>
              </a:solidFill>
              <a:effectLst/>
              <a:uLnTx/>
              <a:uFillTx/>
              <a:latin typeface="Roboto"/>
              <a:ea typeface="+mn-ea"/>
              <a:cs typeface="+mn-cs"/>
            </a:endParaRPr>
          </a:p>
        </p:txBody>
      </p:sp>
      <p:sp>
        <p:nvSpPr>
          <p:cNvPr id="29" name="Footer Placeholder 28">
            <a:extLst>
              <a:ext uri="{FF2B5EF4-FFF2-40B4-BE49-F238E27FC236}">
                <a16:creationId xmlns:a16="http://schemas.microsoft.com/office/drawing/2014/main" id="{B6858D0D-EED4-74B7-611C-63561F378F64}"/>
              </a:ext>
            </a:extLst>
          </p:cNvPr>
          <p:cNvSpPr>
            <a:spLocks noGrp="1"/>
          </p:cNvSpPr>
          <p:nvPr>
            <p:ph type="ftr"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AU" sz="1200" b="1" i="0" u="none" strike="noStrike" kern="1200" cap="none" spc="0" normalizeH="0" baseline="0" noProof="0">
                <a:ln>
                  <a:noFill/>
                </a:ln>
                <a:solidFill>
                  <a:srgbClr val="737373"/>
                </a:solidFill>
                <a:effectLst/>
                <a:uLnTx/>
                <a:uFillTx/>
                <a:latin typeface="Clancy Bold"/>
                <a:ea typeface="+mn-ea"/>
                <a:cs typeface="+mn-cs"/>
              </a:rPr>
              <a:t>22T2</a:t>
            </a:r>
            <a:endParaRPr kumimoji="0" lang="en-AU" sz="1200" b="1" i="0" u="none" strike="noStrike" kern="1200" cap="none" spc="0" normalizeH="0" baseline="0" noProof="0" dirty="0">
              <a:ln>
                <a:noFill/>
              </a:ln>
              <a:solidFill>
                <a:srgbClr val="737373"/>
              </a:solidFill>
              <a:effectLst/>
              <a:uLnTx/>
              <a:uFillTx/>
              <a:latin typeface="Clancy Bold"/>
              <a:ea typeface="+mn-ea"/>
              <a:cs typeface="+mn-cs"/>
            </a:endParaRPr>
          </a:p>
        </p:txBody>
      </p:sp>
      <p:sp>
        <p:nvSpPr>
          <p:cNvPr id="32" name="Slide Number Placeholder 31">
            <a:extLst>
              <a:ext uri="{FF2B5EF4-FFF2-40B4-BE49-F238E27FC236}">
                <a16:creationId xmlns:a16="http://schemas.microsoft.com/office/drawing/2014/main" id="{A1ADFD6F-AADD-D534-A50B-BE52D215CC7F}"/>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009375D7-070A-4959-9224-FB5E66F2B1B3}" type="slidenum">
              <a:rPr kumimoji="0" lang="en-AU" sz="1200" b="1" i="0" u="none" strike="noStrike" kern="1200" cap="none" spc="0" normalizeH="0" baseline="0" noProof="0" smtClean="0">
                <a:ln>
                  <a:noFill/>
                </a:ln>
                <a:solidFill>
                  <a:srgbClr val="000000"/>
                </a:solidFill>
                <a:effectLst/>
                <a:uLnTx/>
                <a:uFillTx/>
                <a:latin typeface="Clancy Bold"/>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50</a:t>
            </a:fld>
            <a:endParaRPr kumimoji="0" lang="en-AU" sz="1200" b="1" i="0" u="none" strike="noStrike" kern="1200" cap="none" spc="0" normalizeH="0" baseline="0" noProof="0" dirty="0">
              <a:ln>
                <a:noFill/>
              </a:ln>
              <a:solidFill>
                <a:srgbClr val="000000"/>
              </a:solidFill>
              <a:effectLst/>
              <a:uLnTx/>
              <a:uFillTx/>
              <a:latin typeface="Clancy Bold"/>
              <a:ea typeface="+mn-ea"/>
              <a:cs typeface="+mn-cs"/>
            </a:endParaRPr>
          </a:p>
        </p:txBody>
      </p:sp>
      <p:sp>
        <p:nvSpPr>
          <p:cNvPr id="4" name="Oval 3"/>
          <p:cNvSpPr/>
          <p:nvPr/>
        </p:nvSpPr>
        <p:spPr>
          <a:xfrm>
            <a:off x="1454985" y="1968389"/>
            <a:ext cx="433952" cy="433952"/>
          </a:xfrm>
          <a:prstGeom prst="ellipse">
            <a:avLst/>
          </a:prstGeom>
        </p:spPr>
        <p:style>
          <a:lnRef idx="2">
            <a:schemeClr val="dk1"/>
          </a:lnRef>
          <a:fillRef idx="1">
            <a:schemeClr val="lt1"/>
          </a:fillRef>
          <a:effectRef idx="0">
            <a:schemeClr val="dk1"/>
          </a:effectRef>
          <a:fontRef idx="minor">
            <a:schemeClr val="dk1"/>
          </a:fontRef>
        </p:style>
        <p:txBody>
          <a:bodyPr lIns="36000" tIns="0" rIns="0" b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Roboto"/>
                <a:ea typeface="+mn-ea"/>
                <a:cs typeface="+mn-cs"/>
              </a:rPr>
              <a:t>v</a:t>
            </a:r>
            <a:r>
              <a:rPr kumimoji="0" lang="en-US" sz="1800" b="0" i="0" u="none" strike="noStrike" kern="1200" cap="none" spc="0" normalizeH="0" baseline="-25000" noProof="0" dirty="0">
                <a:ln>
                  <a:noFill/>
                </a:ln>
                <a:solidFill>
                  <a:srgbClr val="000000"/>
                </a:solidFill>
                <a:effectLst/>
                <a:uLnTx/>
                <a:uFillTx/>
                <a:latin typeface="Roboto"/>
                <a:ea typeface="+mn-ea"/>
                <a:cs typeface="+mn-cs"/>
              </a:rPr>
              <a:t>0</a:t>
            </a:r>
          </a:p>
        </p:txBody>
      </p:sp>
      <p:sp>
        <p:nvSpPr>
          <p:cNvPr id="5" name="Oval 4"/>
          <p:cNvSpPr/>
          <p:nvPr/>
        </p:nvSpPr>
        <p:spPr>
          <a:xfrm>
            <a:off x="838200" y="2744417"/>
            <a:ext cx="433952" cy="433952"/>
          </a:xfrm>
          <a:prstGeom prst="ellipse">
            <a:avLst/>
          </a:prstGeom>
        </p:spPr>
        <p:style>
          <a:lnRef idx="2">
            <a:schemeClr val="dk1"/>
          </a:lnRef>
          <a:fillRef idx="1">
            <a:schemeClr val="lt1"/>
          </a:fillRef>
          <a:effectRef idx="0">
            <a:schemeClr val="dk1"/>
          </a:effectRef>
          <a:fontRef idx="minor">
            <a:schemeClr val="dk1"/>
          </a:fontRef>
        </p:style>
        <p:txBody>
          <a:bodyPr lIns="36000" tIns="0" rIns="0" b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Roboto"/>
                <a:ea typeface="+mn-ea"/>
                <a:cs typeface="+mn-cs"/>
              </a:rPr>
              <a:t>v</a:t>
            </a:r>
            <a:r>
              <a:rPr kumimoji="0" lang="en-US" sz="1800" b="0" i="0" u="none" strike="noStrike" kern="1200" cap="none" spc="0" normalizeH="0" baseline="-25000" noProof="0" dirty="0">
                <a:ln>
                  <a:noFill/>
                </a:ln>
                <a:solidFill>
                  <a:srgbClr val="000000"/>
                </a:solidFill>
                <a:effectLst/>
                <a:uLnTx/>
                <a:uFillTx/>
                <a:latin typeface="Roboto"/>
                <a:ea typeface="+mn-ea"/>
                <a:cs typeface="+mn-cs"/>
              </a:rPr>
              <a:t>1</a:t>
            </a:r>
            <a:r>
              <a:rPr kumimoji="0" lang="zh-CN" altLang="en-US" sz="1800" b="0" i="0" u="none" strike="noStrike" kern="1200" cap="none" spc="0" normalizeH="0" baseline="-25000" noProof="0" dirty="0">
                <a:ln>
                  <a:noFill/>
                </a:ln>
                <a:solidFill>
                  <a:srgbClr val="000000"/>
                </a:solidFill>
                <a:effectLst/>
                <a:uLnTx/>
                <a:uFillTx/>
                <a:latin typeface="Roboto"/>
                <a:ea typeface="+mn-ea"/>
                <a:cs typeface="+mn-cs"/>
              </a:rPr>
              <a:t> </a:t>
            </a:r>
            <a:endParaRPr kumimoji="0" lang="en-US" sz="1800" b="0" i="0" u="none" strike="noStrike" kern="1200" cap="none" spc="0" normalizeH="0" baseline="-25000" noProof="0" dirty="0">
              <a:ln>
                <a:noFill/>
              </a:ln>
              <a:solidFill>
                <a:srgbClr val="000000"/>
              </a:solidFill>
              <a:effectLst/>
              <a:uLnTx/>
              <a:uFillTx/>
              <a:latin typeface="Roboto"/>
              <a:ea typeface="+mn-ea"/>
              <a:cs typeface="+mn-cs"/>
            </a:endParaRPr>
          </a:p>
        </p:txBody>
      </p:sp>
      <p:sp>
        <p:nvSpPr>
          <p:cNvPr id="6" name="Oval 5"/>
          <p:cNvSpPr/>
          <p:nvPr/>
        </p:nvSpPr>
        <p:spPr>
          <a:xfrm>
            <a:off x="2731004" y="1924585"/>
            <a:ext cx="433952" cy="433952"/>
          </a:xfrm>
          <a:prstGeom prst="ellipse">
            <a:avLst/>
          </a:prstGeom>
        </p:spPr>
        <p:style>
          <a:lnRef idx="2">
            <a:schemeClr val="dk1"/>
          </a:lnRef>
          <a:fillRef idx="1">
            <a:schemeClr val="lt1"/>
          </a:fillRef>
          <a:effectRef idx="0">
            <a:schemeClr val="dk1"/>
          </a:effectRef>
          <a:fontRef idx="minor">
            <a:schemeClr val="dk1"/>
          </a:fontRef>
        </p:style>
        <p:txBody>
          <a:bodyPr lIns="36000" tIns="0" rIns="0" b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Roboto"/>
                <a:ea typeface="+mn-ea"/>
                <a:cs typeface="+mn-cs"/>
              </a:rPr>
              <a:t>v</a:t>
            </a:r>
            <a:r>
              <a:rPr kumimoji="0" lang="en-US" sz="1800" b="0" i="0" u="none" strike="noStrike" kern="1200" cap="none" spc="0" normalizeH="0" baseline="-25000" noProof="0" dirty="0">
                <a:ln>
                  <a:noFill/>
                </a:ln>
                <a:solidFill>
                  <a:srgbClr val="000000"/>
                </a:solidFill>
                <a:effectLst/>
                <a:uLnTx/>
                <a:uFillTx/>
                <a:latin typeface="Roboto"/>
                <a:ea typeface="+mn-ea"/>
                <a:cs typeface="+mn-cs"/>
              </a:rPr>
              <a:t>6</a:t>
            </a:r>
            <a:endParaRPr kumimoji="0" lang="en-US" sz="1800" b="0" i="0" u="none" strike="noStrike" kern="1200" cap="none" spc="0" normalizeH="0" baseline="0" noProof="0" dirty="0">
              <a:ln>
                <a:noFill/>
              </a:ln>
              <a:solidFill>
                <a:srgbClr val="000000"/>
              </a:solidFill>
              <a:effectLst/>
              <a:uLnTx/>
              <a:uFillTx/>
              <a:latin typeface="Roboto"/>
              <a:ea typeface="+mn-ea"/>
              <a:cs typeface="+mn-cs"/>
            </a:endParaRPr>
          </a:p>
        </p:txBody>
      </p:sp>
      <p:sp>
        <p:nvSpPr>
          <p:cNvPr id="7" name="Oval 6"/>
          <p:cNvSpPr/>
          <p:nvPr/>
        </p:nvSpPr>
        <p:spPr>
          <a:xfrm>
            <a:off x="2147569" y="2590992"/>
            <a:ext cx="433952" cy="433952"/>
          </a:xfrm>
          <a:prstGeom prst="ellipse">
            <a:avLst/>
          </a:prstGeom>
        </p:spPr>
        <p:style>
          <a:lnRef idx="2">
            <a:schemeClr val="dk1"/>
          </a:lnRef>
          <a:fillRef idx="1">
            <a:schemeClr val="lt1"/>
          </a:fillRef>
          <a:effectRef idx="0">
            <a:schemeClr val="dk1"/>
          </a:effectRef>
          <a:fontRef idx="minor">
            <a:schemeClr val="dk1"/>
          </a:fontRef>
        </p:style>
        <p:txBody>
          <a:bodyPr lIns="36000" tIns="0" rIns="0" b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Roboto"/>
                <a:ea typeface="+mn-ea"/>
                <a:cs typeface="+mn-cs"/>
              </a:rPr>
              <a:t>v</a:t>
            </a:r>
            <a:r>
              <a:rPr kumimoji="0" lang="en-US" sz="1800" b="0" i="0" u="none" strike="noStrike" kern="1200" cap="none" spc="0" normalizeH="0" baseline="-25000" noProof="0" dirty="0">
                <a:ln>
                  <a:noFill/>
                </a:ln>
                <a:solidFill>
                  <a:srgbClr val="000000"/>
                </a:solidFill>
                <a:effectLst/>
                <a:uLnTx/>
                <a:uFillTx/>
                <a:latin typeface="Roboto"/>
                <a:ea typeface="+mn-ea"/>
                <a:cs typeface="+mn-cs"/>
              </a:rPr>
              <a:t>3</a:t>
            </a:r>
            <a:endParaRPr kumimoji="0" lang="en-US" sz="1800" b="0" i="0" u="none" strike="noStrike" kern="1200" cap="none" spc="0" normalizeH="0" baseline="0" noProof="0" dirty="0">
              <a:ln>
                <a:noFill/>
              </a:ln>
              <a:solidFill>
                <a:srgbClr val="000000"/>
              </a:solidFill>
              <a:effectLst/>
              <a:uLnTx/>
              <a:uFillTx/>
              <a:latin typeface="Roboto"/>
              <a:ea typeface="+mn-ea"/>
              <a:cs typeface="+mn-cs"/>
            </a:endParaRPr>
          </a:p>
        </p:txBody>
      </p:sp>
      <p:sp>
        <p:nvSpPr>
          <p:cNvPr id="8" name="Oval 7"/>
          <p:cNvSpPr/>
          <p:nvPr/>
        </p:nvSpPr>
        <p:spPr>
          <a:xfrm>
            <a:off x="1584301" y="3364860"/>
            <a:ext cx="433952" cy="433952"/>
          </a:xfrm>
          <a:prstGeom prst="ellipse">
            <a:avLst/>
          </a:prstGeom>
        </p:spPr>
        <p:style>
          <a:lnRef idx="2">
            <a:schemeClr val="dk1"/>
          </a:lnRef>
          <a:fillRef idx="1">
            <a:schemeClr val="lt1"/>
          </a:fillRef>
          <a:effectRef idx="0">
            <a:schemeClr val="dk1"/>
          </a:effectRef>
          <a:fontRef idx="minor">
            <a:schemeClr val="dk1"/>
          </a:fontRef>
        </p:style>
        <p:txBody>
          <a:bodyPr lIns="36000" tIns="0" rIns="0" b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Roboto"/>
                <a:ea typeface="+mn-ea"/>
                <a:cs typeface="+mn-cs"/>
              </a:rPr>
              <a:t>v</a:t>
            </a:r>
            <a:r>
              <a:rPr kumimoji="0" lang="en-US" sz="1800" b="0" i="0" u="none" strike="noStrike" kern="1200" cap="none" spc="0" normalizeH="0" baseline="-25000" noProof="0" dirty="0">
                <a:ln>
                  <a:noFill/>
                </a:ln>
                <a:solidFill>
                  <a:srgbClr val="000000"/>
                </a:solidFill>
                <a:effectLst/>
                <a:uLnTx/>
                <a:uFillTx/>
                <a:latin typeface="Roboto"/>
                <a:ea typeface="+mn-ea"/>
                <a:cs typeface="+mn-cs"/>
              </a:rPr>
              <a:t>2</a:t>
            </a:r>
          </a:p>
        </p:txBody>
      </p:sp>
      <p:sp>
        <p:nvSpPr>
          <p:cNvPr id="9" name="Oval 8"/>
          <p:cNvSpPr/>
          <p:nvPr/>
        </p:nvSpPr>
        <p:spPr>
          <a:xfrm>
            <a:off x="2679061" y="3216734"/>
            <a:ext cx="433952" cy="433952"/>
          </a:xfrm>
          <a:prstGeom prst="ellipse">
            <a:avLst/>
          </a:prstGeom>
        </p:spPr>
        <p:style>
          <a:lnRef idx="2">
            <a:schemeClr val="dk1"/>
          </a:lnRef>
          <a:fillRef idx="1">
            <a:schemeClr val="lt1"/>
          </a:fillRef>
          <a:effectRef idx="0">
            <a:schemeClr val="dk1"/>
          </a:effectRef>
          <a:fontRef idx="minor">
            <a:schemeClr val="dk1"/>
          </a:fontRef>
        </p:style>
        <p:txBody>
          <a:bodyPr lIns="36000" tIns="0" rIns="0" b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Roboto"/>
                <a:ea typeface="+mn-ea"/>
                <a:cs typeface="+mn-cs"/>
              </a:rPr>
              <a:t>v</a:t>
            </a:r>
            <a:r>
              <a:rPr kumimoji="0" lang="en-US" sz="1800" b="0" i="0" u="none" strike="noStrike" kern="1200" cap="none" spc="0" normalizeH="0" baseline="-25000" noProof="0" dirty="0">
                <a:ln>
                  <a:noFill/>
                </a:ln>
                <a:solidFill>
                  <a:srgbClr val="000000"/>
                </a:solidFill>
                <a:effectLst/>
                <a:uLnTx/>
                <a:uFillTx/>
                <a:latin typeface="Roboto"/>
                <a:ea typeface="+mn-ea"/>
                <a:cs typeface="+mn-cs"/>
              </a:rPr>
              <a:t>4</a:t>
            </a:r>
            <a:endParaRPr kumimoji="0" lang="en-US" sz="1800" b="0" i="0" u="none" strike="noStrike" kern="1200" cap="none" spc="0" normalizeH="0" baseline="0" noProof="0" dirty="0">
              <a:ln>
                <a:noFill/>
              </a:ln>
              <a:solidFill>
                <a:srgbClr val="000000"/>
              </a:solidFill>
              <a:effectLst/>
              <a:uLnTx/>
              <a:uFillTx/>
              <a:latin typeface="Roboto"/>
              <a:ea typeface="+mn-ea"/>
              <a:cs typeface="+mn-cs"/>
            </a:endParaRPr>
          </a:p>
        </p:txBody>
      </p:sp>
      <p:sp>
        <p:nvSpPr>
          <p:cNvPr id="10" name="Oval 9"/>
          <p:cNvSpPr/>
          <p:nvPr/>
        </p:nvSpPr>
        <p:spPr>
          <a:xfrm>
            <a:off x="3704703" y="1963023"/>
            <a:ext cx="433952" cy="433952"/>
          </a:xfrm>
          <a:prstGeom prst="ellipse">
            <a:avLst/>
          </a:prstGeom>
        </p:spPr>
        <p:style>
          <a:lnRef idx="2">
            <a:schemeClr val="dk1"/>
          </a:lnRef>
          <a:fillRef idx="1">
            <a:schemeClr val="lt1"/>
          </a:fillRef>
          <a:effectRef idx="0">
            <a:schemeClr val="dk1"/>
          </a:effectRef>
          <a:fontRef idx="minor">
            <a:schemeClr val="dk1"/>
          </a:fontRef>
        </p:style>
        <p:txBody>
          <a:bodyPr lIns="36000" tIns="0" rIns="0" b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Roboto"/>
                <a:ea typeface="+mn-ea"/>
                <a:cs typeface="+mn-cs"/>
              </a:rPr>
              <a:t>v</a:t>
            </a:r>
            <a:r>
              <a:rPr kumimoji="0" lang="en-US" sz="1800" b="0" i="0" u="none" strike="noStrike" kern="1200" cap="none" spc="0" normalizeH="0" baseline="-25000" noProof="0" dirty="0">
                <a:ln>
                  <a:noFill/>
                </a:ln>
                <a:solidFill>
                  <a:srgbClr val="000000"/>
                </a:solidFill>
                <a:effectLst/>
                <a:uLnTx/>
                <a:uFillTx/>
                <a:latin typeface="Roboto"/>
                <a:ea typeface="+mn-ea"/>
                <a:cs typeface="+mn-cs"/>
              </a:rPr>
              <a:t>7</a:t>
            </a:r>
            <a:endParaRPr kumimoji="0" lang="en-US" sz="1800" b="0" i="0" u="none" strike="noStrike" kern="1200" cap="none" spc="0" normalizeH="0" baseline="0" noProof="0" dirty="0">
              <a:ln>
                <a:noFill/>
              </a:ln>
              <a:solidFill>
                <a:srgbClr val="000000"/>
              </a:solidFill>
              <a:effectLst/>
              <a:uLnTx/>
              <a:uFillTx/>
              <a:latin typeface="Roboto"/>
              <a:ea typeface="+mn-ea"/>
              <a:cs typeface="+mn-cs"/>
            </a:endParaRPr>
          </a:p>
        </p:txBody>
      </p:sp>
      <p:sp>
        <p:nvSpPr>
          <p:cNvPr id="11" name="Oval 10"/>
          <p:cNvSpPr/>
          <p:nvPr/>
        </p:nvSpPr>
        <p:spPr>
          <a:xfrm>
            <a:off x="3210554" y="2595208"/>
            <a:ext cx="433952" cy="433952"/>
          </a:xfrm>
          <a:prstGeom prst="ellipse">
            <a:avLst/>
          </a:prstGeom>
        </p:spPr>
        <p:style>
          <a:lnRef idx="2">
            <a:schemeClr val="dk1"/>
          </a:lnRef>
          <a:fillRef idx="1">
            <a:schemeClr val="lt1"/>
          </a:fillRef>
          <a:effectRef idx="0">
            <a:schemeClr val="dk1"/>
          </a:effectRef>
          <a:fontRef idx="minor">
            <a:schemeClr val="dk1"/>
          </a:fontRef>
        </p:style>
        <p:txBody>
          <a:bodyPr lIns="36000" tIns="0" rIns="0" b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Roboto"/>
                <a:ea typeface="+mn-ea"/>
                <a:cs typeface="+mn-cs"/>
              </a:rPr>
              <a:t>v</a:t>
            </a:r>
            <a:r>
              <a:rPr kumimoji="0" lang="en-US" sz="1800" b="0" i="0" u="none" strike="noStrike" kern="1200" cap="none" spc="0" normalizeH="0" baseline="-25000" noProof="0" dirty="0">
                <a:ln>
                  <a:noFill/>
                </a:ln>
                <a:solidFill>
                  <a:srgbClr val="000000"/>
                </a:solidFill>
                <a:effectLst/>
                <a:uLnTx/>
                <a:uFillTx/>
                <a:latin typeface="Roboto"/>
                <a:ea typeface="+mn-ea"/>
                <a:cs typeface="+mn-cs"/>
              </a:rPr>
              <a:t>5</a:t>
            </a:r>
            <a:endParaRPr kumimoji="0" lang="en-US" sz="1800" b="0" i="0" u="none" strike="noStrike" kern="1200" cap="none" spc="0" normalizeH="0" baseline="0" noProof="0" dirty="0">
              <a:ln>
                <a:noFill/>
              </a:ln>
              <a:solidFill>
                <a:srgbClr val="000000"/>
              </a:solidFill>
              <a:effectLst/>
              <a:uLnTx/>
              <a:uFillTx/>
              <a:latin typeface="Roboto"/>
              <a:ea typeface="+mn-ea"/>
              <a:cs typeface="+mn-cs"/>
            </a:endParaRPr>
          </a:p>
        </p:txBody>
      </p:sp>
      <p:sp>
        <p:nvSpPr>
          <p:cNvPr id="12" name="Oval 11"/>
          <p:cNvSpPr/>
          <p:nvPr/>
        </p:nvSpPr>
        <p:spPr>
          <a:xfrm>
            <a:off x="3704703" y="3101493"/>
            <a:ext cx="433952" cy="433952"/>
          </a:xfrm>
          <a:prstGeom prst="ellipse">
            <a:avLst/>
          </a:prstGeom>
        </p:spPr>
        <p:style>
          <a:lnRef idx="2">
            <a:schemeClr val="dk1"/>
          </a:lnRef>
          <a:fillRef idx="1">
            <a:schemeClr val="lt1"/>
          </a:fillRef>
          <a:effectRef idx="0">
            <a:schemeClr val="dk1"/>
          </a:effectRef>
          <a:fontRef idx="minor">
            <a:schemeClr val="dk1"/>
          </a:fontRef>
        </p:style>
        <p:txBody>
          <a:bodyPr lIns="36000" tIns="0" rIns="0" b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Roboto"/>
                <a:ea typeface="+mn-ea"/>
                <a:cs typeface="+mn-cs"/>
              </a:rPr>
              <a:t>v</a:t>
            </a:r>
            <a:r>
              <a:rPr kumimoji="0" lang="en-US" sz="1800" b="0" i="0" u="none" strike="noStrike" kern="1200" cap="none" spc="0" normalizeH="0" baseline="-25000" noProof="0" dirty="0">
                <a:ln>
                  <a:noFill/>
                </a:ln>
                <a:solidFill>
                  <a:srgbClr val="000000"/>
                </a:solidFill>
                <a:effectLst/>
                <a:uLnTx/>
                <a:uFillTx/>
                <a:latin typeface="Roboto"/>
                <a:ea typeface="+mn-ea"/>
                <a:cs typeface="+mn-cs"/>
              </a:rPr>
              <a:t>8</a:t>
            </a:r>
            <a:endParaRPr kumimoji="0" lang="en-US" sz="1800" b="0" i="0" u="none" strike="noStrike" kern="1200" cap="none" spc="0" normalizeH="0" baseline="0" noProof="0" dirty="0">
              <a:ln>
                <a:noFill/>
              </a:ln>
              <a:solidFill>
                <a:srgbClr val="000000"/>
              </a:solidFill>
              <a:effectLst/>
              <a:uLnTx/>
              <a:uFillTx/>
              <a:latin typeface="Roboto"/>
              <a:ea typeface="+mn-ea"/>
              <a:cs typeface="+mn-cs"/>
            </a:endParaRPr>
          </a:p>
        </p:txBody>
      </p:sp>
      <p:cxnSp>
        <p:nvCxnSpPr>
          <p:cNvPr id="13" name="Straight Connector 12"/>
          <p:cNvCxnSpPr>
            <a:stCxn id="6" idx="3"/>
            <a:endCxn id="7" idx="7"/>
          </p:cNvCxnSpPr>
          <p:nvPr/>
        </p:nvCxnSpPr>
        <p:spPr>
          <a:xfrm flipH="1">
            <a:off x="1208601" y="2338790"/>
            <a:ext cx="309935" cy="469178"/>
          </a:xfrm>
          <a:prstGeom prst="line">
            <a:avLst/>
          </a:prstGeom>
        </p:spPr>
        <p:style>
          <a:lnRef idx="2">
            <a:schemeClr val="dk1"/>
          </a:lnRef>
          <a:fillRef idx="0">
            <a:schemeClr val="dk1"/>
          </a:fillRef>
          <a:effectRef idx="1">
            <a:schemeClr val="dk1"/>
          </a:effectRef>
          <a:fontRef idx="minor">
            <a:schemeClr val="tx1"/>
          </a:fontRef>
        </p:style>
      </p:cxnSp>
      <p:cxnSp>
        <p:nvCxnSpPr>
          <p:cNvPr id="14" name="Straight Connector 13"/>
          <p:cNvCxnSpPr>
            <a:stCxn id="6" idx="5"/>
            <a:endCxn id="9" idx="1"/>
          </p:cNvCxnSpPr>
          <p:nvPr/>
        </p:nvCxnSpPr>
        <p:spPr>
          <a:xfrm>
            <a:off x="1825386" y="2338790"/>
            <a:ext cx="385734" cy="315753"/>
          </a:xfrm>
          <a:prstGeom prst="line">
            <a:avLst/>
          </a:prstGeom>
        </p:spPr>
        <p:style>
          <a:lnRef idx="2">
            <a:schemeClr val="dk1"/>
          </a:lnRef>
          <a:fillRef idx="0">
            <a:schemeClr val="dk1"/>
          </a:fillRef>
          <a:effectRef idx="1">
            <a:schemeClr val="dk1"/>
          </a:effectRef>
          <a:fontRef idx="minor">
            <a:schemeClr val="tx1"/>
          </a:fontRef>
        </p:style>
      </p:cxnSp>
      <p:cxnSp>
        <p:nvCxnSpPr>
          <p:cNvPr id="15" name="Straight Connector 14"/>
          <p:cNvCxnSpPr>
            <a:stCxn id="7" idx="5"/>
            <a:endCxn id="10" idx="1"/>
          </p:cNvCxnSpPr>
          <p:nvPr/>
        </p:nvCxnSpPr>
        <p:spPr>
          <a:xfrm>
            <a:off x="1208601" y="3114818"/>
            <a:ext cx="439251" cy="313593"/>
          </a:xfrm>
          <a:prstGeom prst="line">
            <a:avLst/>
          </a:prstGeom>
        </p:spPr>
        <p:style>
          <a:lnRef idx="2">
            <a:schemeClr val="dk1"/>
          </a:lnRef>
          <a:fillRef idx="0">
            <a:schemeClr val="dk1"/>
          </a:fillRef>
          <a:effectRef idx="1">
            <a:schemeClr val="dk1"/>
          </a:effectRef>
          <a:fontRef idx="minor">
            <a:schemeClr val="tx1"/>
          </a:fontRef>
        </p:style>
      </p:cxnSp>
      <p:cxnSp>
        <p:nvCxnSpPr>
          <p:cNvPr id="16" name="Straight Connector 15"/>
          <p:cNvCxnSpPr>
            <a:stCxn id="10" idx="7"/>
            <a:endCxn id="9" idx="3"/>
          </p:cNvCxnSpPr>
          <p:nvPr/>
        </p:nvCxnSpPr>
        <p:spPr>
          <a:xfrm flipV="1">
            <a:off x="1954702" y="2961393"/>
            <a:ext cx="256418" cy="467018"/>
          </a:xfrm>
          <a:prstGeom prst="line">
            <a:avLst/>
          </a:prstGeom>
        </p:spPr>
        <p:style>
          <a:lnRef idx="2">
            <a:schemeClr val="dk1"/>
          </a:lnRef>
          <a:fillRef idx="0">
            <a:schemeClr val="dk1"/>
          </a:fillRef>
          <a:effectRef idx="1">
            <a:schemeClr val="dk1"/>
          </a:effectRef>
          <a:fontRef idx="minor">
            <a:schemeClr val="tx1"/>
          </a:fontRef>
        </p:style>
      </p:cxnSp>
      <p:cxnSp>
        <p:nvCxnSpPr>
          <p:cNvPr id="17" name="Straight Connector 16"/>
          <p:cNvCxnSpPr>
            <a:stCxn id="7" idx="6"/>
            <a:endCxn id="9" idx="2"/>
          </p:cNvCxnSpPr>
          <p:nvPr/>
        </p:nvCxnSpPr>
        <p:spPr>
          <a:xfrm flipV="1">
            <a:off x="1272152" y="2807968"/>
            <a:ext cx="875417" cy="153425"/>
          </a:xfrm>
          <a:prstGeom prst="line">
            <a:avLst/>
          </a:prstGeom>
        </p:spPr>
        <p:style>
          <a:lnRef idx="2">
            <a:schemeClr val="dk1"/>
          </a:lnRef>
          <a:fillRef idx="0">
            <a:schemeClr val="dk1"/>
          </a:fillRef>
          <a:effectRef idx="1">
            <a:schemeClr val="dk1"/>
          </a:effectRef>
          <a:fontRef idx="minor">
            <a:schemeClr val="tx1"/>
          </a:fontRef>
        </p:style>
      </p:cxnSp>
      <p:cxnSp>
        <p:nvCxnSpPr>
          <p:cNvPr id="18" name="Straight Connector 17"/>
          <p:cNvCxnSpPr>
            <a:stCxn id="6" idx="4"/>
            <a:endCxn id="10" idx="0"/>
          </p:cNvCxnSpPr>
          <p:nvPr/>
        </p:nvCxnSpPr>
        <p:spPr>
          <a:xfrm>
            <a:off x="1671961" y="2402341"/>
            <a:ext cx="129316" cy="962519"/>
          </a:xfrm>
          <a:prstGeom prst="line">
            <a:avLst/>
          </a:prstGeom>
        </p:spPr>
        <p:style>
          <a:lnRef idx="2">
            <a:schemeClr val="dk1"/>
          </a:lnRef>
          <a:fillRef idx="0">
            <a:schemeClr val="dk1"/>
          </a:fillRef>
          <a:effectRef idx="1">
            <a:schemeClr val="dk1"/>
          </a:effectRef>
          <a:fontRef idx="minor">
            <a:schemeClr val="tx1"/>
          </a:fontRef>
        </p:style>
      </p:cxnSp>
      <p:cxnSp>
        <p:nvCxnSpPr>
          <p:cNvPr id="19" name="Straight Connector 18"/>
          <p:cNvCxnSpPr>
            <a:stCxn id="9" idx="7"/>
            <a:endCxn id="8" idx="3"/>
          </p:cNvCxnSpPr>
          <p:nvPr/>
        </p:nvCxnSpPr>
        <p:spPr>
          <a:xfrm flipV="1">
            <a:off x="2517970" y="2294986"/>
            <a:ext cx="276585" cy="359557"/>
          </a:xfrm>
          <a:prstGeom prst="line">
            <a:avLst/>
          </a:prstGeom>
        </p:spPr>
        <p:style>
          <a:lnRef idx="2">
            <a:schemeClr val="dk1"/>
          </a:lnRef>
          <a:fillRef idx="0">
            <a:schemeClr val="dk1"/>
          </a:fillRef>
          <a:effectRef idx="1">
            <a:schemeClr val="dk1"/>
          </a:effectRef>
          <a:fontRef idx="minor">
            <a:schemeClr val="tx1"/>
          </a:fontRef>
        </p:style>
      </p:cxnSp>
      <p:cxnSp>
        <p:nvCxnSpPr>
          <p:cNvPr id="20" name="Straight Connector 19"/>
          <p:cNvCxnSpPr>
            <a:stCxn id="9" idx="6"/>
            <a:endCxn id="13" idx="2"/>
          </p:cNvCxnSpPr>
          <p:nvPr/>
        </p:nvCxnSpPr>
        <p:spPr>
          <a:xfrm>
            <a:off x="2581521" y="2807968"/>
            <a:ext cx="629033" cy="4216"/>
          </a:xfrm>
          <a:prstGeom prst="line">
            <a:avLst/>
          </a:prstGeom>
        </p:spPr>
        <p:style>
          <a:lnRef idx="2">
            <a:schemeClr val="dk1"/>
          </a:lnRef>
          <a:fillRef idx="0">
            <a:schemeClr val="dk1"/>
          </a:fillRef>
          <a:effectRef idx="1">
            <a:schemeClr val="dk1"/>
          </a:effectRef>
          <a:fontRef idx="minor">
            <a:schemeClr val="tx1"/>
          </a:fontRef>
        </p:style>
      </p:cxnSp>
      <p:cxnSp>
        <p:nvCxnSpPr>
          <p:cNvPr id="21" name="Straight Connector 20"/>
          <p:cNvCxnSpPr>
            <a:stCxn id="10" idx="6"/>
            <a:endCxn id="11" idx="2"/>
          </p:cNvCxnSpPr>
          <p:nvPr/>
        </p:nvCxnSpPr>
        <p:spPr>
          <a:xfrm flipV="1">
            <a:off x="2018253" y="3433710"/>
            <a:ext cx="660808" cy="148126"/>
          </a:xfrm>
          <a:prstGeom prst="line">
            <a:avLst/>
          </a:prstGeom>
        </p:spPr>
        <p:style>
          <a:lnRef idx="2">
            <a:schemeClr val="dk1"/>
          </a:lnRef>
          <a:fillRef idx="0">
            <a:schemeClr val="dk1"/>
          </a:fillRef>
          <a:effectRef idx="1">
            <a:schemeClr val="dk1"/>
          </a:effectRef>
          <a:fontRef idx="minor">
            <a:schemeClr val="tx1"/>
          </a:fontRef>
        </p:style>
      </p:cxnSp>
      <p:cxnSp>
        <p:nvCxnSpPr>
          <p:cNvPr id="22" name="Straight Connector 21"/>
          <p:cNvCxnSpPr>
            <a:stCxn id="9" idx="5"/>
            <a:endCxn id="11" idx="1"/>
          </p:cNvCxnSpPr>
          <p:nvPr/>
        </p:nvCxnSpPr>
        <p:spPr>
          <a:xfrm>
            <a:off x="2517970" y="2961393"/>
            <a:ext cx="224642" cy="318892"/>
          </a:xfrm>
          <a:prstGeom prst="line">
            <a:avLst/>
          </a:prstGeom>
        </p:spPr>
        <p:style>
          <a:lnRef idx="2">
            <a:schemeClr val="dk1"/>
          </a:lnRef>
          <a:fillRef idx="0">
            <a:schemeClr val="dk1"/>
          </a:fillRef>
          <a:effectRef idx="1">
            <a:schemeClr val="dk1"/>
          </a:effectRef>
          <a:fontRef idx="minor">
            <a:schemeClr val="tx1"/>
          </a:fontRef>
        </p:style>
      </p:cxnSp>
      <p:cxnSp>
        <p:nvCxnSpPr>
          <p:cNvPr id="23" name="Straight Connector 22"/>
          <p:cNvCxnSpPr>
            <a:stCxn id="11" idx="7"/>
            <a:endCxn id="13" idx="3"/>
          </p:cNvCxnSpPr>
          <p:nvPr/>
        </p:nvCxnSpPr>
        <p:spPr>
          <a:xfrm flipV="1">
            <a:off x="3049462" y="2965609"/>
            <a:ext cx="224643" cy="314676"/>
          </a:xfrm>
          <a:prstGeom prst="line">
            <a:avLst/>
          </a:prstGeom>
        </p:spPr>
        <p:style>
          <a:lnRef idx="2">
            <a:schemeClr val="dk1"/>
          </a:lnRef>
          <a:fillRef idx="0">
            <a:schemeClr val="dk1"/>
          </a:fillRef>
          <a:effectRef idx="1">
            <a:schemeClr val="dk1"/>
          </a:effectRef>
          <a:fontRef idx="minor">
            <a:schemeClr val="tx1"/>
          </a:fontRef>
        </p:style>
      </p:cxnSp>
      <p:cxnSp>
        <p:nvCxnSpPr>
          <p:cNvPr id="24" name="Straight Connector 23"/>
          <p:cNvCxnSpPr>
            <a:stCxn id="8" idx="5"/>
            <a:endCxn id="13" idx="1"/>
          </p:cNvCxnSpPr>
          <p:nvPr/>
        </p:nvCxnSpPr>
        <p:spPr>
          <a:xfrm>
            <a:off x="3101405" y="2294986"/>
            <a:ext cx="172700" cy="363773"/>
          </a:xfrm>
          <a:prstGeom prst="line">
            <a:avLst/>
          </a:prstGeom>
        </p:spPr>
        <p:style>
          <a:lnRef idx="2">
            <a:schemeClr val="dk1"/>
          </a:lnRef>
          <a:fillRef idx="0">
            <a:schemeClr val="dk1"/>
          </a:fillRef>
          <a:effectRef idx="1">
            <a:schemeClr val="dk1"/>
          </a:effectRef>
          <a:fontRef idx="minor">
            <a:schemeClr val="tx1"/>
          </a:fontRef>
        </p:style>
      </p:cxnSp>
      <p:cxnSp>
        <p:nvCxnSpPr>
          <p:cNvPr id="25" name="Straight Connector 24"/>
          <p:cNvCxnSpPr>
            <a:stCxn id="8" idx="6"/>
            <a:endCxn id="12" idx="2"/>
          </p:cNvCxnSpPr>
          <p:nvPr/>
        </p:nvCxnSpPr>
        <p:spPr>
          <a:xfrm>
            <a:off x="3164956" y="2141561"/>
            <a:ext cx="539747" cy="38438"/>
          </a:xfrm>
          <a:prstGeom prst="line">
            <a:avLst/>
          </a:prstGeom>
        </p:spPr>
        <p:style>
          <a:lnRef idx="2">
            <a:schemeClr val="dk1"/>
          </a:lnRef>
          <a:fillRef idx="0">
            <a:schemeClr val="dk1"/>
          </a:fillRef>
          <a:effectRef idx="1">
            <a:schemeClr val="dk1"/>
          </a:effectRef>
          <a:fontRef idx="minor">
            <a:schemeClr val="tx1"/>
          </a:fontRef>
        </p:style>
      </p:cxnSp>
      <p:cxnSp>
        <p:nvCxnSpPr>
          <p:cNvPr id="26" name="Straight Connector 25"/>
          <p:cNvCxnSpPr>
            <a:stCxn id="13" idx="7"/>
            <a:endCxn id="12" idx="3"/>
          </p:cNvCxnSpPr>
          <p:nvPr/>
        </p:nvCxnSpPr>
        <p:spPr>
          <a:xfrm flipV="1">
            <a:off x="3580955" y="2333424"/>
            <a:ext cx="187299" cy="325335"/>
          </a:xfrm>
          <a:prstGeom prst="line">
            <a:avLst/>
          </a:prstGeom>
        </p:spPr>
        <p:style>
          <a:lnRef idx="2">
            <a:schemeClr val="dk1"/>
          </a:lnRef>
          <a:fillRef idx="0">
            <a:schemeClr val="dk1"/>
          </a:fillRef>
          <a:effectRef idx="1">
            <a:schemeClr val="dk1"/>
          </a:effectRef>
          <a:fontRef idx="minor">
            <a:schemeClr val="tx1"/>
          </a:fontRef>
        </p:style>
      </p:cxnSp>
      <p:cxnSp>
        <p:nvCxnSpPr>
          <p:cNvPr id="27" name="Straight Connector 26"/>
          <p:cNvCxnSpPr>
            <a:stCxn id="13" idx="5"/>
            <a:endCxn id="14" idx="1"/>
          </p:cNvCxnSpPr>
          <p:nvPr/>
        </p:nvCxnSpPr>
        <p:spPr>
          <a:xfrm>
            <a:off x="3580955" y="2965609"/>
            <a:ext cx="187299" cy="199435"/>
          </a:xfrm>
          <a:prstGeom prst="line">
            <a:avLst/>
          </a:prstGeom>
        </p:spPr>
        <p:style>
          <a:lnRef idx="2">
            <a:schemeClr val="dk1"/>
          </a:lnRef>
          <a:fillRef idx="0">
            <a:schemeClr val="dk1"/>
          </a:fillRef>
          <a:effectRef idx="1">
            <a:schemeClr val="dk1"/>
          </a:effectRef>
          <a:fontRef idx="minor">
            <a:schemeClr val="tx1"/>
          </a:fontRef>
        </p:style>
      </p:cxnSp>
      <p:sp>
        <p:nvSpPr>
          <p:cNvPr id="216" name="TextBox 215"/>
          <p:cNvSpPr txBox="1"/>
          <p:nvPr/>
        </p:nvSpPr>
        <p:spPr>
          <a:xfrm>
            <a:off x="838199" y="4229397"/>
            <a:ext cx="4348125"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Roboto"/>
                <a:ea typeface="+mn-ea"/>
                <a:cs typeface="+mn-cs"/>
              </a:rPr>
              <a:t>Initialize the core number by degree</a:t>
            </a:r>
          </a:p>
        </p:txBody>
      </p:sp>
      <p:sp>
        <p:nvSpPr>
          <p:cNvPr id="217" name="TextBox 216"/>
          <p:cNvSpPr txBox="1"/>
          <p:nvPr/>
        </p:nvSpPr>
        <p:spPr>
          <a:xfrm>
            <a:off x="5574113" y="4217058"/>
            <a:ext cx="3015916"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Roboto"/>
                <a:ea typeface="+mn-ea"/>
                <a:cs typeface="+mn-cs"/>
              </a:rPr>
              <a:t>Iteration </a:t>
            </a:r>
            <a:r>
              <a:rPr kumimoji="0" lang="en-US" sz="2000" b="1" i="1" u="none" strike="noStrike" kern="1200" cap="none" spc="0" normalizeH="0" baseline="0" noProof="0" dirty="0">
                <a:ln>
                  <a:noFill/>
                </a:ln>
                <a:solidFill>
                  <a:srgbClr val="FA91B6">
                    <a:lumMod val="75000"/>
                  </a:srgbClr>
                </a:solidFill>
                <a:effectLst/>
                <a:uLnTx/>
                <a:uFillTx/>
                <a:latin typeface="Roboto"/>
                <a:ea typeface="+mn-ea"/>
                <a:cs typeface="+mn-cs"/>
              </a:rPr>
              <a:t>1</a:t>
            </a:r>
          </a:p>
        </p:txBody>
      </p:sp>
      <p:sp>
        <p:nvSpPr>
          <p:cNvPr id="3" name="TextBox 2"/>
          <p:cNvSpPr txBox="1"/>
          <p:nvPr/>
        </p:nvSpPr>
        <p:spPr>
          <a:xfrm>
            <a:off x="9307670" y="4141329"/>
            <a:ext cx="1769933" cy="502702"/>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000" b="0" i="0" u="none" strike="noStrike" kern="1200" cap="none" spc="0" normalizeH="0" baseline="0" noProof="0" dirty="0" err="1">
                <a:ln>
                  <a:noFill/>
                </a:ln>
                <a:solidFill>
                  <a:srgbClr val="000000"/>
                </a:solidFill>
                <a:effectLst/>
                <a:uLnTx/>
                <a:uFillTx/>
                <a:latin typeface="Roboto"/>
                <a:ea typeface="+mn-ea"/>
                <a:cs typeface="+mn-cs"/>
              </a:rPr>
              <a:t>isContinue</a:t>
            </a:r>
            <a:r>
              <a:rPr kumimoji="0" lang="en-US" sz="2000" b="0" i="0" u="none" strike="noStrike" kern="1200" cap="none" spc="0" normalizeH="0" baseline="0" noProof="0" dirty="0">
                <a:ln>
                  <a:noFill/>
                </a:ln>
                <a:solidFill>
                  <a:srgbClr val="000000"/>
                </a:solidFill>
                <a:effectLst/>
                <a:uLnTx/>
                <a:uFillTx/>
                <a:latin typeface="Roboto"/>
                <a:ea typeface="+mn-ea"/>
                <a:cs typeface="+mn-cs"/>
              </a:rPr>
              <a:t>: </a:t>
            </a:r>
            <a:endParaRPr kumimoji="0" lang="en-US" sz="2000" b="1" i="1" u="none" strike="noStrike" kern="1200" cap="none" spc="0" normalizeH="0" baseline="0" noProof="0" dirty="0">
              <a:ln>
                <a:noFill/>
              </a:ln>
              <a:solidFill>
                <a:srgbClr val="FA91B6">
                  <a:lumMod val="75000"/>
                </a:srgbClr>
              </a:solidFill>
              <a:effectLst/>
              <a:uLnTx/>
              <a:uFillTx/>
              <a:latin typeface="Roboto"/>
              <a:ea typeface="+mn-ea"/>
              <a:cs typeface="+mn-cs"/>
            </a:endParaRPr>
          </a:p>
        </p:txBody>
      </p:sp>
      <p:sp>
        <p:nvSpPr>
          <p:cNvPr id="30" name="TextBox 29"/>
          <p:cNvSpPr txBox="1"/>
          <p:nvPr/>
        </p:nvSpPr>
        <p:spPr>
          <a:xfrm>
            <a:off x="10597665" y="4140114"/>
            <a:ext cx="756135" cy="553998"/>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000" b="1" i="1" u="none" strike="noStrike" kern="1200" cap="none" spc="0" normalizeH="0" baseline="0" noProof="0" dirty="0">
                <a:ln>
                  <a:noFill/>
                </a:ln>
                <a:solidFill>
                  <a:srgbClr val="FA91B6">
                    <a:lumMod val="75000"/>
                  </a:srgbClr>
                </a:solidFill>
                <a:effectLst/>
                <a:uLnTx/>
                <a:uFillTx/>
                <a:latin typeface="Roboto"/>
                <a:ea typeface="+mn-ea"/>
                <a:cs typeface="+mn-cs"/>
              </a:rPr>
              <a:t>True</a:t>
            </a:r>
          </a:p>
        </p:txBody>
      </p:sp>
      <p:sp>
        <p:nvSpPr>
          <p:cNvPr id="42" name="TextBox 41"/>
          <p:cNvSpPr txBox="1"/>
          <p:nvPr/>
        </p:nvSpPr>
        <p:spPr>
          <a:xfrm>
            <a:off x="4629025" y="2267179"/>
            <a:ext cx="6700875" cy="132343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000000"/>
                </a:solidFill>
                <a:effectLst/>
                <a:uLnTx/>
                <a:uFillTx/>
                <a:latin typeface="Roboto"/>
                <a:ea typeface="+mn-ea"/>
                <a:cs typeface="+mn-cs"/>
              </a:rPr>
              <a:t>Given a vertex and its core number </a:t>
            </a:r>
            <a:r>
              <a:rPr kumimoji="0" lang="en-US" altLang="zh-CN" sz="2000" b="0" i="0" u="none" strike="noStrike" kern="1200" cap="none" spc="0" normalizeH="0" baseline="0" noProof="0" dirty="0">
                <a:ln>
                  <a:noFill/>
                </a:ln>
                <a:solidFill>
                  <a:srgbClr val="FA91B6">
                    <a:lumMod val="75000"/>
                  </a:srgbClr>
                </a:solidFill>
                <a:effectLst/>
                <a:uLnTx/>
                <a:uFillTx/>
                <a:latin typeface="Roboto"/>
                <a:ea typeface="+mn-ea"/>
                <a:cs typeface="+mn-cs"/>
              </a:rPr>
              <a:t>k</a:t>
            </a:r>
            <a:r>
              <a:rPr kumimoji="0" lang="en-US" altLang="zh-CN" sz="2000" b="0" i="0" u="none" strike="noStrike" kern="1200" cap="none" spc="0" normalizeH="0" baseline="0" noProof="0" dirty="0">
                <a:ln>
                  <a:noFill/>
                </a:ln>
                <a:solidFill>
                  <a:srgbClr val="000000"/>
                </a:solidFill>
                <a:effectLst/>
                <a:uLnTx/>
                <a:uFillTx/>
                <a:latin typeface="Robot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000000"/>
                </a:solidFill>
                <a:effectLst/>
                <a:uLnTx/>
                <a:uFillTx/>
                <a:latin typeface="Roboto"/>
                <a:ea typeface="+mn-ea"/>
                <a:cs typeface="+mn-cs"/>
              </a:rPr>
              <a:t>There exists at least </a:t>
            </a:r>
            <a:r>
              <a:rPr kumimoji="0" lang="en-US" altLang="zh-CN" sz="2000" b="0" i="0" u="none" strike="noStrike" kern="1200" cap="none" spc="0" normalizeH="0" baseline="0" noProof="0" dirty="0">
                <a:ln>
                  <a:noFill/>
                </a:ln>
                <a:solidFill>
                  <a:srgbClr val="FA91B6">
                    <a:lumMod val="75000"/>
                  </a:srgbClr>
                </a:solidFill>
                <a:effectLst/>
                <a:uLnTx/>
                <a:uFillTx/>
                <a:latin typeface="Roboto"/>
                <a:ea typeface="+mn-ea"/>
                <a:cs typeface="+mn-cs"/>
              </a:rPr>
              <a:t>k</a:t>
            </a:r>
            <a:r>
              <a:rPr kumimoji="0" lang="en-US" altLang="zh-CN" sz="2000" b="0" i="0" u="none" strike="noStrike" kern="1200" cap="none" spc="0" normalizeH="0" baseline="0" noProof="0" dirty="0">
                <a:ln>
                  <a:noFill/>
                </a:ln>
                <a:solidFill>
                  <a:srgbClr val="000000"/>
                </a:solidFill>
                <a:effectLst/>
                <a:uLnTx/>
                <a:uFillTx/>
                <a:latin typeface="Roboto"/>
                <a:ea typeface="+mn-ea"/>
                <a:cs typeface="+mn-cs"/>
              </a:rPr>
              <a:t> neighbors with core number </a:t>
            </a:r>
            <a:r>
              <a:rPr kumimoji="0" lang="en-US" altLang="zh-CN" sz="2000" b="0" i="0" u="none" strike="noStrike" kern="1200" cap="none" spc="0" normalizeH="0" baseline="0" noProof="0" dirty="0">
                <a:ln>
                  <a:noFill/>
                </a:ln>
                <a:solidFill>
                  <a:srgbClr val="FA91B6">
                    <a:lumMod val="75000"/>
                  </a:srgbClr>
                </a:solidFill>
                <a:effectLst/>
                <a:uLnTx/>
                <a:uFillTx/>
                <a:latin typeface="Roboto"/>
                <a:ea typeface="+mn-ea"/>
                <a:cs typeface="+mn-cs"/>
              </a:rPr>
              <a:t>k</a:t>
            </a:r>
            <a:r>
              <a:rPr kumimoji="0" lang="en-US" altLang="zh-CN" sz="2000" b="0" i="0" u="none" strike="noStrike" kern="1200" cap="none" spc="0" normalizeH="0" baseline="0" noProof="0" dirty="0">
                <a:ln>
                  <a:noFill/>
                </a:ln>
                <a:solidFill>
                  <a:srgbClr val="000000"/>
                </a:solidFill>
                <a:effectLst/>
                <a:uLnTx/>
                <a:uFillTx/>
                <a:latin typeface="Robot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000000"/>
                </a:solidFill>
                <a:effectLst/>
                <a:uLnTx/>
                <a:uFillTx/>
                <a:latin typeface="Roboto"/>
                <a:ea typeface="+mn-ea"/>
                <a:cs typeface="+mn-cs"/>
              </a:rPr>
              <a:t>There does not exist </a:t>
            </a:r>
            <a:r>
              <a:rPr kumimoji="0" lang="en-US" altLang="zh-CN" sz="2000" b="0" i="0" u="none" strike="noStrike" kern="1200" cap="none" spc="0" normalizeH="0" baseline="0" noProof="0" dirty="0">
                <a:ln>
                  <a:noFill/>
                </a:ln>
                <a:solidFill>
                  <a:srgbClr val="FA91B6">
                    <a:lumMod val="75000"/>
                  </a:srgbClr>
                </a:solidFill>
                <a:effectLst/>
                <a:uLnTx/>
                <a:uFillTx/>
                <a:latin typeface="Roboto"/>
                <a:ea typeface="+mn-ea"/>
                <a:cs typeface="+mn-cs"/>
              </a:rPr>
              <a:t>k+1</a:t>
            </a:r>
            <a:r>
              <a:rPr kumimoji="0" lang="en-US" altLang="zh-CN" sz="2000" b="0" i="0" u="none" strike="noStrike" kern="1200" cap="none" spc="0" normalizeH="0" baseline="0" noProof="0" dirty="0">
                <a:ln>
                  <a:noFill/>
                </a:ln>
                <a:solidFill>
                  <a:srgbClr val="000000"/>
                </a:solidFill>
                <a:effectLst/>
                <a:uLnTx/>
                <a:uFillTx/>
                <a:latin typeface="Roboto"/>
                <a:ea typeface="+mn-ea"/>
                <a:cs typeface="+mn-cs"/>
              </a:rPr>
              <a:t> neighbors with core number </a:t>
            </a:r>
            <a:r>
              <a:rPr kumimoji="0" lang="en-US" altLang="zh-CN" sz="2000" b="0" i="0" u="none" strike="noStrike" kern="1200" cap="none" spc="0" normalizeH="0" baseline="0" noProof="0" dirty="0">
                <a:ln>
                  <a:noFill/>
                </a:ln>
                <a:solidFill>
                  <a:srgbClr val="FA91B6">
                    <a:lumMod val="75000"/>
                  </a:srgbClr>
                </a:solidFill>
                <a:effectLst/>
                <a:uLnTx/>
                <a:uFillTx/>
                <a:latin typeface="Roboto"/>
                <a:ea typeface="+mn-ea"/>
                <a:cs typeface="+mn-cs"/>
              </a:rPr>
              <a:t>k+1</a:t>
            </a:r>
            <a:r>
              <a:rPr kumimoji="0" lang="en-US" altLang="zh-CN" sz="2000" b="0" i="0" u="none" strike="noStrike" kern="1200" cap="none" spc="0" normalizeH="0" baseline="0" noProof="0" dirty="0">
                <a:ln>
                  <a:noFill/>
                </a:ln>
                <a:solidFill>
                  <a:srgbClr val="000000"/>
                </a:solidFill>
                <a:effectLst/>
                <a:uLnTx/>
                <a:uFillTx/>
                <a:latin typeface="Roboto"/>
                <a:ea typeface="+mn-ea"/>
                <a:cs typeface="+mn-cs"/>
              </a:rPr>
              <a:t>.</a:t>
            </a:r>
            <a:endParaRPr kumimoji="0" lang="es-ES_tradnl" altLang="zh-CN" sz="2000" b="0" i="0" u="none" strike="noStrike" kern="1200" cap="none" spc="0" normalizeH="0" baseline="0" noProof="0" dirty="0">
              <a:ln>
                <a:noFill/>
              </a:ln>
              <a:solidFill>
                <a:srgbClr val="000000"/>
              </a:solidFill>
              <a:effectLst/>
              <a:uLnTx/>
              <a:uFillTx/>
              <a:latin typeface="Roboto"/>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2000" b="0" i="0" u="none" strike="noStrike" kern="1200" cap="none" spc="0" normalizeH="0" baseline="0" noProof="0" dirty="0">
              <a:ln>
                <a:noFill/>
              </a:ln>
              <a:solidFill>
                <a:srgbClr val="000000"/>
              </a:solidFill>
              <a:effectLst/>
              <a:uLnTx/>
              <a:uFillTx/>
              <a:latin typeface="Roboto"/>
              <a:ea typeface="+mn-ea"/>
              <a:cs typeface="+mn-cs"/>
            </a:endParaRPr>
          </a:p>
        </p:txBody>
      </p:sp>
      <p:sp>
        <p:nvSpPr>
          <p:cNvPr id="39" name="Rectangle 27"/>
          <p:cNvSpPr/>
          <p:nvPr/>
        </p:nvSpPr>
        <p:spPr>
          <a:xfrm>
            <a:off x="1931175" y="4875648"/>
            <a:ext cx="1069200" cy="432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a:ln>
                  <a:noFill/>
                </a:ln>
                <a:solidFill>
                  <a:prstClr val="white"/>
                </a:solidFill>
                <a:effectLst/>
                <a:uLnTx/>
                <a:uFillTx/>
                <a:latin typeface="Roboto"/>
                <a:ea typeface="+mn-ea"/>
                <a:cs typeface="+mn-cs"/>
              </a:rPr>
              <a:t>0</a:t>
            </a:r>
            <a:endParaRPr kumimoji="0" lang="en-US" sz="1800" b="1" i="0" u="none" strike="noStrike" kern="1200" cap="none" spc="0" normalizeH="0" baseline="0" noProof="0" dirty="0">
              <a:ln>
                <a:noFill/>
              </a:ln>
              <a:solidFill>
                <a:prstClr val="white"/>
              </a:solidFill>
              <a:effectLst/>
              <a:uLnTx/>
              <a:uFillTx/>
              <a:latin typeface="Roboto"/>
              <a:ea typeface="+mn-ea"/>
              <a:cs typeface="+mn-cs"/>
            </a:endParaRPr>
          </a:p>
        </p:txBody>
      </p:sp>
      <p:sp>
        <p:nvSpPr>
          <p:cNvPr id="40" name="Rectangle 27"/>
          <p:cNvSpPr/>
          <p:nvPr/>
        </p:nvSpPr>
        <p:spPr>
          <a:xfrm>
            <a:off x="3024150" y="4875648"/>
            <a:ext cx="1069200" cy="432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white"/>
                </a:solidFill>
                <a:effectLst/>
                <a:uLnTx/>
                <a:uFillTx/>
                <a:latin typeface="Roboto"/>
                <a:ea typeface="+mn-ea"/>
                <a:cs typeface="+mn-cs"/>
              </a:rPr>
              <a:t>1</a:t>
            </a:r>
            <a:endParaRPr kumimoji="0" lang="en-US" sz="1800" b="1" i="0" u="none" strike="noStrike" kern="1200" cap="none" spc="0" normalizeH="0" baseline="0" noProof="0" dirty="0">
              <a:ln>
                <a:noFill/>
              </a:ln>
              <a:solidFill>
                <a:prstClr val="white"/>
              </a:solidFill>
              <a:effectLst/>
              <a:uLnTx/>
              <a:uFillTx/>
              <a:latin typeface="Roboto"/>
              <a:ea typeface="+mn-ea"/>
              <a:cs typeface="+mn-cs"/>
            </a:endParaRPr>
          </a:p>
        </p:txBody>
      </p:sp>
      <p:sp>
        <p:nvSpPr>
          <p:cNvPr id="41" name="Rectangle 27"/>
          <p:cNvSpPr/>
          <p:nvPr/>
        </p:nvSpPr>
        <p:spPr>
          <a:xfrm>
            <a:off x="4117125" y="4875648"/>
            <a:ext cx="1069200" cy="432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white"/>
                </a:solidFill>
                <a:effectLst/>
                <a:uLnTx/>
                <a:uFillTx/>
                <a:latin typeface="Roboto"/>
                <a:ea typeface="+mn-ea"/>
                <a:cs typeface="+mn-cs"/>
              </a:rPr>
              <a:t>2</a:t>
            </a:r>
            <a:endParaRPr kumimoji="0" lang="en-US" sz="1800" b="1" i="0" u="none" strike="noStrike" kern="1200" cap="none" spc="0" normalizeH="0" baseline="0" noProof="0" dirty="0">
              <a:ln>
                <a:noFill/>
              </a:ln>
              <a:solidFill>
                <a:prstClr val="white"/>
              </a:solidFill>
              <a:effectLst/>
              <a:uLnTx/>
              <a:uFillTx/>
              <a:latin typeface="Roboto"/>
              <a:ea typeface="+mn-ea"/>
              <a:cs typeface="+mn-cs"/>
            </a:endParaRPr>
          </a:p>
        </p:txBody>
      </p:sp>
      <p:sp>
        <p:nvSpPr>
          <p:cNvPr id="43" name="Rectangle 27"/>
          <p:cNvSpPr/>
          <p:nvPr/>
        </p:nvSpPr>
        <p:spPr>
          <a:xfrm>
            <a:off x="5210100" y="4875648"/>
            <a:ext cx="1069200" cy="432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white"/>
                </a:solidFill>
                <a:effectLst/>
                <a:uLnTx/>
                <a:uFillTx/>
                <a:latin typeface="Roboto"/>
                <a:ea typeface="+mn-ea"/>
                <a:cs typeface="+mn-cs"/>
              </a:rPr>
              <a:t>3</a:t>
            </a:r>
            <a:endParaRPr kumimoji="0" lang="en-US" sz="1800" b="1" i="0" u="none" strike="noStrike" kern="1200" cap="none" spc="0" normalizeH="0" baseline="0" noProof="0" dirty="0">
              <a:ln>
                <a:noFill/>
              </a:ln>
              <a:solidFill>
                <a:prstClr val="white"/>
              </a:solidFill>
              <a:effectLst/>
              <a:uLnTx/>
              <a:uFillTx/>
              <a:latin typeface="Roboto"/>
              <a:ea typeface="+mn-ea"/>
              <a:cs typeface="+mn-cs"/>
            </a:endParaRPr>
          </a:p>
        </p:txBody>
      </p:sp>
      <p:sp>
        <p:nvSpPr>
          <p:cNvPr id="44" name="Rectangle 27"/>
          <p:cNvSpPr/>
          <p:nvPr/>
        </p:nvSpPr>
        <p:spPr>
          <a:xfrm>
            <a:off x="6303075" y="4875648"/>
            <a:ext cx="1069200" cy="432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white"/>
                </a:solidFill>
                <a:effectLst/>
                <a:uLnTx/>
                <a:uFillTx/>
                <a:latin typeface="Roboto"/>
                <a:ea typeface="+mn-ea"/>
                <a:cs typeface="+mn-cs"/>
              </a:rPr>
              <a:t>4</a:t>
            </a:r>
            <a:endParaRPr kumimoji="0" lang="en-US" sz="1800" b="1" i="0" u="none" strike="noStrike" kern="1200" cap="none" spc="0" normalizeH="0" baseline="0" noProof="0" dirty="0">
              <a:ln>
                <a:noFill/>
              </a:ln>
              <a:solidFill>
                <a:prstClr val="white"/>
              </a:solidFill>
              <a:effectLst/>
              <a:uLnTx/>
              <a:uFillTx/>
              <a:latin typeface="Roboto"/>
              <a:ea typeface="+mn-ea"/>
              <a:cs typeface="+mn-cs"/>
            </a:endParaRPr>
          </a:p>
        </p:txBody>
      </p:sp>
      <p:sp>
        <p:nvSpPr>
          <p:cNvPr id="45" name="Rectangle 27"/>
          <p:cNvSpPr/>
          <p:nvPr/>
        </p:nvSpPr>
        <p:spPr>
          <a:xfrm>
            <a:off x="7396050" y="4875648"/>
            <a:ext cx="1069200" cy="432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white"/>
                </a:solidFill>
                <a:effectLst/>
                <a:uLnTx/>
                <a:uFillTx/>
                <a:latin typeface="Roboto"/>
                <a:ea typeface="+mn-ea"/>
                <a:cs typeface="+mn-cs"/>
              </a:rPr>
              <a:t>5</a:t>
            </a:r>
            <a:endParaRPr kumimoji="0" lang="en-US" sz="1800" b="1" i="0" u="none" strike="noStrike" kern="1200" cap="none" spc="0" normalizeH="0" baseline="0" noProof="0" dirty="0">
              <a:ln>
                <a:noFill/>
              </a:ln>
              <a:solidFill>
                <a:prstClr val="white"/>
              </a:solidFill>
              <a:effectLst/>
              <a:uLnTx/>
              <a:uFillTx/>
              <a:latin typeface="Roboto"/>
              <a:ea typeface="+mn-ea"/>
              <a:cs typeface="+mn-cs"/>
            </a:endParaRPr>
          </a:p>
        </p:txBody>
      </p:sp>
      <p:sp>
        <p:nvSpPr>
          <p:cNvPr id="46" name="Rectangle 27"/>
          <p:cNvSpPr/>
          <p:nvPr/>
        </p:nvSpPr>
        <p:spPr>
          <a:xfrm>
            <a:off x="8489025" y="4875648"/>
            <a:ext cx="1069200" cy="432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white"/>
                </a:solidFill>
                <a:effectLst/>
                <a:uLnTx/>
                <a:uFillTx/>
                <a:latin typeface="Roboto"/>
                <a:ea typeface="+mn-ea"/>
                <a:cs typeface="+mn-cs"/>
              </a:rPr>
              <a:t>6</a:t>
            </a:r>
            <a:endParaRPr kumimoji="0" lang="en-US" sz="1800" b="1" i="0" u="none" strike="noStrike" kern="1200" cap="none" spc="0" normalizeH="0" baseline="0" noProof="0" dirty="0">
              <a:ln>
                <a:noFill/>
              </a:ln>
              <a:solidFill>
                <a:prstClr val="white"/>
              </a:solidFill>
              <a:effectLst/>
              <a:uLnTx/>
              <a:uFillTx/>
              <a:latin typeface="Roboto"/>
              <a:ea typeface="+mn-ea"/>
              <a:cs typeface="+mn-cs"/>
            </a:endParaRPr>
          </a:p>
        </p:txBody>
      </p:sp>
      <p:sp>
        <p:nvSpPr>
          <p:cNvPr id="47" name="Rectangle 27"/>
          <p:cNvSpPr/>
          <p:nvPr/>
        </p:nvSpPr>
        <p:spPr>
          <a:xfrm>
            <a:off x="9582000" y="4875648"/>
            <a:ext cx="1069200" cy="432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white"/>
                </a:solidFill>
                <a:effectLst/>
                <a:uLnTx/>
                <a:uFillTx/>
                <a:latin typeface="Roboto"/>
                <a:ea typeface="+mn-ea"/>
                <a:cs typeface="+mn-cs"/>
              </a:rPr>
              <a:t>7</a:t>
            </a:r>
            <a:endParaRPr kumimoji="0" lang="en-US" sz="1800" b="1" i="0" u="none" strike="noStrike" kern="1200" cap="none" spc="0" normalizeH="0" baseline="0" noProof="0" dirty="0">
              <a:ln>
                <a:noFill/>
              </a:ln>
              <a:solidFill>
                <a:prstClr val="white"/>
              </a:solidFill>
              <a:effectLst/>
              <a:uLnTx/>
              <a:uFillTx/>
              <a:latin typeface="Roboto"/>
              <a:ea typeface="+mn-ea"/>
              <a:cs typeface="+mn-cs"/>
            </a:endParaRPr>
          </a:p>
        </p:txBody>
      </p:sp>
      <p:sp>
        <p:nvSpPr>
          <p:cNvPr id="48" name="Rectangle 27"/>
          <p:cNvSpPr/>
          <p:nvPr/>
        </p:nvSpPr>
        <p:spPr>
          <a:xfrm>
            <a:off x="10674974" y="4875648"/>
            <a:ext cx="1069200" cy="432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white"/>
                </a:solidFill>
                <a:effectLst/>
                <a:uLnTx/>
                <a:uFillTx/>
                <a:latin typeface="Roboto"/>
                <a:ea typeface="+mn-ea"/>
                <a:cs typeface="+mn-cs"/>
              </a:rPr>
              <a:t>8</a:t>
            </a:r>
            <a:endParaRPr kumimoji="0" lang="en-US" sz="1800" b="1" i="0" u="none" strike="noStrike" kern="1200" cap="none" spc="0" normalizeH="0" baseline="0" noProof="0" dirty="0">
              <a:ln>
                <a:noFill/>
              </a:ln>
              <a:solidFill>
                <a:prstClr val="white"/>
              </a:solidFill>
              <a:effectLst/>
              <a:uLnTx/>
              <a:uFillTx/>
              <a:latin typeface="Roboto"/>
              <a:ea typeface="+mn-ea"/>
              <a:cs typeface="+mn-cs"/>
            </a:endParaRPr>
          </a:p>
        </p:txBody>
      </p:sp>
      <p:sp>
        <p:nvSpPr>
          <p:cNvPr id="31" name="文本框 30"/>
          <p:cNvSpPr txBox="1"/>
          <p:nvPr/>
        </p:nvSpPr>
        <p:spPr>
          <a:xfrm>
            <a:off x="1062688" y="5375808"/>
            <a:ext cx="64403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800" b="0" i="0" u="none" strike="noStrike" kern="1200" cap="none" spc="0" normalizeH="0" baseline="0" noProof="0" dirty="0">
                <a:ln>
                  <a:noFill/>
                </a:ln>
                <a:solidFill>
                  <a:srgbClr val="000000"/>
                </a:solidFill>
                <a:effectLst/>
                <a:uLnTx/>
                <a:uFillTx/>
                <a:latin typeface="Roboto"/>
                <a:ea typeface="+mn-ea"/>
                <a:cs typeface="+mn-cs"/>
              </a:rPr>
              <a:t>Core</a:t>
            </a:r>
            <a:endParaRPr kumimoji="1" lang="zh-CN" altLang="en-US" sz="1800" b="0" i="0" u="none" strike="noStrike" kern="1200" cap="none" spc="0" normalizeH="0" baseline="0" noProof="0" dirty="0">
              <a:ln>
                <a:noFill/>
              </a:ln>
              <a:solidFill>
                <a:srgbClr val="000000"/>
              </a:solidFill>
              <a:effectLst/>
              <a:uLnTx/>
              <a:uFillTx/>
              <a:latin typeface="Roboto"/>
              <a:ea typeface="+mn-ea"/>
              <a:cs typeface="+mn-cs"/>
            </a:endParaRPr>
          </a:p>
        </p:txBody>
      </p:sp>
      <p:sp>
        <p:nvSpPr>
          <p:cNvPr id="49" name="文本框 48"/>
          <p:cNvSpPr txBox="1"/>
          <p:nvPr/>
        </p:nvSpPr>
        <p:spPr>
          <a:xfrm>
            <a:off x="2333805" y="5375808"/>
            <a:ext cx="3121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800" b="0" i="0" u="none" strike="noStrike" kern="1200" cap="none" spc="0" normalizeH="0" baseline="0" noProof="0" dirty="0">
                <a:ln>
                  <a:noFill/>
                </a:ln>
                <a:solidFill>
                  <a:srgbClr val="000000"/>
                </a:solidFill>
                <a:effectLst/>
                <a:uLnTx/>
                <a:uFillTx/>
                <a:latin typeface="Roboto"/>
                <a:ea typeface="+mn-ea"/>
                <a:cs typeface="+mn-cs"/>
              </a:rPr>
              <a:t>3</a:t>
            </a:r>
            <a:endParaRPr kumimoji="1" lang="zh-CN" altLang="en-US" sz="1800" b="0" i="0" u="none" strike="noStrike" kern="1200" cap="none" spc="0" normalizeH="0" baseline="0" noProof="0" dirty="0">
              <a:ln>
                <a:noFill/>
              </a:ln>
              <a:solidFill>
                <a:srgbClr val="000000"/>
              </a:solidFill>
              <a:effectLst/>
              <a:uLnTx/>
              <a:uFillTx/>
              <a:latin typeface="Roboto"/>
              <a:ea typeface="+mn-ea"/>
              <a:cs typeface="+mn-cs"/>
            </a:endParaRPr>
          </a:p>
        </p:txBody>
      </p:sp>
      <p:sp>
        <p:nvSpPr>
          <p:cNvPr id="50" name="文本框 49"/>
          <p:cNvSpPr txBox="1"/>
          <p:nvPr/>
        </p:nvSpPr>
        <p:spPr>
          <a:xfrm>
            <a:off x="3426780" y="5375808"/>
            <a:ext cx="3121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800" b="0" i="0" u="none" strike="noStrike" kern="1200" cap="none" spc="0" normalizeH="0" baseline="0" noProof="0" dirty="0">
                <a:ln>
                  <a:noFill/>
                </a:ln>
                <a:solidFill>
                  <a:srgbClr val="000000"/>
                </a:solidFill>
                <a:effectLst/>
                <a:uLnTx/>
                <a:uFillTx/>
                <a:latin typeface="Roboto"/>
                <a:ea typeface="+mn-ea"/>
                <a:cs typeface="+mn-cs"/>
              </a:rPr>
              <a:t>3</a:t>
            </a:r>
            <a:endParaRPr kumimoji="1" lang="zh-CN" altLang="en-US" sz="1800" b="0" i="0" u="none" strike="noStrike" kern="1200" cap="none" spc="0" normalizeH="0" baseline="0" noProof="0" dirty="0">
              <a:ln>
                <a:noFill/>
              </a:ln>
              <a:solidFill>
                <a:srgbClr val="000000"/>
              </a:solidFill>
              <a:effectLst/>
              <a:uLnTx/>
              <a:uFillTx/>
              <a:latin typeface="Roboto"/>
              <a:ea typeface="+mn-ea"/>
              <a:cs typeface="+mn-cs"/>
            </a:endParaRPr>
          </a:p>
        </p:txBody>
      </p:sp>
      <p:sp>
        <p:nvSpPr>
          <p:cNvPr id="51" name="文本框 50"/>
          <p:cNvSpPr txBox="1"/>
          <p:nvPr/>
        </p:nvSpPr>
        <p:spPr>
          <a:xfrm>
            <a:off x="4519755" y="5375808"/>
            <a:ext cx="3121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800" b="0" i="0" u="none" strike="noStrike" kern="1200" cap="none" spc="0" normalizeH="0" baseline="0" noProof="0" dirty="0">
                <a:ln>
                  <a:noFill/>
                </a:ln>
                <a:solidFill>
                  <a:srgbClr val="000000"/>
                </a:solidFill>
                <a:effectLst/>
                <a:uLnTx/>
                <a:uFillTx/>
                <a:latin typeface="Roboto"/>
                <a:ea typeface="+mn-ea"/>
                <a:cs typeface="+mn-cs"/>
              </a:rPr>
              <a:t>4</a:t>
            </a:r>
            <a:endParaRPr kumimoji="1" lang="zh-CN" altLang="en-US" sz="1800" b="0" i="0" u="none" strike="noStrike" kern="1200" cap="none" spc="0" normalizeH="0" baseline="0" noProof="0" dirty="0">
              <a:ln>
                <a:noFill/>
              </a:ln>
              <a:solidFill>
                <a:srgbClr val="000000"/>
              </a:solidFill>
              <a:effectLst/>
              <a:uLnTx/>
              <a:uFillTx/>
              <a:latin typeface="Roboto"/>
              <a:ea typeface="+mn-ea"/>
              <a:cs typeface="+mn-cs"/>
            </a:endParaRPr>
          </a:p>
        </p:txBody>
      </p:sp>
      <p:sp>
        <p:nvSpPr>
          <p:cNvPr id="52" name="文本框 51"/>
          <p:cNvSpPr txBox="1"/>
          <p:nvPr/>
        </p:nvSpPr>
        <p:spPr>
          <a:xfrm>
            <a:off x="5612730" y="5375808"/>
            <a:ext cx="3121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800" b="0" i="0" u="none" strike="noStrike" kern="1200" cap="none" spc="0" normalizeH="0" baseline="0" noProof="0" dirty="0">
                <a:ln>
                  <a:noFill/>
                </a:ln>
                <a:solidFill>
                  <a:srgbClr val="000000"/>
                </a:solidFill>
                <a:effectLst/>
                <a:uLnTx/>
                <a:uFillTx/>
                <a:latin typeface="Roboto"/>
                <a:ea typeface="+mn-ea"/>
                <a:cs typeface="+mn-cs"/>
              </a:rPr>
              <a:t>6</a:t>
            </a:r>
            <a:endParaRPr kumimoji="1" lang="zh-CN" altLang="en-US" sz="1800" b="0" i="0" u="none" strike="noStrike" kern="1200" cap="none" spc="0" normalizeH="0" baseline="0" noProof="0" dirty="0">
              <a:ln>
                <a:noFill/>
              </a:ln>
              <a:solidFill>
                <a:srgbClr val="000000"/>
              </a:solidFill>
              <a:effectLst/>
              <a:uLnTx/>
              <a:uFillTx/>
              <a:latin typeface="Roboto"/>
              <a:ea typeface="+mn-ea"/>
              <a:cs typeface="+mn-cs"/>
            </a:endParaRPr>
          </a:p>
        </p:txBody>
      </p:sp>
      <p:sp>
        <p:nvSpPr>
          <p:cNvPr id="53" name="文本框 52"/>
          <p:cNvSpPr txBox="1"/>
          <p:nvPr/>
        </p:nvSpPr>
        <p:spPr>
          <a:xfrm>
            <a:off x="6705705" y="5375808"/>
            <a:ext cx="3121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800" b="0" i="0" u="none" strike="noStrike" kern="1200" cap="none" spc="0" normalizeH="0" baseline="0" noProof="0" dirty="0">
                <a:ln>
                  <a:noFill/>
                </a:ln>
                <a:solidFill>
                  <a:srgbClr val="000000"/>
                </a:solidFill>
                <a:effectLst/>
                <a:uLnTx/>
                <a:uFillTx/>
                <a:latin typeface="Roboto"/>
                <a:ea typeface="+mn-ea"/>
                <a:cs typeface="+mn-cs"/>
              </a:rPr>
              <a:t>3</a:t>
            </a:r>
            <a:endParaRPr kumimoji="1" lang="zh-CN" altLang="en-US" sz="1800" b="0" i="0" u="none" strike="noStrike" kern="1200" cap="none" spc="0" normalizeH="0" baseline="0" noProof="0" dirty="0">
              <a:ln>
                <a:noFill/>
              </a:ln>
              <a:solidFill>
                <a:srgbClr val="000000"/>
              </a:solidFill>
              <a:effectLst/>
              <a:uLnTx/>
              <a:uFillTx/>
              <a:latin typeface="Roboto"/>
              <a:ea typeface="+mn-ea"/>
              <a:cs typeface="+mn-cs"/>
            </a:endParaRPr>
          </a:p>
        </p:txBody>
      </p:sp>
      <p:sp>
        <p:nvSpPr>
          <p:cNvPr id="54" name="文本框 53"/>
          <p:cNvSpPr txBox="1"/>
          <p:nvPr/>
        </p:nvSpPr>
        <p:spPr>
          <a:xfrm>
            <a:off x="7798680" y="5375808"/>
            <a:ext cx="3121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800" b="0" i="0" u="none" strike="noStrike" kern="1200" cap="none" spc="0" normalizeH="0" baseline="0" noProof="0">
                <a:ln>
                  <a:noFill/>
                </a:ln>
                <a:solidFill>
                  <a:srgbClr val="000000"/>
                </a:solidFill>
                <a:effectLst/>
                <a:uLnTx/>
                <a:uFillTx/>
                <a:latin typeface="Roboto"/>
                <a:ea typeface="+mn-ea"/>
                <a:cs typeface="+mn-cs"/>
              </a:rPr>
              <a:t>5</a:t>
            </a:r>
          </a:p>
        </p:txBody>
      </p:sp>
      <p:sp>
        <p:nvSpPr>
          <p:cNvPr id="55" name="文本框 54"/>
          <p:cNvSpPr txBox="1"/>
          <p:nvPr/>
        </p:nvSpPr>
        <p:spPr>
          <a:xfrm>
            <a:off x="8891655" y="5375808"/>
            <a:ext cx="3121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800" b="0" i="0" u="none" strike="noStrike" kern="1200" cap="none" spc="0" normalizeH="0" baseline="0" noProof="0" dirty="0">
                <a:ln>
                  <a:noFill/>
                </a:ln>
                <a:solidFill>
                  <a:srgbClr val="000000"/>
                </a:solidFill>
                <a:effectLst/>
                <a:uLnTx/>
                <a:uFillTx/>
                <a:latin typeface="Roboto"/>
                <a:ea typeface="+mn-ea"/>
                <a:cs typeface="+mn-cs"/>
              </a:rPr>
              <a:t>3</a:t>
            </a:r>
          </a:p>
        </p:txBody>
      </p:sp>
      <p:sp>
        <p:nvSpPr>
          <p:cNvPr id="56" name="文本框 55"/>
          <p:cNvSpPr txBox="1"/>
          <p:nvPr/>
        </p:nvSpPr>
        <p:spPr>
          <a:xfrm>
            <a:off x="9984630" y="5375808"/>
            <a:ext cx="3121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800" b="0" i="0" u="none" strike="noStrike" kern="1200" cap="none" spc="0" normalizeH="0" baseline="0" noProof="0" dirty="0">
                <a:ln>
                  <a:noFill/>
                </a:ln>
                <a:solidFill>
                  <a:srgbClr val="000000"/>
                </a:solidFill>
                <a:effectLst/>
                <a:uLnTx/>
                <a:uFillTx/>
                <a:latin typeface="Roboto"/>
                <a:ea typeface="+mn-ea"/>
                <a:cs typeface="+mn-cs"/>
              </a:rPr>
              <a:t>2</a:t>
            </a:r>
          </a:p>
        </p:txBody>
      </p:sp>
      <p:sp>
        <p:nvSpPr>
          <p:cNvPr id="57" name="文本框 56"/>
          <p:cNvSpPr txBox="1"/>
          <p:nvPr/>
        </p:nvSpPr>
        <p:spPr>
          <a:xfrm>
            <a:off x="11077604" y="5375808"/>
            <a:ext cx="3121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800" b="0" i="0" u="none" strike="noStrike" kern="1200" cap="none" spc="0" normalizeH="0" baseline="0" noProof="0" dirty="0">
                <a:ln>
                  <a:noFill/>
                </a:ln>
                <a:solidFill>
                  <a:srgbClr val="000000"/>
                </a:solidFill>
                <a:effectLst/>
                <a:uLnTx/>
                <a:uFillTx/>
                <a:latin typeface="Roboto"/>
                <a:ea typeface="+mn-ea"/>
                <a:cs typeface="+mn-cs"/>
              </a:rPr>
              <a:t>1</a:t>
            </a:r>
          </a:p>
        </p:txBody>
      </p:sp>
      <p:sp>
        <p:nvSpPr>
          <p:cNvPr id="58" name="Pentagon 28"/>
          <p:cNvSpPr/>
          <p:nvPr/>
        </p:nvSpPr>
        <p:spPr>
          <a:xfrm rot="16200000">
            <a:off x="2371376" y="5770008"/>
            <a:ext cx="206667" cy="293250"/>
          </a:xfrm>
          <a:prstGeom prst="homePlate">
            <a:avLst/>
          </a:prstGeom>
        </p:spPr>
        <p:style>
          <a:lnRef idx="0">
            <a:schemeClr val="accent6"/>
          </a:lnRef>
          <a:fillRef idx="3">
            <a:schemeClr val="accent6"/>
          </a:fillRef>
          <a:effectRef idx="3">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boto"/>
              <a:ea typeface="+mn-ea"/>
              <a:cs typeface="+mn-cs"/>
            </a:endParaRPr>
          </a:p>
        </p:txBody>
      </p:sp>
      <p:sp>
        <p:nvSpPr>
          <p:cNvPr id="60" name="TextBox 29"/>
          <p:cNvSpPr txBox="1"/>
          <p:nvPr/>
        </p:nvSpPr>
        <p:spPr>
          <a:xfrm>
            <a:off x="10607604" y="4138899"/>
            <a:ext cx="852059" cy="496996"/>
          </a:xfrm>
          <a:prstGeom prst="rect">
            <a:avLst/>
          </a:prstGeom>
          <a:solidFill>
            <a:schemeClr val="bg1"/>
          </a:solid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000" b="1" i="1" u="none" strike="noStrike" kern="1200" cap="none" spc="0" normalizeH="0" baseline="0" noProof="0" dirty="0">
                <a:ln>
                  <a:noFill/>
                </a:ln>
                <a:solidFill>
                  <a:srgbClr val="FA91B6">
                    <a:lumMod val="75000"/>
                  </a:srgbClr>
                </a:solidFill>
                <a:effectLst/>
                <a:uLnTx/>
                <a:uFillTx/>
                <a:latin typeface="Roboto"/>
                <a:ea typeface="+mn-ea"/>
                <a:cs typeface="+mn-cs"/>
              </a:rPr>
              <a:t>False</a:t>
            </a:r>
          </a:p>
        </p:txBody>
      </p:sp>
      <p:sp>
        <p:nvSpPr>
          <p:cNvPr id="61" name="Title 36">
            <a:extLst>
              <a:ext uri="{FF2B5EF4-FFF2-40B4-BE49-F238E27FC236}">
                <a16:creationId xmlns:a16="http://schemas.microsoft.com/office/drawing/2014/main" id="{884D20C5-D4DE-466C-F463-A0F762ECD32C}"/>
              </a:ext>
            </a:extLst>
          </p:cNvPr>
          <p:cNvSpPr>
            <a:spLocks noGrp="1"/>
          </p:cNvSpPr>
          <p:nvPr>
            <p:ph type="title"/>
          </p:nvPr>
        </p:nvSpPr>
        <p:spPr>
          <a:xfrm>
            <a:off x="838200" y="365125"/>
            <a:ext cx="10515600" cy="1325563"/>
          </a:xfrm>
        </p:spPr>
        <p:txBody>
          <a:bodyPr>
            <a:normAutofit/>
          </a:bodyPr>
          <a:lstStyle/>
          <a:p>
            <a:r>
              <a:rPr lang="en-US" altLang="zh-CN" sz="4000" dirty="0"/>
              <a:t>Core Decomposition: Local-view (Converging)</a:t>
            </a:r>
            <a:endParaRPr lang="en-US" sz="4000" dirty="0"/>
          </a:p>
        </p:txBody>
      </p:sp>
    </p:spTree>
    <p:extLst>
      <p:ext uri="{BB962C8B-B14F-4D97-AF65-F5344CB8AC3E}">
        <p14:creationId xmlns:p14="http://schemas.microsoft.com/office/powerpoint/2010/main" val="3896618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7"/>
                                        </p:tgtEl>
                                        <p:attrNameLst>
                                          <p:attrName>style.visibility</p:attrName>
                                        </p:attrNameLst>
                                      </p:cBhvr>
                                      <p:to>
                                        <p:strVal val="visible"/>
                                      </p:to>
                                    </p:set>
                                    <p:animEffect transition="in" filter="fade">
                                      <p:cBhvr>
                                        <p:cTn id="7" dur="500"/>
                                        <p:tgtEl>
                                          <p:spTgt spid="217"/>
                                        </p:tgtEl>
                                      </p:cBhvr>
                                    </p:animEffect>
                                  </p:childTnLst>
                                </p:cTn>
                              </p:par>
                            </p:childTnLst>
                          </p:cTn>
                        </p:par>
                        <p:par>
                          <p:cTn id="8" fill="hold">
                            <p:stCondLst>
                              <p:cond delay="500"/>
                            </p:stCondLst>
                            <p:childTnLst>
                              <p:par>
                                <p:cTn id="9" presetID="41" presetClass="entr" presetSubtype="0" fill="hold" grpId="0" nodeType="afterEffect">
                                  <p:stCondLst>
                                    <p:cond delay="0"/>
                                  </p:stCondLst>
                                  <p:iterate type="lt">
                                    <p:tmPct val="10000"/>
                                  </p:iterate>
                                  <p:childTnLst>
                                    <p:set>
                                      <p:cBhvr>
                                        <p:cTn id="10" dur="1" fill="hold">
                                          <p:stCondLst>
                                            <p:cond delay="0"/>
                                          </p:stCondLst>
                                        </p:cTn>
                                        <p:tgtEl>
                                          <p:spTgt spid="60"/>
                                        </p:tgtEl>
                                        <p:attrNameLst>
                                          <p:attrName>style.visibility</p:attrName>
                                        </p:attrNameLst>
                                      </p:cBhvr>
                                      <p:to>
                                        <p:strVal val="visible"/>
                                      </p:to>
                                    </p:set>
                                    <p:anim calcmode="lin" valueType="num">
                                      <p:cBhvr>
                                        <p:cTn id="11" dur="500" fill="hold"/>
                                        <p:tgtEl>
                                          <p:spTgt spid="60"/>
                                        </p:tgtEl>
                                        <p:attrNameLst>
                                          <p:attrName>ppt_x</p:attrName>
                                        </p:attrNameLst>
                                      </p:cBhvr>
                                      <p:tavLst>
                                        <p:tav tm="0">
                                          <p:val>
                                            <p:strVal val="#ppt_x"/>
                                          </p:val>
                                        </p:tav>
                                        <p:tav tm="50000">
                                          <p:val>
                                            <p:strVal val="#ppt_x+.1"/>
                                          </p:val>
                                        </p:tav>
                                        <p:tav tm="100000">
                                          <p:val>
                                            <p:strVal val="#ppt_x"/>
                                          </p:val>
                                        </p:tav>
                                      </p:tavLst>
                                    </p:anim>
                                    <p:anim calcmode="lin" valueType="num">
                                      <p:cBhvr>
                                        <p:cTn id="12" dur="500" fill="hold"/>
                                        <p:tgtEl>
                                          <p:spTgt spid="60"/>
                                        </p:tgtEl>
                                        <p:attrNameLst>
                                          <p:attrName>ppt_y</p:attrName>
                                        </p:attrNameLst>
                                      </p:cBhvr>
                                      <p:tavLst>
                                        <p:tav tm="0">
                                          <p:val>
                                            <p:strVal val="#ppt_y"/>
                                          </p:val>
                                        </p:tav>
                                        <p:tav tm="100000">
                                          <p:val>
                                            <p:strVal val="#ppt_y"/>
                                          </p:val>
                                        </p:tav>
                                      </p:tavLst>
                                    </p:anim>
                                    <p:anim calcmode="lin" valueType="num">
                                      <p:cBhvr>
                                        <p:cTn id="13" dur="500" fill="hold"/>
                                        <p:tgtEl>
                                          <p:spTgt spid="60"/>
                                        </p:tgtEl>
                                        <p:attrNameLst>
                                          <p:attrName>ppt_h</p:attrName>
                                        </p:attrNameLst>
                                      </p:cBhvr>
                                      <p:tavLst>
                                        <p:tav tm="0">
                                          <p:val>
                                            <p:strVal val="#ppt_h/10"/>
                                          </p:val>
                                        </p:tav>
                                        <p:tav tm="50000">
                                          <p:val>
                                            <p:strVal val="#ppt_h+.01"/>
                                          </p:val>
                                        </p:tav>
                                        <p:tav tm="100000">
                                          <p:val>
                                            <p:strVal val="#ppt_h"/>
                                          </p:val>
                                        </p:tav>
                                      </p:tavLst>
                                    </p:anim>
                                    <p:anim calcmode="lin" valueType="num">
                                      <p:cBhvr>
                                        <p:cTn id="14" dur="500" fill="hold"/>
                                        <p:tgtEl>
                                          <p:spTgt spid="60"/>
                                        </p:tgtEl>
                                        <p:attrNameLst>
                                          <p:attrName>ppt_w</p:attrName>
                                        </p:attrNameLst>
                                      </p:cBhvr>
                                      <p:tavLst>
                                        <p:tav tm="0">
                                          <p:val>
                                            <p:strVal val="#ppt_w/10"/>
                                          </p:val>
                                        </p:tav>
                                        <p:tav tm="50000">
                                          <p:val>
                                            <p:strVal val="#ppt_w+.01"/>
                                          </p:val>
                                        </p:tav>
                                        <p:tav tm="100000">
                                          <p:val>
                                            <p:strVal val="#ppt_w"/>
                                          </p:val>
                                        </p:tav>
                                      </p:tavLst>
                                    </p:anim>
                                    <p:animEffect transition="in" filter="fade">
                                      <p:cBhvr>
                                        <p:cTn id="15" dur="500" tmFilter="0,0; .5, 1; 1, 1"/>
                                        <p:tgtEl>
                                          <p:spTgt spid="60"/>
                                        </p:tgtEl>
                                      </p:cBhvr>
                                    </p:animEffect>
                                  </p:childTnLst>
                                </p:cTn>
                              </p:par>
                            </p:childTnLst>
                          </p:cTn>
                        </p:par>
                        <p:par>
                          <p:cTn id="16" fill="hold">
                            <p:stCondLst>
                              <p:cond delay="1200"/>
                            </p:stCondLst>
                            <p:childTnLst>
                              <p:par>
                                <p:cTn id="17" presetID="10" presetClass="entr" presetSubtype="0" fill="hold" grpId="0" nodeType="afterEffect">
                                  <p:stCondLst>
                                    <p:cond delay="0"/>
                                  </p:stCondLst>
                                  <p:childTnLst>
                                    <p:set>
                                      <p:cBhvr>
                                        <p:cTn id="18" dur="1" fill="hold">
                                          <p:stCondLst>
                                            <p:cond delay="0"/>
                                          </p:stCondLst>
                                        </p:cTn>
                                        <p:tgtEl>
                                          <p:spTgt spid="58"/>
                                        </p:tgtEl>
                                        <p:attrNameLst>
                                          <p:attrName>style.visibility</p:attrName>
                                        </p:attrNameLst>
                                      </p:cBhvr>
                                      <p:to>
                                        <p:strVal val="visible"/>
                                      </p:to>
                                    </p:set>
                                    <p:animEffect transition="in" filter="fade">
                                      <p:cBhvr>
                                        <p:cTn id="19" dur="500"/>
                                        <p:tgtEl>
                                          <p:spTgt spid="58"/>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mph" presetSubtype="2" fill="hold" nodeType="clickEffect">
                                  <p:stCondLst>
                                    <p:cond delay="0"/>
                                  </p:stCondLst>
                                  <p:childTnLst>
                                    <p:animClr clrSpc="rgb" dir="cw">
                                      <p:cBhvr>
                                        <p:cTn id="23" dur="500" fill="hold"/>
                                        <p:tgtEl>
                                          <p:spTgt spid="4"/>
                                        </p:tgtEl>
                                        <p:attrNameLst>
                                          <p:attrName>fillcolor</p:attrName>
                                        </p:attrNameLst>
                                      </p:cBhvr>
                                      <p:to>
                                        <a:srgbClr val="9D6A6A"/>
                                      </p:to>
                                    </p:animClr>
                                    <p:set>
                                      <p:cBhvr>
                                        <p:cTn id="24" dur="500" fill="hold"/>
                                        <p:tgtEl>
                                          <p:spTgt spid="4"/>
                                        </p:tgtEl>
                                        <p:attrNameLst>
                                          <p:attrName>fill.type</p:attrName>
                                        </p:attrNameLst>
                                      </p:cBhvr>
                                      <p:to>
                                        <p:strVal val="solid"/>
                                      </p:to>
                                    </p:set>
                                    <p:set>
                                      <p:cBhvr>
                                        <p:cTn id="25" dur="500" fill="hold"/>
                                        <p:tgtEl>
                                          <p:spTgt spid="4"/>
                                        </p:tgtEl>
                                        <p:attrNameLst>
                                          <p:attrName>fill.on</p:attrName>
                                        </p:attrNameLst>
                                      </p:cBhvr>
                                      <p:to>
                                        <p:strVal val="true"/>
                                      </p:to>
                                    </p:set>
                                  </p:childTnLst>
                                </p:cTn>
                              </p:par>
                              <p:par>
                                <p:cTn id="26" presetID="1" presetClass="emph" presetSubtype="2" fill="hold" nodeType="withEffect">
                                  <p:stCondLst>
                                    <p:cond delay="0"/>
                                  </p:stCondLst>
                                  <p:childTnLst>
                                    <p:animClr clrSpc="rgb" dir="cw">
                                      <p:cBhvr>
                                        <p:cTn id="27" dur="500" fill="hold"/>
                                        <p:tgtEl>
                                          <p:spTgt spid="40"/>
                                        </p:tgtEl>
                                        <p:attrNameLst>
                                          <p:attrName>fillcolor</p:attrName>
                                        </p:attrNameLst>
                                      </p:cBhvr>
                                      <p:to>
                                        <a:schemeClr val="accent1"/>
                                      </p:to>
                                    </p:animClr>
                                    <p:set>
                                      <p:cBhvr>
                                        <p:cTn id="28" dur="500" fill="hold"/>
                                        <p:tgtEl>
                                          <p:spTgt spid="40"/>
                                        </p:tgtEl>
                                        <p:attrNameLst>
                                          <p:attrName>fill.type</p:attrName>
                                        </p:attrNameLst>
                                      </p:cBhvr>
                                      <p:to>
                                        <p:strVal val="solid"/>
                                      </p:to>
                                    </p:set>
                                    <p:set>
                                      <p:cBhvr>
                                        <p:cTn id="29" dur="500" fill="hold"/>
                                        <p:tgtEl>
                                          <p:spTgt spid="40"/>
                                        </p:tgtEl>
                                        <p:attrNameLst>
                                          <p:attrName>fill.on</p:attrName>
                                        </p:attrNameLst>
                                      </p:cBhvr>
                                      <p:to>
                                        <p:strVal val="true"/>
                                      </p:to>
                                    </p:set>
                                  </p:childTnLst>
                                </p:cTn>
                              </p:par>
                              <p:par>
                                <p:cTn id="30" presetID="1" presetClass="emph" presetSubtype="2" fill="hold" nodeType="withEffect">
                                  <p:stCondLst>
                                    <p:cond delay="0"/>
                                  </p:stCondLst>
                                  <p:childTnLst>
                                    <p:animClr clrSpc="rgb" dir="cw">
                                      <p:cBhvr>
                                        <p:cTn id="31" dur="500" fill="hold"/>
                                        <p:tgtEl>
                                          <p:spTgt spid="41"/>
                                        </p:tgtEl>
                                        <p:attrNameLst>
                                          <p:attrName>fillcolor</p:attrName>
                                        </p:attrNameLst>
                                      </p:cBhvr>
                                      <p:to>
                                        <a:schemeClr val="accent1"/>
                                      </p:to>
                                    </p:animClr>
                                    <p:set>
                                      <p:cBhvr>
                                        <p:cTn id="32" dur="500" fill="hold"/>
                                        <p:tgtEl>
                                          <p:spTgt spid="41"/>
                                        </p:tgtEl>
                                        <p:attrNameLst>
                                          <p:attrName>fill.type</p:attrName>
                                        </p:attrNameLst>
                                      </p:cBhvr>
                                      <p:to>
                                        <p:strVal val="solid"/>
                                      </p:to>
                                    </p:set>
                                    <p:set>
                                      <p:cBhvr>
                                        <p:cTn id="33" dur="500" fill="hold"/>
                                        <p:tgtEl>
                                          <p:spTgt spid="41"/>
                                        </p:tgtEl>
                                        <p:attrNameLst>
                                          <p:attrName>fill.on</p:attrName>
                                        </p:attrNameLst>
                                      </p:cBhvr>
                                      <p:to>
                                        <p:strVal val="true"/>
                                      </p:to>
                                    </p:set>
                                  </p:childTnLst>
                                </p:cTn>
                              </p:par>
                              <p:par>
                                <p:cTn id="34" presetID="1" presetClass="emph" presetSubtype="2" fill="hold" nodeType="withEffect">
                                  <p:stCondLst>
                                    <p:cond delay="0"/>
                                  </p:stCondLst>
                                  <p:childTnLst>
                                    <p:animClr clrSpc="rgb" dir="cw">
                                      <p:cBhvr>
                                        <p:cTn id="35" dur="500" fill="hold"/>
                                        <p:tgtEl>
                                          <p:spTgt spid="43"/>
                                        </p:tgtEl>
                                        <p:attrNameLst>
                                          <p:attrName>fillcolor</p:attrName>
                                        </p:attrNameLst>
                                      </p:cBhvr>
                                      <p:to>
                                        <a:schemeClr val="accent1"/>
                                      </p:to>
                                    </p:animClr>
                                    <p:set>
                                      <p:cBhvr>
                                        <p:cTn id="36" dur="500" fill="hold"/>
                                        <p:tgtEl>
                                          <p:spTgt spid="43"/>
                                        </p:tgtEl>
                                        <p:attrNameLst>
                                          <p:attrName>fill.type</p:attrName>
                                        </p:attrNameLst>
                                      </p:cBhvr>
                                      <p:to>
                                        <p:strVal val="solid"/>
                                      </p:to>
                                    </p:set>
                                    <p:set>
                                      <p:cBhvr>
                                        <p:cTn id="37" dur="500" fill="hold"/>
                                        <p:tgtEl>
                                          <p:spTgt spid="43"/>
                                        </p:tgtEl>
                                        <p:attrNameLst>
                                          <p:attrName>fill.on</p:attrName>
                                        </p:attrNameLst>
                                      </p:cBhvr>
                                      <p:to>
                                        <p:strVal val="true"/>
                                      </p:to>
                                    </p:set>
                                  </p:childTnLst>
                                </p:cTn>
                              </p:par>
                              <p:par>
                                <p:cTn id="38" presetID="1" presetClass="emph" presetSubtype="2" fill="hold" nodeType="withEffect">
                                  <p:stCondLst>
                                    <p:cond delay="0"/>
                                  </p:stCondLst>
                                  <p:childTnLst>
                                    <p:animClr clrSpc="rgb" dir="cw">
                                      <p:cBhvr>
                                        <p:cTn id="39" dur="500" fill="hold"/>
                                        <p:tgtEl>
                                          <p:spTgt spid="8"/>
                                        </p:tgtEl>
                                        <p:attrNameLst>
                                          <p:attrName>fillcolor</p:attrName>
                                        </p:attrNameLst>
                                      </p:cBhvr>
                                      <p:to>
                                        <a:schemeClr val="accent1"/>
                                      </p:to>
                                    </p:animClr>
                                    <p:set>
                                      <p:cBhvr>
                                        <p:cTn id="40" dur="500" fill="hold"/>
                                        <p:tgtEl>
                                          <p:spTgt spid="8"/>
                                        </p:tgtEl>
                                        <p:attrNameLst>
                                          <p:attrName>fill.type</p:attrName>
                                        </p:attrNameLst>
                                      </p:cBhvr>
                                      <p:to>
                                        <p:strVal val="solid"/>
                                      </p:to>
                                    </p:set>
                                    <p:set>
                                      <p:cBhvr>
                                        <p:cTn id="41" dur="500" fill="hold"/>
                                        <p:tgtEl>
                                          <p:spTgt spid="8"/>
                                        </p:tgtEl>
                                        <p:attrNameLst>
                                          <p:attrName>fill.on</p:attrName>
                                        </p:attrNameLst>
                                      </p:cBhvr>
                                      <p:to>
                                        <p:strVal val="true"/>
                                      </p:to>
                                    </p:set>
                                  </p:childTnLst>
                                </p:cTn>
                              </p:par>
                              <p:par>
                                <p:cTn id="42" presetID="1" presetClass="emph" presetSubtype="2" fill="hold" nodeType="withEffect">
                                  <p:stCondLst>
                                    <p:cond delay="0"/>
                                  </p:stCondLst>
                                  <p:childTnLst>
                                    <p:animClr clrSpc="rgb" dir="cw">
                                      <p:cBhvr>
                                        <p:cTn id="43" dur="500" fill="hold"/>
                                        <p:tgtEl>
                                          <p:spTgt spid="7"/>
                                        </p:tgtEl>
                                        <p:attrNameLst>
                                          <p:attrName>fillcolor</p:attrName>
                                        </p:attrNameLst>
                                      </p:cBhvr>
                                      <p:to>
                                        <a:schemeClr val="accent1"/>
                                      </p:to>
                                    </p:animClr>
                                    <p:set>
                                      <p:cBhvr>
                                        <p:cTn id="44" dur="500" fill="hold"/>
                                        <p:tgtEl>
                                          <p:spTgt spid="7"/>
                                        </p:tgtEl>
                                        <p:attrNameLst>
                                          <p:attrName>fill.type</p:attrName>
                                        </p:attrNameLst>
                                      </p:cBhvr>
                                      <p:to>
                                        <p:strVal val="solid"/>
                                      </p:to>
                                    </p:set>
                                    <p:set>
                                      <p:cBhvr>
                                        <p:cTn id="45" dur="500" fill="hold"/>
                                        <p:tgtEl>
                                          <p:spTgt spid="7"/>
                                        </p:tgtEl>
                                        <p:attrNameLst>
                                          <p:attrName>fill.on</p:attrName>
                                        </p:attrNameLst>
                                      </p:cBhvr>
                                      <p:to>
                                        <p:strVal val="true"/>
                                      </p:to>
                                    </p:set>
                                  </p:childTnLst>
                                </p:cTn>
                              </p:par>
                              <p:par>
                                <p:cTn id="46" presetID="1" presetClass="emph" presetSubtype="2" fill="hold" nodeType="withEffect">
                                  <p:stCondLst>
                                    <p:cond delay="0"/>
                                  </p:stCondLst>
                                  <p:childTnLst>
                                    <p:animClr clrSpc="rgb" dir="cw">
                                      <p:cBhvr>
                                        <p:cTn id="47" dur="500" fill="hold"/>
                                        <p:tgtEl>
                                          <p:spTgt spid="5"/>
                                        </p:tgtEl>
                                        <p:attrNameLst>
                                          <p:attrName>fillcolor</p:attrName>
                                        </p:attrNameLst>
                                      </p:cBhvr>
                                      <p:to>
                                        <a:schemeClr val="accent1"/>
                                      </p:to>
                                    </p:animClr>
                                    <p:set>
                                      <p:cBhvr>
                                        <p:cTn id="48" dur="500" fill="hold"/>
                                        <p:tgtEl>
                                          <p:spTgt spid="5"/>
                                        </p:tgtEl>
                                        <p:attrNameLst>
                                          <p:attrName>fill.type</p:attrName>
                                        </p:attrNameLst>
                                      </p:cBhvr>
                                      <p:to>
                                        <p:strVal val="solid"/>
                                      </p:to>
                                    </p:set>
                                    <p:set>
                                      <p:cBhvr>
                                        <p:cTn id="49" dur="500" fill="hold"/>
                                        <p:tgtEl>
                                          <p:spTgt spid="5"/>
                                        </p:tgtEl>
                                        <p:attrNameLst>
                                          <p:attrName>fill.on</p:attrName>
                                        </p:attrNameLst>
                                      </p:cBhvr>
                                      <p:to>
                                        <p:strVal val="true"/>
                                      </p:to>
                                    </p:set>
                                  </p:childTnLst>
                                </p:cTn>
                              </p:par>
                              <p:par>
                                <p:cTn id="50" presetID="3" presetClass="emph" presetSubtype="2" fill="hold" grpId="0" nodeType="withEffect">
                                  <p:stCondLst>
                                    <p:cond delay="0"/>
                                  </p:stCondLst>
                                  <p:childTnLst>
                                    <p:animClr clrSpc="rgb" dir="cw">
                                      <p:cBhvr override="childStyle">
                                        <p:cTn id="51" dur="500" fill="hold"/>
                                        <p:tgtEl>
                                          <p:spTgt spid="4"/>
                                        </p:tgtEl>
                                        <p:attrNameLst>
                                          <p:attrName>style.color</p:attrName>
                                        </p:attrNameLst>
                                      </p:cBhvr>
                                      <p:to>
                                        <a:schemeClr val="bg1"/>
                                      </p:to>
                                    </p:animClr>
                                  </p:childTnLst>
                                </p:cTn>
                              </p:par>
                              <p:par>
                                <p:cTn id="52" presetID="3" presetClass="emph" presetSubtype="2" fill="hold" grpId="0" nodeType="withEffect">
                                  <p:stCondLst>
                                    <p:cond delay="0"/>
                                  </p:stCondLst>
                                  <p:childTnLst>
                                    <p:animClr clrSpc="rgb" dir="cw">
                                      <p:cBhvr override="childStyle">
                                        <p:cTn id="53" dur="500" fill="hold"/>
                                        <p:tgtEl>
                                          <p:spTgt spid="7"/>
                                        </p:tgtEl>
                                        <p:attrNameLst>
                                          <p:attrName>style.color</p:attrName>
                                        </p:attrNameLst>
                                      </p:cBhvr>
                                      <p:to>
                                        <a:schemeClr val="bg1"/>
                                      </p:to>
                                    </p:animClr>
                                  </p:childTnLst>
                                </p:cTn>
                              </p:par>
                              <p:par>
                                <p:cTn id="54" presetID="3" presetClass="emph" presetSubtype="2" fill="hold" grpId="0" nodeType="withEffect">
                                  <p:stCondLst>
                                    <p:cond delay="0"/>
                                  </p:stCondLst>
                                  <p:childTnLst>
                                    <p:animClr clrSpc="rgb" dir="cw">
                                      <p:cBhvr override="childStyle">
                                        <p:cTn id="55" dur="500" fill="hold"/>
                                        <p:tgtEl>
                                          <p:spTgt spid="8"/>
                                        </p:tgtEl>
                                        <p:attrNameLst>
                                          <p:attrName>style.color</p:attrName>
                                        </p:attrNameLst>
                                      </p:cBhvr>
                                      <p:to>
                                        <a:schemeClr val="bg1"/>
                                      </p:to>
                                    </p:animClr>
                                  </p:childTnLst>
                                </p:cTn>
                              </p:par>
                              <p:par>
                                <p:cTn id="56" presetID="3" presetClass="emph" presetSubtype="2" fill="hold" grpId="0" nodeType="withEffect">
                                  <p:stCondLst>
                                    <p:cond delay="0"/>
                                  </p:stCondLst>
                                  <p:childTnLst>
                                    <p:animClr clrSpc="rgb" dir="cw">
                                      <p:cBhvr override="childStyle">
                                        <p:cTn id="57" dur="500" fill="hold"/>
                                        <p:tgtEl>
                                          <p:spTgt spid="5"/>
                                        </p:tgtEl>
                                        <p:attrNameLst>
                                          <p:attrName>style.color</p:attrName>
                                        </p:attrNameLst>
                                      </p:cBhvr>
                                      <p:to>
                                        <a:schemeClr val="bg1"/>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animBg="1"/>
      <p:bldP spid="8" grpId="0" animBg="1"/>
      <p:bldP spid="217" grpId="0"/>
      <p:bldP spid="58" grpId="0" animBg="1"/>
      <p:bldP spid="60"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Rectangle 27"/>
          <p:cNvSpPr/>
          <p:nvPr/>
        </p:nvSpPr>
        <p:spPr>
          <a:xfrm>
            <a:off x="838200" y="4875648"/>
            <a:ext cx="10874787" cy="432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white"/>
              </a:solidFill>
              <a:effectLst/>
              <a:uLnTx/>
              <a:uFillTx/>
              <a:latin typeface="Roboto"/>
              <a:ea typeface="+mn-ea"/>
              <a:cs typeface="+mn-cs"/>
            </a:endParaRPr>
          </a:p>
        </p:txBody>
      </p:sp>
      <p:sp>
        <p:nvSpPr>
          <p:cNvPr id="28" name="Rectangle 27"/>
          <p:cNvSpPr/>
          <p:nvPr/>
        </p:nvSpPr>
        <p:spPr>
          <a:xfrm>
            <a:off x="838200" y="4875648"/>
            <a:ext cx="1069200" cy="432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white"/>
                </a:solidFill>
                <a:effectLst/>
                <a:uLnTx/>
                <a:uFillTx/>
                <a:latin typeface="Roboto"/>
                <a:ea typeface="+mn-ea"/>
                <a:cs typeface="+mn-cs"/>
              </a:rPr>
              <a:t>ID</a:t>
            </a:r>
            <a:endParaRPr kumimoji="0" lang="en-US" sz="1800" b="1" i="0" u="none" strike="noStrike" kern="1200" cap="none" spc="0" normalizeH="0" baseline="0" noProof="0" dirty="0">
              <a:ln>
                <a:noFill/>
              </a:ln>
              <a:solidFill>
                <a:prstClr val="white"/>
              </a:solidFill>
              <a:effectLst/>
              <a:uLnTx/>
              <a:uFillTx/>
              <a:latin typeface="Roboto"/>
              <a:ea typeface="+mn-ea"/>
              <a:cs typeface="+mn-cs"/>
            </a:endParaRPr>
          </a:p>
        </p:txBody>
      </p:sp>
      <p:sp>
        <p:nvSpPr>
          <p:cNvPr id="32" name="Footer Placeholder 31">
            <a:extLst>
              <a:ext uri="{FF2B5EF4-FFF2-40B4-BE49-F238E27FC236}">
                <a16:creationId xmlns:a16="http://schemas.microsoft.com/office/drawing/2014/main" id="{EEBA4AF0-650F-23F0-2149-96EAD123812C}"/>
              </a:ext>
            </a:extLst>
          </p:cNvPr>
          <p:cNvSpPr>
            <a:spLocks noGrp="1"/>
          </p:cNvSpPr>
          <p:nvPr>
            <p:ph type="ftr"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AU" sz="1200" b="1" i="0" u="none" strike="noStrike" kern="1200" cap="none" spc="0" normalizeH="0" baseline="0" noProof="0">
                <a:ln>
                  <a:noFill/>
                </a:ln>
                <a:solidFill>
                  <a:srgbClr val="737373"/>
                </a:solidFill>
                <a:effectLst/>
                <a:uLnTx/>
                <a:uFillTx/>
                <a:latin typeface="Clancy Bold"/>
                <a:ea typeface="+mn-ea"/>
                <a:cs typeface="+mn-cs"/>
              </a:rPr>
              <a:t>22T2</a:t>
            </a:r>
            <a:endParaRPr kumimoji="0" lang="en-AU" sz="1200" b="1" i="0" u="none" strike="noStrike" kern="1200" cap="none" spc="0" normalizeH="0" baseline="0" noProof="0" dirty="0">
              <a:ln>
                <a:noFill/>
              </a:ln>
              <a:solidFill>
                <a:srgbClr val="737373"/>
              </a:solidFill>
              <a:effectLst/>
              <a:uLnTx/>
              <a:uFillTx/>
              <a:latin typeface="Clancy Bold"/>
              <a:ea typeface="+mn-ea"/>
              <a:cs typeface="+mn-cs"/>
            </a:endParaRPr>
          </a:p>
        </p:txBody>
      </p:sp>
      <p:sp>
        <p:nvSpPr>
          <p:cNvPr id="33" name="Slide Number Placeholder 32">
            <a:extLst>
              <a:ext uri="{FF2B5EF4-FFF2-40B4-BE49-F238E27FC236}">
                <a16:creationId xmlns:a16="http://schemas.microsoft.com/office/drawing/2014/main" id="{BCA4B53E-B39D-22CC-0F4F-E8D5BA50F42F}"/>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009375D7-070A-4959-9224-FB5E66F2B1B3}" type="slidenum">
              <a:rPr kumimoji="0" lang="en-AU" sz="1200" b="1" i="0" u="none" strike="noStrike" kern="1200" cap="none" spc="0" normalizeH="0" baseline="0" noProof="0" smtClean="0">
                <a:ln>
                  <a:noFill/>
                </a:ln>
                <a:solidFill>
                  <a:srgbClr val="000000"/>
                </a:solidFill>
                <a:effectLst/>
                <a:uLnTx/>
                <a:uFillTx/>
                <a:latin typeface="Clancy Bold"/>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51</a:t>
            </a:fld>
            <a:endParaRPr kumimoji="0" lang="en-AU" sz="1200" b="1" i="0" u="none" strike="noStrike" kern="1200" cap="none" spc="0" normalizeH="0" baseline="0" noProof="0" dirty="0">
              <a:ln>
                <a:noFill/>
              </a:ln>
              <a:solidFill>
                <a:srgbClr val="000000"/>
              </a:solidFill>
              <a:effectLst/>
              <a:uLnTx/>
              <a:uFillTx/>
              <a:latin typeface="Clancy Bold"/>
              <a:ea typeface="+mn-ea"/>
              <a:cs typeface="+mn-cs"/>
            </a:endParaRPr>
          </a:p>
        </p:txBody>
      </p:sp>
      <p:sp>
        <p:nvSpPr>
          <p:cNvPr id="4" name="Oval 3"/>
          <p:cNvSpPr/>
          <p:nvPr/>
        </p:nvSpPr>
        <p:spPr>
          <a:xfrm>
            <a:off x="1454985" y="1968389"/>
            <a:ext cx="433952" cy="433952"/>
          </a:xfrm>
          <a:prstGeom prst="ellipse">
            <a:avLst/>
          </a:prstGeom>
        </p:spPr>
        <p:style>
          <a:lnRef idx="2">
            <a:schemeClr val="dk1"/>
          </a:lnRef>
          <a:fillRef idx="1">
            <a:schemeClr val="lt1"/>
          </a:fillRef>
          <a:effectRef idx="0">
            <a:schemeClr val="dk1"/>
          </a:effectRef>
          <a:fontRef idx="minor">
            <a:schemeClr val="dk1"/>
          </a:fontRef>
        </p:style>
        <p:txBody>
          <a:bodyPr lIns="36000" tIns="0" rIns="0" b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Roboto"/>
                <a:ea typeface="+mn-ea"/>
                <a:cs typeface="+mn-cs"/>
              </a:rPr>
              <a:t>v</a:t>
            </a:r>
            <a:r>
              <a:rPr kumimoji="0" lang="en-US" sz="1800" b="0" i="0" u="none" strike="noStrike" kern="1200" cap="none" spc="0" normalizeH="0" baseline="-25000" noProof="0" dirty="0">
                <a:ln>
                  <a:noFill/>
                </a:ln>
                <a:solidFill>
                  <a:srgbClr val="000000"/>
                </a:solidFill>
                <a:effectLst/>
                <a:uLnTx/>
                <a:uFillTx/>
                <a:latin typeface="Roboto"/>
                <a:ea typeface="+mn-ea"/>
                <a:cs typeface="+mn-cs"/>
              </a:rPr>
              <a:t>0</a:t>
            </a:r>
          </a:p>
        </p:txBody>
      </p:sp>
      <p:sp>
        <p:nvSpPr>
          <p:cNvPr id="5" name="Oval 4"/>
          <p:cNvSpPr/>
          <p:nvPr/>
        </p:nvSpPr>
        <p:spPr>
          <a:xfrm>
            <a:off x="838200" y="2744417"/>
            <a:ext cx="433952" cy="433952"/>
          </a:xfrm>
          <a:prstGeom prst="ellipse">
            <a:avLst/>
          </a:prstGeom>
        </p:spPr>
        <p:style>
          <a:lnRef idx="2">
            <a:schemeClr val="dk1"/>
          </a:lnRef>
          <a:fillRef idx="1">
            <a:schemeClr val="lt1"/>
          </a:fillRef>
          <a:effectRef idx="0">
            <a:schemeClr val="dk1"/>
          </a:effectRef>
          <a:fontRef idx="minor">
            <a:schemeClr val="dk1"/>
          </a:fontRef>
        </p:style>
        <p:txBody>
          <a:bodyPr lIns="36000" tIns="0" rIns="0" b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Roboto"/>
                <a:ea typeface="+mn-ea"/>
                <a:cs typeface="+mn-cs"/>
              </a:rPr>
              <a:t>v</a:t>
            </a:r>
            <a:r>
              <a:rPr kumimoji="0" lang="en-US" sz="1800" b="0" i="0" u="none" strike="noStrike" kern="1200" cap="none" spc="0" normalizeH="0" baseline="-25000" noProof="0" dirty="0">
                <a:ln>
                  <a:noFill/>
                </a:ln>
                <a:solidFill>
                  <a:srgbClr val="000000"/>
                </a:solidFill>
                <a:effectLst/>
                <a:uLnTx/>
                <a:uFillTx/>
                <a:latin typeface="Roboto"/>
                <a:ea typeface="+mn-ea"/>
                <a:cs typeface="+mn-cs"/>
              </a:rPr>
              <a:t>1</a:t>
            </a:r>
            <a:r>
              <a:rPr kumimoji="0" lang="zh-CN" altLang="en-US" sz="1800" b="0" i="0" u="none" strike="noStrike" kern="1200" cap="none" spc="0" normalizeH="0" baseline="-25000" noProof="0" dirty="0">
                <a:ln>
                  <a:noFill/>
                </a:ln>
                <a:solidFill>
                  <a:srgbClr val="000000"/>
                </a:solidFill>
                <a:effectLst/>
                <a:uLnTx/>
                <a:uFillTx/>
                <a:latin typeface="Roboto"/>
                <a:ea typeface="+mn-ea"/>
                <a:cs typeface="+mn-cs"/>
              </a:rPr>
              <a:t> </a:t>
            </a:r>
            <a:endParaRPr kumimoji="0" lang="en-US" sz="1800" b="0" i="0" u="none" strike="noStrike" kern="1200" cap="none" spc="0" normalizeH="0" baseline="-25000" noProof="0" dirty="0">
              <a:ln>
                <a:noFill/>
              </a:ln>
              <a:solidFill>
                <a:srgbClr val="000000"/>
              </a:solidFill>
              <a:effectLst/>
              <a:uLnTx/>
              <a:uFillTx/>
              <a:latin typeface="Roboto"/>
              <a:ea typeface="+mn-ea"/>
              <a:cs typeface="+mn-cs"/>
            </a:endParaRPr>
          </a:p>
        </p:txBody>
      </p:sp>
      <p:sp>
        <p:nvSpPr>
          <p:cNvPr id="6" name="Oval 5"/>
          <p:cNvSpPr/>
          <p:nvPr/>
        </p:nvSpPr>
        <p:spPr>
          <a:xfrm>
            <a:off x="2731004" y="1924585"/>
            <a:ext cx="433952" cy="433952"/>
          </a:xfrm>
          <a:prstGeom prst="ellipse">
            <a:avLst/>
          </a:prstGeom>
        </p:spPr>
        <p:style>
          <a:lnRef idx="2">
            <a:schemeClr val="dk1"/>
          </a:lnRef>
          <a:fillRef idx="1">
            <a:schemeClr val="lt1"/>
          </a:fillRef>
          <a:effectRef idx="0">
            <a:schemeClr val="dk1"/>
          </a:effectRef>
          <a:fontRef idx="minor">
            <a:schemeClr val="dk1"/>
          </a:fontRef>
        </p:style>
        <p:txBody>
          <a:bodyPr lIns="36000" tIns="0" rIns="0" b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Roboto"/>
                <a:ea typeface="+mn-ea"/>
                <a:cs typeface="+mn-cs"/>
              </a:rPr>
              <a:t>v</a:t>
            </a:r>
            <a:r>
              <a:rPr kumimoji="0" lang="en-US" sz="1800" b="0" i="0" u="none" strike="noStrike" kern="1200" cap="none" spc="0" normalizeH="0" baseline="-25000" noProof="0" dirty="0">
                <a:ln>
                  <a:noFill/>
                </a:ln>
                <a:solidFill>
                  <a:srgbClr val="000000"/>
                </a:solidFill>
                <a:effectLst/>
                <a:uLnTx/>
                <a:uFillTx/>
                <a:latin typeface="Roboto"/>
                <a:ea typeface="+mn-ea"/>
                <a:cs typeface="+mn-cs"/>
              </a:rPr>
              <a:t>6</a:t>
            </a:r>
            <a:endParaRPr kumimoji="0" lang="en-US" sz="1800" b="0" i="0" u="none" strike="noStrike" kern="1200" cap="none" spc="0" normalizeH="0" baseline="0" noProof="0" dirty="0">
              <a:ln>
                <a:noFill/>
              </a:ln>
              <a:solidFill>
                <a:srgbClr val="000000"/>
              </a:solidFill>
              <a:effectLst/>
              <a:uLnTx/>
              <a:uFillTx/>
              <a:latin typeface="Roboto"/>
              <a:ea typeface="+mn-ea"/>
              <a:cs typeface="+mn-cs"/>
            </a:endParaRPr>
          </a:p>
        </p:txBody>
      </p:sp>
      <p:sp>
        <p:nvSpPr>
          <p:cNvPr id="7" name="Oval 6"/>
          <p:cNvSpPr/>
          <p:nvPr/>
        </p:nvSpPr>
        <p:spPr>
          <a:xfrm>
            <a:off x="2147569" y="2590992"/>
            <a:ext cx="433952" cy="433952"/>
          </a:xfrm>
          <a:prstGeom prst="ellipse">
            <a:avLst/>
          </a:prstGeom>
        </p:spPr>
        <p:style>
          <a:lnRef idx="2">
            <a:schemeClr val="dk1"/>
          </a:lnRef>
          <a:fillRef idx="1">
            <a:schemeClr val="lt1"/>
          </a:fillRef>
          <a:effectRef idx="0">
            <a:schemeClr val="dk1"/>
          </a:effectRef>
          <a:fontRef idx="minor">
            <a:schemeClr val="dk1"/>
          </a:fontRef>
        </p:style>
        <p:txBody>
          <a:bodyPr lIns="36000" tIns="0" rIns="0" b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Roboto"/>
                <a:ea typeface="+mn-ea"/>
                <a:cs typeface="+mn-cs"/>
              </a:rPr>
              <a:t>v</a:t>
            </a:r>
            <a:r>
              <a:rPr kumimoji="0" lang="en-US" sz="1800" b="0" i="0" u="none" strike="noStrike" kern="1200" cap="none" spc="0" normalizeH="0" baseline="-25000" noProof="0" dirty="0">
                <a:ln>
                  <a:noFill/>
                </a:ln>
                <a:solidFill>
                  <a:srgbClr val="000000"/>
                </a:solidFill>
                <a:effectLst/>
                <a:uLnTx/>
                <a:uFillTx/>
                <a:latin typeface="Roboto"/>
                <a:ea typeface="+mn-ea"/>
                <a:cs typeface="+mn-cs"/>
              </a:rPr>
              <a:t>3</a:t>
            </a:r>
            <a:endParaRPr kumimoji="0" lang="en-US" sz="1800" b="0" i="0" u="none" strike="noStrike" kern="1200" cap="none" spc="0" normalizeH="0" baseline="0" noProof="0" dirty="0">
              <a:ln>
                <a:noFill/>
              </a:ln>
              <a:solidFill>
                <a:srgbClr val="000000"/>
              </a:solidFill>
              <a:effectLst/>
              <a:uLnTx/>
              <a:uFillTx/>
              <a:latin typeface="Roboto"/>
              <a:ea typeface="+mn-ea"/>
              <a:cs typeface="+mn-cs"/>
            </a:endParaRPr>
          </a:p>
        </p:txBody>
      </p:sp>
      <p:sp>
        <p:nvSpPr>
          <p:cNvPr id="8" name="Oval 7"/>
          <p:cNvSpPr/>
          <p:nvPr/>
        </p:nvSpPr>
        <p:spPr>
          <a:xfrm>
            <a:off x="1584301" y="3364860"/>
            <a:ext cx="433952" cy="433952"/>
          </a:xfrm>
          <a:prstGeom prst="ellipse">
            <a:avLst/>
          </a:prstGeom>
        </p:spPr>
        <p:style>
          <a:lnRef idx="2">
            <a:schemeClr val="dk1"/>
          </a:lnRef>
          <a:fillRef idx="1">
            <a:schemeClr val="lt1"/>
          </a:fillRef>
          <a:effectRef idx="0">
            <a:schemeClr val="dk1"/>
          </a:effectRef>
          <a:fontRef idx="minor">
            <a:schemeClr val="dk1"/>
          </a:fontRef>
        </p:style>
        <p:txBody>
          <a:bodyPr lIns="36000" tIns="0" rIns="0" b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Roboto"/>
                <a:ea typeface="+mn-ea"/>
                <a:cs typeface="+mn-cs"/>
              </a:rPr>
              <a:t>v</a:t>
            </a:r>
            <a:r>
              <a:rPr kumimoji="0" lang="en-US" sz="1800" b="0" i="0" u="none" strike="noStrike" kern="1200" cap="none" spc="0" normalizeH="0" baseline="-25000" noProof="0" dirty="0">
                <a:ln>
                  <a:noFill/>
                </a:ln>
                <a:solidFill>
                  <a:srgbClr val="000000"/>
                </a:solidFill>
                <a:effectLst/>
                <a:uLnTx/>
                <a:uFillTx/>
                <a:latin typeface="Roboto"/>
                <a:ea typeface="+mn-ea"/>
                <a:cs typeface="+mn-cs"/>
              </a:rPr>
              <a:t>2</a:t>
            </a:r>
          </a:p>
        </p:txBody>
      </p:sp>
      <p:sp>
        <p:nvSpPr>
          <p:cNvPr id="9" name="Oval 8"/>
          <p:cNvSpPr/>
          <p:nvPr/>
        </p:nvSpPr>
        <p:spPr>
          <a:xfrm>
            <a:off x="2679061" y="3216734"/>
            <a:ext cx="433952" cy="433952"/>
          </a:xfrm>
          <a:prstGeom prst="ellipse">
            <a:avLst/>
          </a:prstGeom>
        </p:spPr>
        <p:style>
          <a:lnRef idx="2">
            <a:schemeClr val="dk1"/>
          </a:lnRef>
          <a:fillRef idx="1">
            <a:schemeClr val="lt1"/>
          </a:fillRef>
          <a:effectRef idx="0">
            <a:schemeClr val="dk1"/>
          </a:effectRef>
          <a:fontRef idx="minor">
            <a:schemeClr val="dk1"/>
          </a:fontRef>
        </p:style>
        <p:txBody>
          <a:bodyPr lIns="36000" tIns="0" rIns="0" b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Roboto"/>
                <a:ea typeface="+mn-ea"/>
                <a:cs typeface="+mn-cs"/>
              </a:rPr>
              <a:t>v</a:t>
            </a:r>
            <a:r>
              <a:rPr kumimoji="0" lang="en-US" sz="1800" b="0" i="0" u="none" strike="noStrike" kern="1200" cap="none" spc="0" normalizeH="0" baseline="-25000" noProof="0" dirty="0">
                <a:ln>
                  <a:noFill/>
                </a:ln>
                <a:solidFill>
                  <a:srgbClr val="000000"/>
                </a:solidFill>
                <a:effectLst/>
                <a:uLnTx/>
                <a:uFillTx/>
                <a:latin typeface="Roboto"/>
                <a:ea typeface="+mn-ea"/>
                <a:cs typeface="+mn-cs"/>
              </a:rPr>
              <a:t>4</a:t>
            </a:r>
            <a:endParaRPr kumimoji="0" lang="en-US" sz="1800" b="0" i="0" u="none" strike="noStrike" kern="1200" cap="none" spc="0" normalizeH="0" baseline="0" noProof="0" dirty="0">
              <a:ln>
                <a:noFill/>
              </a:ln>
              <a:solidFill>
                <a:srgbClr val="000000"/>
              </a:solidFill>
              <a:effectLst/>
              <a:uLnTx/>
              <a:uFillTx/>
              <a:latin typeface="Roboto"/>
              <a:ea typeface="+mn-ea"/>
              <a:cs typeface="+mn-cs"/>
            </a:endParaRPr>
          </a:p>
        </p:txBody>
      </p:sp>
      <p:sp>
        <p:nvSpPr>
          <p:cNvPr id="10" name="Oval 9"/>
          <p:cNvSpPr/>
          <p:nvPr/>
        </p:nvSpPr>
        <p:spPr>
          <a:xfrm>
            <a:off x="3704703" y="1963023"/>
            <a:ext cx="433952" cy="433952"/>
          </a:xfrm>
          <a:prstGeom prst="ellipse">
            <a:avLst/>
          </a:prstGeom>
        </p:spPr>
        <p:style>
          <a:lnRef idx="2">
            <a:schemeClr val="dk1"/>
          </a:lnRef>
          <a:fillRef idx="1">
            <a:schemeClr val="lt1"/>
          </a:fillRef>
          <a:effectRef idx="0">
            <a:schemeClr val="dk1"/>
          </a:effectRef>
          <a:fontRef idx="minor">
            <a:schemeClr val="dk1"/>
          </a:fontRef>
        </p:style>
        <p:txBody>
          <a:bodyPr lIns="36000" tIns="0" rIns="0" b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Roboto"/>
                <a:ea typeface="+mn-ea"/>
                <a:cs typeface="+mn-cs"/>
              </a:rPr>
              <a:t>v</a:t>
            </a:r>
            <a:r>
              <a:rPr kumimoji="0" lang="en-US" sz="1800" b="0" i="0" u="none" strike="noStrike" kern="1200" cap="none" spc="0" normalizeH="0" baseline="-25000" noProof="0" dirty="0">
                <a:ln>
                  <a:noFill/>
                </a:ln>
                <a:solidFill>
                  <a:srgbClr val="000000"/>
                </a:solidFill>
                <a:effectLst/>
                <a:uLnTx/>
                <a:uFillTx/>
                <a:latin typeface="Roboto"/>
                <a:ea typeface="+mn-ea"/>
                <a:cs typeface="+mn-cs"/>
              </a:rPr>
              <a:t>7</a:t>
            </a:r>
            <a:endParaRPr kumimoji="0" lang="en-US" sz="1800" b="0" i="0" u="none" strike="noStrike" kern="1200" cap="none" spc="0" normalizeH="0" baseline="0" noProof="0" dirty="0">
              <a:ln>
                <a:noFill/>
              </a:ln>
              <a:solidFill>
                <a:srgbClr val="000000"/>
              </a:solidFill>
              <a:effectLst/>
              <a:uLnTx/>
              <a:uFillTx/>
              <a:latin typeface="Roboto"/>
              <a:ea typeface="+mn-ea"/>
              <a:cs typeface="+mn-cs"/>
            </a:endParaRPr>
          </a:p>
        </p:txBody>
      </p:sp>
      <p:sp>
        <p:nvSpPr>
          <p:cNvPr id="11" name="Oval 10"/>
          <p:cNvSpPr/>
          <p:nvPr/>
        </p:nvSpPr>
        <p:spPr>
          <a:xfrm>
            <a:off x="3210554" y="2595208"/>
            <a:ext cx="433952" cy="433952"/>
          </a:xfrm>
          <a:prstGeom prst="ellipse">
            <a:avLst/>
          </a:prstGeom>
        </p:spPr>
        <p:style>
          <a:lnRef idx="2">
            <a:schemeClr val="dk1"/>
          </a:lnRef>
          <a:fillRef idx="1">
            <a:schemeClr val="lt1"/>
          </a:fillRef>
          <a:effectRef idx="0">
            <a:schemeClr val="dk1"/>
          </a:effectRef>
          <a:fontRef idx="minor">
            <a:schemeClr val="dk1"/>
          </a:fontRef>
        </p:style>
        <p:txBody>
          <a:bodyPr lIns="36000" tIns="0" rIns="0" b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Roboto"/>
                <a:ea typeface="+mn-ea"/>
                <a:cs typeface="+mn-cs"/>
              </a:rPr>
              <a:t>v</a:t>
            </a:r>
            <a:r>
              <a:rPr kumimoji="0" lang="en-US" sz="1800" b="0" i="0" u="none" strike="noStrike" kern="1200" cap="none" spc="0" normalizeH="0" baseline="-25000" noProof="0" dirty="0">
                <a:ln>
                  <a:noFill/>
                </a:ln>
                <a:solidFill>
                  <a:srgbClr val="000000"/>
                </a:solidFill>
                <a:effectLst/>
                <a:uLnTx/>
                <a:uFillTx/>
                <a:latin typeface="Roboto"/>
                <a:ea typeface="+mn-ea"/>
                <a:cs typeface="+mn-cs"/>
              </a:rPr>
              <a:t>5</a:t>
            </a:r>
            <a:endParaRPr kumimoji="0" lang="en-US" sz="1800" b="0" i="0" u="none" strike="noStrike" kern="1200" cap="none" spc="0" normalizeH="0" baseline="0" noProof="0" dirty="0">
              <a:ln>
                <a:noFill/>
              </a:ln>
              <a:solidFill>
                <a:srgbClr val="000000"/>
              </a:solidFill>
              <a:effectLst/>
              <a:uLnTx/>
              <a:uFillTx/>
              <a:latin typeface="Roboto"/>
              <a:ea typeface="+mn-ea"/>
              <a:cs typeface="+mn-cs"/>
            </a:endParaRPr>
          </a:p>
        </p:txBody>
      </p:sp>
      <p:sp>
        <p:nvSpPr>
          <p:cNvPr id="12" name="Oval 11"/>
          <p:cNvSpPr/>
          <p:nvPr/>
        </p:nvSpPr>
        <p:spPr>
          <a:xfrm>
            <a:off x="3704703" y="3101493"/>
            <a:ext cx="433952" cy="433952"/>
          </a:xfrm>
          <a:prstGeom prst="ellipse">
            <a:avLst/>
          </a:prstGeom>
        </p:spPr>
        <p:style>
          <a:lnRef idx="2">
            <a:schemeClr val="dk1"/>
          </a:lnRef>
          <a:fillRef idx="1">
            <a:schemeClr val="lt1"/>
          </a:fillRef>
          <a:effectRef idx="0">
            <a:schemeClr val="dk1"/>
          </a:effectRef>
          <a:fontRef idx="minor">
            <a:schemeClr val="dk1"/>
          </a:fontRef>
        </p:style>
        <p:txBody>
          <a:bodyPr lIns="36000" tIns="0" rIns="0" b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Roboto"/>
                <a:ea typeface="+mn-ea"/>
                <a:cs typeface="+mn-cs"/>
              </a:rPr>
              <a:t>v</a:t>
            </a:r>
            <a:r>
              <a:rPr kumimoji="0" lang="en-US" sz="1800" b="0" i="0" u="none" strike="noStrike" kern="1200" cap="none" spc="0" normalizeH="0" baseline="-25000" noProof="0" dirty="0">
                <a:ln>
                  <a:noFill/>
                </a:ln>
                <a:solidFill>
                  <a:srgbClr val="000000"/>
                </a:solidFill>
                <a:effectLst/>
                <a:uLnTx/>
                <a:uFillTx/>
                <a:latin typeface="Roboto"/>
                <a:ea typeface="+mn-ea"/>
                <a:cs typeface="+mn-cs"/>
              </a:rPr>
              <a:t>8</a:t>
            </a:r>
            <a:endParaRPr kumimoji="0" lang="en-US" sz="1800" b="0" i="0" u="none" strike="noStrike" kern="1200" cap="none" spc="0" normalizeH="0" baseline="0" noProof="0" dirty="0">
              <a:ln>
                <a:noFill/>
              </a:ln>
              <a:solidFill>
                <a:srgbClr val="000000"/>
              </a:solidFill>
              <a:effectLst/>
              <a:uLnTx/>
              <a:uFillTx/>
              <a:latin typeface="Roboto"/>
              <a:ea typeface="+mn-ea"/>
              <a:cs typeface="+mn-cs"/>
            </a:endParaRPr>
          </a:p>
        </p:txBody>
      </p:sp>
      <p:cxnSp>
        <p:nvCxnSpPr>
          <p:cNvPr id="13" name="Straight Connector 12"/>
          <p:cNvCxnSpPr>
            <a:stCxn id="6" idx="3"/>
            <a:endCxn id="7" idx="7"/>
          </p:cNvCxnSpPr>
          <p:nvPr/>
        </p:nvCxnSpPr>
        <p:spPr>
          <a:xfrm flipH="1">
            <a:off x="1208601" y="2338790"/>
            <a:ext cx="309935" cy="469178"/>
          </a:xfrm>
          <a:prstGeom prst="line">
            <a:avLst/>
          </a:prstGeom>
        </p:spPr>
        <p:style>
          <a:lnRef idx="2">
            <a:schemeClr val="dk1"/>
          </a:lnRef>
          <a:fillRef idx="0">
            <a:schemeClr val="dk1"/>
          </a:fillRef>
          <a:effectRef idx="1">
            <a:schemeClr val="dk1"/>
          </a:effectRef>
          <a:fontRef idx="minor">
            <a:schemeClr val="tx1"/>
          </a:fontRef>
        </p:style>
      </p:cxnSp>
      <p:cxnSp>
        <p:nvCxnSpPr>
          <p:cNvPr id="14" name="Straight Connector 13"/>
          <p:cNvCxnSpPr>
            <a:stCxn id="6" idx="5"/>
            <a:endCxn id="9" idx="1"/>
          </p:cNvCxnSpPr>
          <p:nvPr/>
        </p:nvCxnSpPr>
        <p:spPr>
          <a:xfrm>
            <a:off x="1825386" y="2338790"/>
            <a:ext cx="385734" cy="315753"/>
          </a:xfrm>
          <a:prstGeom prst="line">
            <a:avLst/>
          </a:prstGeom>
        </p:spPr>
        <p:style>
          <a:lnRef idx="2">
            <a:schemeClr val="dk1"/>
          </a:lnRef>
          <a:fillRef idx="0">
            <a:schemeClr val="dk1"/>
          </a:fillRef>
          <a:effectRef idx="1">
            <a:schemeClr val="dk1"/>
          </a:effectRef>
          <a:fontRef idx="minor">
            <a:schemeClr val="tx1"/>
          </a:fontRef>
        </p:style>
      </p:cxnSp>
      <p:cxnSp>
        <p:nvCxnSpPr>
          <p:cNvPr id="15" name="Straight Connector 14"/>
          <p:cNvCxnSpPr>
            <a:stCxn id="7" idx="5"/>
            <a:endCxn id="10" idx="1"/>
          </p:cNvCxnSpPr>
          <p:nvPr/>
        </p:nvCxnSpPr>
        <p:spPr>
          <a:xfrm>
            <a:off x="1208601" y="3114818"/>
            <a:ext cx="439251" cy="313593"/>
          </a:xfrm>
          <a:prstGeom prst="line">
            <a:avLst/>
          </a:prstGeom>
        </p:spPr>
        <p:style>
          <a:lnRef idx="2">
            <a:schemeClr val="dk1"/>
          </a:lnRef>
          <a:fillRef idx="0">
            <a:schemeClr val="dk1"/>
          </a:fillRef>
          <a:effectRef idx="1">
            <a:schemeClr val="dk1"/>
          </a:effectRef>
          <a:fontRef idx="minor">
            <a:schemeClr val="tx1"/>
          </a:fontRef>
        </p:style>
      </p:cxnSp>
      <p:cxnSp>
        <p:nvCxnSpPr>
          <p:cNvPr id="16" name="Straight Connector 15"/>
          <p:cNvCxnSpPr>
            <a:stCxn id="10" idx="7"/>
            <a:endCxn id="9" idx="3"/>
          </p:cNvCxnSpPr>
          <p:nvPr/>
        </p:nvCxnSpPr>
        <p:spPr>
          <a:xfrm flipV="1">
            <a:off x="1954702" y="2961393"/>
            <a:ext cx="256418" cy="467018"/>
          </a:xfrm>
          <a:prstGeom prst="line">
            <a:avLst/>
          </a:prstGeom>
        </p:spPr>
        <p:style>
          <a:lnRef idx="2">
            <a:schemeClr val="dk1"/>
          </a:lnRef>
          <a:fillRef idx="0">
            <a:schemeClr val="dk1"/>
          </a:fillRef>
          <a:effectRef idx="1">
            <a:schemeClr val="dk1"/>
          </a:effectRef>
          <a:fontRef idx="minor">
            <a:schemeClr val="tx1"/>
          </a:fontRef>
        </p:style>
      </p:cxnSp>
      <p:cxnSp>
        <p:nvCxnSpPr>
          <p:cNvPr id="17" name="Straight Connector 16"/>
          <p:cNvCxnSpPr>
            <a:stCxn id="7" idx="6"/>
            <a:endCxn id="9" idx="2"/>
          </p:cNvCxnSpPr>
          <p:nvPr/>
        </p:nvCxnSpPr>
        <p:spPr>
          <a:xfrm flipV="1">
            <a:off x="1272152" y="2807968"/>
            <a:ext cx="875417" cy="153425"/>
          </a:xfrm>
          <a:prstGeom prst="line">
            <a:avLst/>
          </a:prstGeom>
        </p:spPr>
        <p:style>
          <a:lnRef idx="2">
            <a:schemeClr val="dk1"/>
          </a:lnRef>
          <a:fillRef idx="0">
            <a:schemeClr val="dk1"/>
          </a:fillRef>
          <a:effectRef idx="1">
            <a:schemeClr val="dk1"/>
          </a:effectRef>
          <a:fontRef idx="minor">
            <a:schemeClr val="tx1"/>
          </a:fontRef>
        </p:style>
      </p:cxnSp>
      <p:cxnSp>
        <p:nvCxnSpPr>
          <p:cNvPr id="18" name="Straight Connector 17"/>
          <p:cNvCxnSpPr>
            <a:stCxn id="6" idx="4"/>
            <a:endCxn id="10" idx="0"/>
          </p:cNvCxnSpPr>
          <p:nvPr/>
        </p:nvCxnSpPr>
        <p:spPr>
          <a:xfrm>
            <a:off x="1671961" y="2402341"/>
            <a:ext cx="129316" cy="962519"/>
          </a:xfrm>
          <a:prstGeom prst="line">
            <a:avLst/>
          </a:prstGeom>
        </p:spPr>
        <p:style>
          <a:lnRef idx="2">
            <a:schemeClr val="dk1"/>
          </a:lnRef>
          <a:fillRef idx="0">
            <a:schemeClr val="dk1"/>
          </a:fillRef>
          <a:effectRef idx="1">
            <a:schemeClr val="dk1"/>
          </a:effectRef>
          <a:fontRef idx="minor">
            <a:schemeClr val="tx1"/>
          </a:fontRef>
        </p:style>
      </p:cxnSp>
      <p:cxnSp>
        <p:nvCxnSpPr>
          <p:cNvPr id="19" name="Straight Connector 18"/>
          <p:cNvCxnSpPr>
            <a:stCxn id="9" idx="7"/>
            <a:endCxn id="8" idx="3"/>
          </p:cNvCxnSpPr>
          <p:nvPr/>
        </p:nvCxnSpPr>
        <p:spPr>
          <a:xfrm flipV="1">
            <a:off x="2517970" y="2294986"/>
            <a:ext cx="276585" cy="359557"/>
          </a:xfrm>
          <a:prstGeom prst="line">
            <a:avLst/>
          </a:prstGeom>
        </p:spPr>
        <p:style>
          <a:lnRef idx="2">
            <a:schemeClr val="dk1"/>
          </a:lnRef>
          <a:fillRef idx="0">
            <a:schemeClr val="dk1"/>
          </a:fillRef>
          <a:effectRef idx="1">
            <a:schemeClr val="dk1"/>
          </a:effectRef>
          <a:fontRef idx="minor">
            <a:schemeClr val="tx1"/>
          </a:fontRef>
        </p:style>
      </p:cxnSp>
      <p:cxnSp>
        <p:nvCxnSpPr>
          <p:cNvPr id="20" name="Straight Connector 19"/>
          <p:cNvCxnSpPr>
            <a:stCxn id="9" idx="6"/>
            <a:endCxn id="13" idx="2"/>
          </p:cNvCxnSpPr>
          <p:nvPr/>
        </p:nvCxnSpPr>
        <p:spPr>
          <a:xfrm>
            <a:off x="2581521" y="2807968"/>
            <a:ext cx="629033" cy="4216"/>
          </a:xfrm>
          <a:prstGeom prst="line">
            <a:avLst/>
          </a:prstGeom>
        </p:spPr>
        <p:style>
          <a:lnRef idx="2">
            <a:schemeClr val="dk1"/>
          </a:lnRef>
          <a:fillRef idx="0">
            <a:schemeClr val="dk1"/>
          </a:fillRef>
          <a:effectRef idx="1">
            <a:schemeClr val="dk1"/>
          </a:effectRef>
          <a:fontRef idx="minor">
            <a:schemeClr val="tx1"/>
          </a:fontRef>
        </p:style>
      </p:cxnSp>
      <p:cxnSp>
        <p:nvCxnSpPr>
          <p:cNvPr id="21" name="Straight Connector 20"/>
          <p:cNvCxnSpPr>
            <a:stCxn id="10" idx="6"/>
            <a:endCxn id="11" idx="2"/>
          </p:cNvCxnSpPr>
          <p:nvPr/>
        </p:nvCxnSpPr>
        <p:spPr>
          <a:xfrm flipV="1">
            <a:off x="2018253" y="3433710"/>
            <a:ext cx="660808" cy="148126"/>
          </a:xfrm>
          <a:prstGeom prst="line">
            <a:avLst/>
          </a:prstGeom>
        </p:spPr>
        <p:style>
          <a:lnRef idx="2">
            <a:schemeClr val="dk1"/>
          </a:lnRef>
          <a:fillRef idx="0">
            <a:schemeClr val="dk1"/>
          </a:fillRef>
          <a:effectRef idx="1">
            <a:schemeClr val="dk1"/>
          </a:effectRef>
          <a:fontRef idx="minor">
            <a:schemeClr val="tx1"/>
          </a:fontRef>
        </p:style>
      </p:cxnSp>
      <p:cxnSp>
        <p:nvCxnSpPr>
          <p:cNvPr id="22" name="Straight Connector 21"/>
          <p:cNvCxnSpPr>
            <a:stCxn id="9" idx="5"/>
            <a:endCxn id="11" idx="1"/>
          </p:cNvCxnSpPr>
          <p:nvPr/>
        </p:nvCxnSpPr>
        <p:spPr>
          <a:xfrm>
            <a:off x="2517970" y="2961393"/>
            <a:ext cx="224642" cy="318892"/>
          </a:xfrm>
          <a:prstGeom prst="line">
            <a:avLst/>
          </a:prstGeom>
        </p:spPr>
        <p:style>
          <a:lnRef idx="2">
            <a:schemeClr val="dk1"/>
          </a:lnRef>
          <a:fillRef idx="0">
            <a:schemeClr val="dk1"/>
          </a:fillRef>
          <a:effectRef idx="1">
            <a:schemeClr val="dk1"/>
          </a:effectRef>
          <a:fontRef idx="minor">
            <a:schemeClr val="tx1"/>
          </a:fontRef>
        </p:style>
      </p:cxnSp>
      <p:cxnSp>
        <p:nvCxnSpPr>
          <p:cNvPr id="23" name="Straight Connector 22"/>
          <p:cNvCxnSpPr>
            <a:stCxn id="11" idx="7"/>
            <a:endCxn id="13" idx="3"/>
          </p:cNvCxnSpPr>
          <p:nvPr/>
        </p:nvCxnSpPr>
        <p:spPr>
          <a:xfrm flipV="1">
            <a:off x="3049462" y="2965609"/>
            <a:ext cx="224643" cy="314676"/>
          </a:xfrm>
          <a:prstGeom prst="line">
            <a:avLst/>
          </a:prstGeom>
        </p:spPr>
        <p:style>
          <a:lnRef idx="2">
            <a:schemeClr val="dk1"/>
          </a:lnRef>
          <a:fillRef idx="0">
            <a:schemeClr val="dk1"/>
          </a:fillRef>
          <a:effectRef idx="1">
            <a:schemeClr val="dk1"/>
          </a:effectRef>
          <a:fontRef idx="minor">
            <a:schemeClr val="tx1"/>
          </a:fontRef>
        </p:style>
      </p:cxnSp>
      <p:cxnSp>
        <p:nvCxnSpPr>
          <p:cNvPr id="24" name="Straight Connector 23"/>
          <p:cNvCxnSpPr>
            <a:stCxn id="8" idx="5"/>
            <a:endCxn id="13" idx="1"/>
          </p:cNvCxnSpPr>
          <p:nvPr/>
        </p:nvCxnSpPr>
        <p:spPr>
          <a:xfrm>
            <a:off x="3101405" y="2294986"/>
            <a:ext cx="172700" cy="363773"/>
          </a:xfrm>
          <a:prstGeom prst="line">
            <a:avLst/>
          </a:prstGeom>
        </p:spPr>
        <p:style>
          <a:lnRef idx="2">
            <a:schemeClr val="dk1"/>
          </a:lnRef>
          <a:fillRef idx="0">
            <a:schemeClr val="dk1"/>
          </a:fillRef>
          <a:effectRef idx="1">
            <a:schemeClr val="dk1"/>
          </a:effectRef>
          <a:fontRef idx="minor">
            <a:schemeClr val="tx1"/>
          </a:fontRef>
        </p:style>
      </p:cxnSp>
      <p:cxnSp>
        <p:nvCxnSpPr>
          <p:cNvPr id="25" name="Straight Connector 24"/>
          <p:cNvCxnSpPr>
            <a:stCxn id="8" idx="6"/>
            <a:endCxn id="12" idx="2"/>
          </p:cNvCxnSpPr>
          <p:nvPr/>
        </p:nvCxnSpPr>
        <p:spPr>
          <a:xfrm>
            <a:off x="3164956" y="2141561"/>
            <a:ext cx="539747" cy="38438"/>
          </a:xfrm>
          <a:prstGeom prst="line">
            <a:avLst/>
          </a:prstGeom>
        </p:spPr>
        <p:style>
          <a:lnRef idx="2">
            <a:schemeClr val="dk1"/>
          </a:lnRef>
          <a:fillRef idx="0">
            <a:schemeClr val="dk1"/>
          </a:fillRef>
          <a:effectRef idx="1">
            <a:schemeClr val="dk1"/>
          </a:effectRef>
          <a:fontRef idx="minor">
            <a:schemeClr val="tx1"/>
          </a:fontRef>
        </p:style>
      </p:cxnSp>
      <p:cxnSp>
        <p:nvCxnSpPr>
          <p:cNvPr id="26" name="Straight Connector 25"/>
          <p:cNvCxnSpPr>
            <a:stCxn id="13" idx="7"/>
            <a:endCxn id="12" idx="3"/>
          </p:cNvCxnSpPr>
          <p:nvPr/>
        </p:nvCxnSpPr>
        <p:spPr>
          <a:xfrm flipV="1">
            <a:off x="3580955" y="2333424"/>
            <a:ext cx="187299" cy="325335"/>
          </a:xfrm>
          <a:prstGeom prst="line">
            <a:avLst/>
          </a:prstGeom>
        </p:spPr>
        <p:style>
          <a:lnRef idx="2">
            <a:schemeClr val="dk1"/>
          </a:lnRef>
          <a:fillRef idx="0">
            <a:schemeClr val="dk1"/>
          </a:fillRef>
          <a:effectRef idx="1">
            <a:schemeClr val="dk1"/>
          </a:effectRef>
          <a:fontRef idx="minor">
            <a:schemeClr val="tx1"/>
          </a:fontRef>
        </p:style>
      </p:cxnSp>
      <p:cxnSp>
        <p:nvCxnSpPr>
          <p:cNvPr id="27" name="Straight Connector 26"/>
          <p:cNvCxnSpPr>
            <a:stCxn id="13" idx="5"/>
            <a:endCxn id="14" idx="1"/>
          </p:cNvCxnSpPr>
          <p:nvPr/>
        </p:nvCxnSpPr>
        <p:spPr>
          <a:xfrm>
            <a:off x="3580955" y="2965609"/>
            <a:ext cx="187299" cy="199435"/>
          </a:xfrm>
          <a:prstGeom prst="line">
            <a:avLst/>
          </a:prstGeom>
        </p:spPr>
        <p:style>
          <a:lnRef idx="2">
            <a:schemeClr val="dk1"/>
          </a:lnRef>
          <a:fillRef idx="0">
            <a:schemeClr val="dk1"/>
          </a:fillRef>
          <a:effectRef idx="1">
            <a:schemeClr val="dk1"/>
          </a:effectRef>
          <a:fontRef idx="minor">
            <a:schemeClr val="tx1"/>
          </a:fontRef>
        </p:style>
      </p:cxnSp>
      <p:sp>
        <p:nvSpPr>
          <p:cNvPr id="216" name="TextBox 215"/>
          <p:cNvSpPr txBox="1"/>
          <p:nvPr/>
        </p:nvSpPr>
        <p:spPr>
          <a:xfrm>
            <a:off x="838199" y="4229397"/>
            <a:ext cx="4348125"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Roboto"/>
                <a:ea typeface="+mn-ea"/>
                <a:cs typeface="+mn-cs"/>
              </a:rPr>
              <a:t>Initialize the core number by degree</a:t>
            </a:r>
          </a:p>
        </p:txBody>
      </p:sp>
      <p:sp>
        <p:nvSpPr>
          <p:cNvPr id="217" name="TextBox 216"/>
          <p:cNvSpPr txBox="1"/>
          <p:nvPr/>
        </p:nvSpPr>
        <p:spPr>
          <a:xfrm>
            <a:off x="5574113" y="4217058"/>
            <a:ext cx="3015916"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Roboto"/>
                <a:ea typeface="+mn-ea"/>
                <a:cs typeface="+mn-cs"/>
              </a:rPr>
              <a:t>Iteration </a:t>
            </a:r>
            <a:r>
              <a:rPr kumimoji="0" lang="en-US" sz="2000" b="1" i="1" u="none" strike="noStrike" kern="1200" cap="none" spc="0" normalizeH="0" baseline="0" noProof="0" dirty="0">
                <a:ln>
                  <a:noFill/>
                </a:ln>
                <a:solidFill>
                  <a:srgbClr val="FA91B6">
                    <a:lumMod val="75000"/>
                  </a:srgbClr>
                </a:solidFill>
                <a:effectLst/>
                <a:uLnTx/>
                <a:uFillTx/>
                <a:latin typeface="Roboto"/>
                <a:ea typeface="+mn-ea"/>
                <a:cs typeface="+mn-cs"/>
              </a:rPr>
              <a:t>1</a:t>
            </a:r>
          </a:p>
        </p:txBody>
      </p:sp>
      <p:sp>
        <p:nvSpPr>
          <p:cNvPr id="3" name="TextBox 2"/>
          <p:cNvSpPr txBox="1"/>
          <p:nvPr/>
        </p:nvSpPr>
        <p:spPr>
          <a:xfrm>
            <a:off x="9307670" y="4141329"/>
            <a:ext cx="1736497" cy="502702"/>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000" b="0" i="0" u="none" strike="noStrike" kern="1200" cap="none" spc="0" normalizeH="0" baseline="0" noProof="0" dirty="0" err="1">
                <a:ln>
                  <a:noFill/>
                </a:ln>
                <a:solidFill>
                  <a:srgbClr val="000000"/>
                </a:solidFill>
                <a:effectLst/>
                <a:uLnTx/>
                <a:uFillTx/>
                <a:latin typeface="Roboto"/>
                <a:ea typeface="+mn-ea"/>
                <a:cs typeface="+mn-cs"/>
              </a:rPr>
              <a:t>isContinue</a:t>
            </a:r>
            <a:r>
              <a:rPr kumimoji="0" lang="en-US" sz="2000" b="0" i="0" u="none" strike="noStrike" kern="1200" cap="none" spc="0" normalizeH="0" baseline="0" noProof="0" dirty="0">
                <a:ln>
                  <a:noFill/>
                </a:ln>
                <a:solidFill>
                  <a:srgbClr val="000000"/>
                </a:solidFill>
                <a:effectLst/>
                <a:uLnTx/>
                <a:uFillTx/>
                <a:latin typeface="Roboto"/>
                <a:ea typeface="+mn-ea"/>
                <a:cs typeface="+mn-cs"/>
              </a:rPr>
              <a:t>: </a:t>
            </a:r>
            <a:endParaRPr kumimoji="0" lang="en-US" sz="2000" b="1" i="1" u="none" strike="noStrike" kern="1200" cap="none" spc="0" normalizeH="0" baseline="0" noProof="0" dirty="0">
              <a:ln>
                <a:noFill/>
              </a:ln>
              <a:solidFill>
                <a:srgbClr val="FA91B6">
                  <a:lumMod val="75000"/>
                </a:srgbClr>
              </a:solidFill>
              <a:effectLst/>
              <a:uLnTx/>
              <a:uFillTx/>
              <a:latin typeface="Roboto"/>
              <a:ea typeface="+mn-ea"/>
              <a:cs typeface="+mn-cs"/>
            </a:endParaRPr>
          </a:p>
        </p:txBody>
      </p:sp>
      <p:sp>
        <p:nvSpPr>
          <p:cNvPr id="30" name="TextBox 29"/>
          <p:cNvSpPr txBox="1"/>
          <p:nvPr/>
        </p:nvSpPr>
        <p:spPr>
          <a:xfrm>
            <a:off x="10597665" y="4140114"/>
            <a:ext cx="756135" cy="553998"/>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000" b="1" i="1" u="none" strike="noStrike" kern="1200" cap="none" spc="0" normalizeH="0" baseline="0" noProof="0" dirty="0">
                <a:ln>
                  <a:noFill/>
                </a:ln>
                <a:solidFill>
                  <a:srgbClr val="FA91B6">
                    <a:lumMod val="75000"/>
                  </a:srgbClr>
                </a:solidFill>
                <a:effectLst/>
                <a:uLnTx/>
                <a:uFillTx/>
                <a:latin typeface="Roboto"/>
                <a:ea typeface="+mn-ea"/>
                <a:cs typeface="+mn-cs"/>
              </a:rPr>
              <a:t>True</a:t>
            </a:r>
          </a:p>
        </p:txBody>
      </p:sp>
      <p:sp>
        <p:nvSpPr>
          <p:cNvPr id="39" name="Rectangle 27"/>
          <p:cNvSpPr/>
          <p:nvPr/>
        </p:nvSpPr>
        <p:spPr>
          <a:xfrm>
            <a:off x="1931175" y="4875648"/>
            <a:ext cx="1069200" cy="432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a:ln>
                  <a:noFill/>
                </a:ln>
                <a:solidFill>
                  <a:prstClr val="white"/>
                </a:solidFill>
                <a:effectLst/>
                <a:uLnTx/>
                <a:uFillTx/>
                <a:latin typeface="Roboto"/>
                <a:ea typeface="+mn-ea"/>
                <a:cs typeface="+mn-cs"/>
              </a:rPr>
              <a:t>0</a:t>
            </a:r>
            <a:endParaRPr kumimoji="0" lang="en-US" sz="1800" b="1" i="0" u="none" strike="noStrike" kern="1200" cap="none" spc="0" normalizeH="0" baseline="0" noProof="0" dirty="0">
              <a:ln>
                <a:noFill/>
              </a:ln>
              <a:solidFill>
                <a:prstClr val="white"/>
              </a:solidFill>
              <a:effectLst/>
              <a:uLnTx/>
              <a:uFillTx/>
              <a:latin typeface="Roboto"/>
              <a:ea typeface="+mn-ea"/>
              <a:cs typeface="+mn-cs"/>
            </a:endParaRPr>
          </a:p>
        </p:txBody>
      </p:sp>
      <p:sp>
        <p:nvSpPr>
          <p:cNvPr id="40" name="Rectangle 27"/>
          <p:cNvSpPr/>
          <p:nvPr/>
        </p:nvSpPr>
        <p:spPr>
          <a:xfrm>
            <a:off x="3024150" y="4875648"/>
            <a:ext cx="1069200" cy="432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white"/>
                </a:solidFill>
                <a:effectLst/>
                <a:uLnTx/>
                <a:uFillTx/>
                <a:latin typeface="Roboto"/>
                <a:ea typeface="+mn-ea"/>
                <a:cs typeface="+mn-cs"/>
              </a:rPr>
              <a:t>1</a:t>
            </a:r>
            <a:endParaRPr kumimoji="0" lang="en-US" sz="1800" b="1" i="0" u="none" strike="noStrike" kern="1200" cap="none" spc="0" normalizeH="0" baseline="0" noProof="0" dirty="0">
              <a:ln>
                <a:noFill/>
              </a:ln>
              <a:solidFill>
                <a:prstClr val="white"/>
              </a:solidFill>
              <a:effectLst/>
              <a:uLnTx/>
              <a:uFillTx/>
              <a:latin typeface="Roboto"/>
              <a:ea typeface="+mn-ea"/>
              <a:cs typeface="+mn-cs"/>
            </a:endParaRPr>
          </a:p>
        </p:txBody>
      </p:sp>
      <p:sp>
        <p:nvSpPr>
          <p:cNvPr id="41" name="Rectangle 27"/>
          <p:cNvSpPr/>
          <p:nvPr/>
        </p:nvSpPr>
        <p:spPr>
          <a:xfrm>
            <a:off x="4117125" y="4875648"/>
            <a:ext cx="1069200" cy="432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white"/>
                </a:solidFill>
                <a:effectLst/>
                <a:uLnTx/>
                <a:uFillTx/>
                <a:latin typeface="Roboto"/>
                <a:ea typeface="+mn-ea"/>
                <a:cs typeface="+mn-cs"/>
              </a:rPr>
              <a:t>2</a:t>
            </a:r>
            <a:endParaRPr kumimoji="0" lang="en-US" sz="1800" b="1" i="0" u="none" strike="noStrike" kern="1200" cap="none" spc="0" normalizeH="0" baseline="0" noProof="0" dirty="0">
              <a:ln>
                <a:noFill/>
              </a:ln>
              <a:solidFill>
                <a:prstClr val="white"/>
              </a:solidFill>
              <a:effectLst/>
              <a:uLnTx/>
              <a:uFillTx/>
              <a:latin typeface="Roboto"/>
              <a:ea typeface="+mn-ea"/>
              <a:cs typeface="+mn-cs"/>
            </a:endParaRPr>
          </a:p>
        </p:txBody>
      </p:sp>
      <p:sp>
        <p:nvSpPr>
          <p:cNvPr id="43" name="Rectangle 27"/>
          <p:cNvSpPr/>
          <p:nvPr/>
        </p:nvSpPr>
        <p:spPr>
          <a:xfrm>
            <a:off x="5210100" y="4875648"/>
            <a:ext cx="1069200" cy="432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white"/>
                </a:solidFill>
                <a:effectLst/>
                <a:uLnTx/>
                <a:uFillTx/>
                <a:latin typeface="Roboto"/>
                <a:ea typeface="+mn-ea"/>
                <a:cs typeface="+mn-cs"/>
              </a:rPr>
              <a:t>3</a:t>
            </a:r>
            <a:endParaRPr kumimoji="0" lang="en-US" sz="1800" b="1" i="0" u="none" strike="noStrike" kern="1200" cap="none" spc="0" normalizeH="0" baseline="0" noProof="0" dirty="0">
              <a:ln>
                <a:noFill/>
              </a:ln>
              <a:solidFill>
                <a:prstClr val="white"/>
              </a:solidFill>
              <a:effectLst/>
              <a:uLnTx/>
              <a:uFillTx/>
              <a:latin typeface="Roboto"/>
              <a:ea typeface="+mn-ea"/>
              <a:cs typeface="+mn-cs"/>
            </a:endParaRPr>
          </a:p>
        </p:txBody>
      </p:sp>
      <p:sp>
        <p:nvSpPr>
          <p:cNvPr id="44" name="Rectangle 27"/>
          <p:cNvSpPr/>
          <p:nvPr/>
        </p:nvSpPr>
        <p:spPr>
          <a:xfrm>
            <a:off x="6303075" y="4875648"/>
            <a:ext cx="1069200" cy="432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white"/>
                </a:solidFill>
                <a:effectLst/>
                <a:uLnTx/>
                <a:uFillTx/>
                <a:latin typeface="Roboto"/>
                <a:ea typeface="+mn-ea"/>
                <a:cs typeface="+mn-cs"/>
              </a:rPr>
              <a:t>4</a:t>
            </a:r>
            <a:endParaRPr kumimoji="0" lang="en-US" sz="1800" b="1" i="0" u="none" strike="noStrike" kern="1200" cap="none" spc="0" normalizeH="0" baseline="0" noProof="0" dirty="0">
              <a:ln>
                <a:noFill/>
              </a:ln>
              <a:solidFill>
                <a:prstClr val="white"/>
              </a:solidFill>
              <a:effectLst/>
              <a:uLnTx/>
              <a:uFillTx/>
              <a:latin typeface="Roboto"/>
              <a:ea typeface="+mn-ea"/>
              <a:cs typeface="+mn-cs"/>
            </a:endParaRPr>
          </a:p>
        </p:txBody>
      </p:sp>
      <p:sp>
        <p:nvSpPr>
          <p:cNvPr id="45" name="Rectangle 27"/>
          <p:cNvSpPr/>
          <p:nvPr/>
        </p:nvSpPr>
        <p:spPr>
          <a:xfrm>
            <a:off x="7396050" y="4875648"/>
            <a:ext cx="1069200" cy="432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white"/>
                </a:solidFill>
                <a:effectLst/>
                <a:uLnTx/>
                <a:uFillTx/>
                <a:latin typeface="Roboto"/>
                <a:ea typeface="+mn-ea"/>
                <a:cs typeface="+mn-cs"/>
              </a:rPr>
              <a:t>5</a:t>
            </a:r>
            <a:endParaRPr kumimoji="0" lang="en-US" sz="1800" b="1" i="0" u="none" strike="noStrike" kern="1200" cap="none" spc="0" normalizeH="0" baseline="0" noProof="0" dirty="0">
              <a:ln>
                <a:noFill/>
              </a:ln>
              <a:solidFill>
                <a:prstClr val="white"/>
              </a:solidFill>
              <a:effectLst/>
              <a:uLnTx/>
              <a:uFillTx/>
              <a:latin typeface="Roboto"/>
              <a:ea typeface="+mn-ea"/>
              <a:cs typeface="+mn-cs"/>
            </a:endParaRPr>
          </a:p>
        </p:txBody>
      </p:sp>
      <p:sp>
        <p:nvSpPr>
          <p:cNvPr id="46" name="Rectangle 27"/>
          <p:cNvSpPr/>
          <p:nvPr/>
        </p:nvSpPr>
        <p:spPr>
          <a:xfrm>
            <a:off x="8489025" y="4875648"/>
            <a:ext cx="1069200" cy="432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white"/>
                </a:solidFill>
                <a:effectLst/>
                <a:uLnTx/>
                <a:uFillTx/>
                <a:latin typeface="Roboto"/>
                <a:ea typeface="+mn-ea"/>
                <a:cs typeface="+mn-cs"/>
              </a:rPr>
              <a:t>6</a:t>
            </a:r>
            <a:endParaRPr kumimoji="0" lang="en-US" sz="1800" b="1" i="0" u="none" strike="noStrike" kern="1200" cap="none" spc="0" normalizeH="0" baseline="0" noProof="0" dirty="0">
              <a:ln>
                <a:noFill/>
              </a:ln>
              <a:solidFill>
                <a:prstClr val="white"/>
              </a:solidFill>
              <a:effectLst/>
              <a:uLnTx/>
              <a:uFillTx/>
              <a:latin typeface="Roboto"/>
              <a:ea typeface="+mn-ea"/>
              <a:cs typeface="+mn-cs"/>
            </a:endParaRPr>
          </a:p>
        </p:txBody>
      </p:sp>
      <p:sp>
        <p:nvSpPr>
          <p:cNvPr id="47" name="Rectangle 27"/>
          <p:cNvSpPr/>
          <p:nvPr/>
        </p:nvSpPr>
        <p:spPr>
          <a:xfrm>
            <a:off x="9582000" y="4875648"/>
            <a:ext cx="1069200" cy="432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white"/>
                </a:solidFill>
                <a:effectLst/>
                <a:uLnTx/>
                <a:uFillTx/>
                <a:latin typeface="Roboto"/>
                <a:ea typeface="+mn-ea"/>
                <a:cs typeface="+mn-cs"/>
              </a:rPr>
              <a:t>7</a:t>
            </a:r>
            <a:endParaRPr kumimoji="0" lang="en-US" sz="1800" b="1" i="0" u="none" strike="noStrike" kern="1200" cap="none" spc="0" normalizeH="0" baseline="0" noProof="0" dirty="0">
              <a:ln>
                <a:noFill/>
              </a:ln>
              <a:solidFill>
                <a:prstClr val="white"/>
              </a:solidFill>
              <a:effectLst/>
              <a:uLnTx/>
              <a:uFillTx/>
              <a:latin typeface="Roboto"/>
              <a:ea typeface="+mn-ea"/>
              <a:cs typeface="+mn-cs"/>
            </a:endParaRPr>
          </a:p>
        </p:txBody>
      </p:sp>
      <p:sp>
        <p:nvSpPr>
          <p:cNvPr id="48" name="Rectangle 27"/>
          <p:cNvSpPr/>
          <p:nvPr/>
        </p:nvSpPr>
        <p:spPr>
          <a:xfrm>
            <a:off x="10674974" y="4875648"/>
            <a:ext cx="1069200" cy="432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white"/>
                </a:solidFill>
                <a:effectLst/>
                <a:uLnTx/>
                <a:uFillTx/>
                <a:latin typeface="Roboto"/>
                <a:ea typeface="+mn-ea"/>
                <a:cs typeface="+mn-cs"/>
              </a:rPr>
              <a:t>8</a:t>
            </a:r>
            <a:endParaRPr kumimoji="0" lang="en-US" sz="1800" b="1" i="0" u="none" strike="noStrike" kern="1200" cap="none" spc="0" normalizeH="0" baseline="0" noProof="0" dirty="0">
              <a:ln>
                <a:noFill/>
              </a:ln>
              <a:solidFill>
                <a:prstClr val="white"/>
              </a:solidFill>
              <a:effectLst/>
              <a:uLnTx/>
              <a:uFillTx/>
              <a:latin typeface="Roboto"/>
              <a:ea typeface="+mn-ea"/>
              <a:cs typeface="+mn-cs"/>
            </a:endParaRPr>
          </a:p>
        </p:txBody>
      </p:sp>
      <p:sp>
        <p:nvSpPr>
          <p:cNvPr id="31" name="文本框 30"/>
          <p:cNvSpPr txBox="1"/>
          <p:nvPr/>
        </p:nvSpPr>
        <p:spPr>
          <a:xfrm>
            <a:off x="1062688" y="5375808"/>
            <a:ext cx="64403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800" b="0" i="0" u="none" strike="noStrike" kern="1200" cap="none" spc="0" normalizeH="0" baseline="0" noProof="0" dirty="0">
                <a:ln>
                  <a:noFill/>
                </a:ln>
                <a:solidFill>
                  <a:srgbClr val="000000"/>
                </a:solidFill>
                <a:effectLst/>
                <a:uLnTx/>
                <a:uFillTx/>
                <a:latin typeface="Roboto"/>
                <a:ea typeface="+mn-ea"/>
                <a:cs typeface="+mn-cs"/>
              </a:rPr>
              <a:t>Core</a:t>
            </a:r>
            <a:endParaRPr kumimoji="1" lang="zh-CN" altLang="en-US" sz="1800" b="0" i="0" u="none" strike="noStrike" kern="1200" cap="none" spc="0" normalizeH="0" baseline="0" noProof="0" dirty="0">
              <a:ln>
                <a:noFill/>
              </a:ln>
              <a:solidFill>
                <a:srgbClr val="000000"/>
              </a:solidFill>
              <a:effectLst/>
              <a:uLnTx/>
              <a:uFillTx/>
              <a:latin typeface="Roboto"/>
              <a:ea typeface="+mn-ea"/>
              <a:cs typeface="+mn-cs"/>
            </a:endParaRPr>
          </a:p>
        </p:txBody>
      </p:sp>
      <p:sp>
        <p:nvSpPr>
          <p:cNvPr id="49" name="文本框 48"/>
          <p:cNvSpPr txBox="1"/>
          <p:nvPr/>
        </p:nvSpPr>
        <p:spPr>
          <a:xfrm>
            <a:off x="2333805" y="5375808"/>
            <a:ext cx="3121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800" b="0" i="0" u="none" strike="noStrike" kern="1200" cap="none" spc="0" normalizeH="0" baseline="0" noProof="0" dirty="0">
                <a:ln>
                  <a:noFill/>
                </a:ln>
                <a:solidFill>
                  <a:srgbClr val="000000"/>
                </a:solidFill>
                <a:effectLst/>
                <a:uLnTx/>
                <a:uFillTx/>
                <a:latin typeface="Roboto"/>
                <a:ea typeface="+mn-ea"/>
                <a:cs typeface="+mn-cs"/>
              </a:rPr>
              <a:t>3</a:t>
            </a:r>
            <a:endParaRPr kumimoji="1" lang="zh-CN" altLang="en-US" sz="1800" b="0" i="0" u="none" strike="noStrike" kern="1200" cap="none" spc="0" normalizeH="0" baseline="0" noProof="0" dirty="0">
              <a:ln>
                <a:noFill/>
              </a:ln>
              <a:solidFill>
                <a:srgbClr val="000000"/>
              </a:solidFill>
              <a:effectLst/>
              <a:uLnTx/>
              <a:uFillTx/>
              <a:latin typeface="Roboto"/>
              <a:ea typeface="+mn-ea"/>
              <a:cs typeface="+mn-cs"/>
            </a:endParaRPr>
          </a:p>
        </p:txBody>
      </p:sp>
      <p:sp>
        <p:nvSpPr>
          <p:cNvPr id="50" name="文本框 49"/>
          <p:cNvSpPr txBox="1"/>
          <p:nvPr/>
        </p:nvSpPr>
        <p:spPr>
          <a:xfrm>
            <a:off x="3426780" y="5375808"/>
            <a:ext cx="3121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800" b="0" i="0" u="none" strike="noStrike" kern="1200" cap="none" spc="0" normalizeH="0" baseline="0" noProof="0" dirty="0">
                <a:ln>
                  <a:noFill/>
                </a:ln>
                <a:solidFill>
                  <a:srgbClr val="000000"/>
                </a:solidFill>
                <a:effectLst/>
                <a:uLnTx/>
                <a:uFillTx/>
                <a:latin typeface="Roboto"/>
                <a:ea typeface="+mn-ea"/>
                <a:cs typeface="+mn-cs"/>
              </a:rPr>
              <a:t>3</a:t>
            </a:r>
            <a:endParaRPr kumimoji="1" lang="zh-CN" altLang="en-US" sz="1800" b="0" i="0" u="none" strike="noStrike" kern="1200" cap="none" spc="0" normalizeH="0" baseline="0" noProof="0" dirty="0">
              <a:ln>
                <a:noFill/>
              </a:ln>
              <a:solidFill>
                <a:srgbClr val="000000"/>
              </a:solidFill>
              <a:effectLst/>
              <a:uLnTx/>
              <a:uFillTx/>
              <a:latin typeface="Roboto"/>
              <a:ea typeface="+mn-ea"/>
              <a:cs typeface="+mn-cs"/>
            </a:endParaRPr>
          </a:p>
        </p:txBody>
      </p:sp>
      <p:sp>
        <p:nvSpPr>
          <p:cNvPr id="51" name="文本框 50"/>
          <p:cNvSpPr txBox="1"/>
          <p:nvPr/>
        </p:nvSpPr>
        <p:spPr>
          <a:xfrm>
            <a:off x="4519755" y="5375808"/>
            <a:ext cx="3121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800" b="0" i="0" u="none" strike="noStrike" kern="1200" cap="none" spc="0" normalizeH="0" baseline="0" noProof="0" dirty="0">
                <a:ln>
                  <a:noFill/>
                </a:ln>
                <a:solidFill>
                  <a:srgbClr val="000000"/>
                </a:solidFill>
                <a:effectLst/>
                <a:uLnTx/>
                <a:uFillTx/>
                <a:latin typeface="Roboto"/>
                <a:ea typeface="+mn-ea"/>
                <a:cs typeface="+mn-cs"/>
              </a:rPr>
              <a:t>4</a:t>
            </a:r>
            <a:endParaRPr kumimoji="1" lang="zh-CN" altLang="en-US" sz="1800" b="0" i="0" u="none" strike="noStrike" kern="1200" cap="none" spc="0" normalizeH="0" baseline="0" noProof="0" dirty="0">
              <a:ln>
                <a:noFill/>
              </a:ln>
              <a:solidFill>
                <a:srgbClr val="000000"/>
              </a:solidFill>
              <a:effectLst/>
              <a:uLnTx/>
              <a:uFillTx/>
              <a:latin typeface="Roboto"/>
              <a:ea typeface="+mn-ea"/>
              <a:cs typeface="+mn-cs"/>
            </a:endParaRPr>
          </a:p>
        </p:txBody>
      </p:sp>
      <p:sp>
        <p:nvSpPr>
          <p:cNvPr id="52" name="文本框 51"/>
          <p:cNvSpPr txBox="1"/>
          <p:nvPr/>
        </p:nvSpPr>
        <p:spPr>
          <a:xfrm>
            <a:off x="5612730" y="5375808"/>
            <a:ext cx="3121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800" b="0" i="0" u="none" strike="noStrike" kern="1200" cap="none" spc="0" normalizeH="0" baseline="0" noProof="0" dirty="0">
                <a:ln>
                  <a:noFill/>
                </a:ln>
                <a:solidFill>
                  <a:srgbClr val="000000"/>
                </a:solidFill>
                <a:effectLst/>
                <a:uLnTx/>
                <a:uFillTx/>
                <a:latin typeface="Roboto"/>
                <a:ea typeface="+mn-ea"/>
                <a:cs typeface="+mn-cs"/>
              </a:rPr>
              <a:t>6</a:t>
            </a:r>
            <a:endParaRPr kumimoji="1" lang="zh-CN" altLang="en-US" sz="1800" b="0" i="0" u="none" strike="noStrike" kern="1200" cap="none" spc="0" normalizeH="0" baseline="0" noProof="0" dirty="0">
              <a:ln>
                <a:noFill/>
              </a:ln>
              <a:solidFill>
                <a:srgbClr val="000000"/>
              </a:solidFill>
              <a:effectLst/>
              <a:uLnTx/>
              <a:uFillTx/>
              <a:latin typeface="Roboto"/>
              <a:ea typeface="+mn-ea"/>
              <a:cs typeface="+mn-cs"/>
            </a:endParaRPr>
          </a:p>
        </p:txBody>
      </p:sp>
      <p:sp>
        <p:nvSpPr>
          <p:cNvPr id="53" name="文本框 52"/>
          <p:cNvSpPr txBox="1"/>
          <p:nvPr/>
        </p:nvSpPr>
        <p:spPr>
          <a:xfrm>
            <a:off x="6705705" y="5375808"/>
            <a:ext cx="3121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800" b="0" i="0" u="none" strike="noStrike" kern="1200" cap="none" spc="0" normalizeH="0" baseline="0" noProof="0" dirty="0">
                <a:ln>
                  <a:noFill/>
                </a:ln>
                <a:solidFill>
                  <a:srgbClr val="000000"/>
                </a:solidFill>
                <a:effectLst/>
                <a:uLnTx/>
                <a:uFillTx/>
                <a:latin typeface="Roboto"/>
                <a:ea typeface="+mn-ea"/>
                <a:cs typeface="+mn-cs"/>
              </a:rPr>
              <a:t>3</a:t>
            </a:r>
            <a:endParaRPr kumimoji="1" lang="zh-CN" altLang="en-US" sz="1800" b="0" i="0" u="none" strike="noStrike" kern="1200" cap="none" spc="0" normalizeH="0" baseline="0" noProof="0" dirty="0">
              <a:ln>
                <a:noFill/>
              </a:ln>
              <a:solidFill>
                <a:srgbClr val="000000"/>
              </a:solidFill>
              <a:effectLst/>
              <a:uLnTx/>
              <a:uFillTx/>
              <a:latin typeface="Roboto"/>
              <a:ea typeface="+mn-ea"/>
              <a:cs typeface="+mn-cs"/>
            </a:endParaRPr>
          </a:p>
        </p:txBody>
      </p:sp>
      <p:sp>
        <p:nvSpPr>
          <p:cNvPr id="54" name="文本框 53"/>
          <p:cNvSpPr txBox="1"/>
          <p:nvPr/>
        </p:nvSpPr>
        <p:spPr>
          <a:xfrm>
            <a:off x="7798680" y="5375808"/>
            <a:ext cx="3121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800" b="0" i="0" u="none" strike="noStrike" kern="1200" cap="none" spc="0" normalizeH="0" baseline="0" noProof="0">
                <a:ln>
                  <a:noFill/>
                </a:ln>
                <a:solidFill>
                  <a:srgbClr val="000000"/>
                </a:solidFill>
                <a:effectLst/>
                <a:uLnTx/>
                <a:uFillTx/>
                <a:latin typeface="Roboto"/>
                <a:ea typeface="+mn-ea"/>
                <a:cs typeface="+mn-cs"/>
              </a:rPr>
              <a:t>5</a:t>
            </a:r>
          </a:p>
        </p:txBody>
      </p:sp>
      <p:sp>
        <p:nvSpPr>
          <p:cNvPr id="55" name="文本框 54"/>
          <p:cNvSpPr txBox="1"/>
          <p:nvPr/>
        </p:nvSpPr>
        <p:spPr>
          <a:xfrm>
            <a:off x="8891655" y="5375808"/>
            <a:ext cx="3121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800" b="0" i="0" u="none" strike="noStrike" kern="1200" cap="none" spc="0" normalizeH="0" baseline="0" noProof="0" dirty="0">
                <a:ln>
                  <a:noFill/>
                </a:ln>
                <a:solidFill>
                  <a:srgbClr val="000000"/>
                </a:solidFill>
                <a:effectLst/>
                <a:uLnTx/>
                <a:uFillTx/>
                <a:latin typeface="Roboto"/>
                <a:ea typeface="+mn-ea"/>
                <a:cs typeface="+mn-cs"/>
              </a:rPr>
              <a:t>3</a:t>
            </a:r>
          </a:p>
        </p:txBody>
      </p:sp>
      <p:sp>
        <p:nvSpPr>
          <p:cNvPr id="56" name="文本框 55"/>
          <p:cNvSpPr txBox="1"/>
          <p:nvPr/>
        </p:nvSpPr>
        <p:spPr>
          <a:xfrm>
            <a:off x="9984630" y="5375808"/>
            <a:ext cx="3121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800" b="0" i="0" u="none" strike="noStrike" kern="1200" cap="none" spc="0" normalizeH="0" baseline="0" noProof="0" dirty="0">
                <a:ln>
                  <a:noFill/>
                </a:ln>
                <a:solidFill>
                  <a:srgbClr val="000000"/>
                </a:solidFill>
                <a:effectLst/>
                <a:uLnTx/>
                <a:uFillTx/>
                <a:latin typeface="Roboto"/>
                <a:ea typeface="+mn-ea"/>
                <a:cs typeface="+mn-cs"/>
              </a:rPr>
              <a:t>2</a:t>
            </a:r>
          </a:p>
        </p:txBody>
      </p:sp>
      <p:sp>
        <p:nvSpPr>
          <p:cNvPr id="57" name="文本框 56"/>
          <p:cNvSpPr txBox="1"/>
          <p:nvPr/>
        </p:nvSpPr>
        <p:spPr>
          <a:xfrm>
            <a:off x="11077604" y="5375808"/>
            <a:ext cx="3121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800" b="0" i="0" u="none" strike="noStrike" kern="1200" cap="none" spc="0" normalizeH="0" baseline="0" noProof="0" dirty="0">
                <a:ln>
                  <a:noFill/>
                </a:ln>
                <a:solidFill>
                  <a:srgbClr val="000000"/>
                </a:solidFill>
                <a:effectLst/>
                <a:uLnTx/>
                <a:uFillTx/>
                <a:latin typeface="Roboto"/>
                <a:ea typeface="+mn-ea"/>
                <a:cs typeface="+mn-cs"/>
              </a:rPr>
              <a:t>1</a:t>
            </a:r>
          </a:p>
        </p:txBody>
      </p:sp>
      <p:sp>
        <p:nvSpPr>
          <p:cNvPr id="58" name="Pentagon 28"/>
          <p:cNvSpPr/>
          <p:nvPr/>
        </p:nvSpPr>
        <p:spPr>
          <a:xfrm rot="16200000">
            <a:off x="2386537" y="5770008"/>
            <a:ext cx="206667" cy="293250"/>
          </a:xfrm>
          <a:prstGeom prst="homePlate">
            <a:avLst/>
          </a:prstGeom>
        </p:spPr>
        <p:style>
          <a:lnRef idx="0">
            <a:schemeClr val="accent6"/>
          </a:lnRef>
          <a:fillRef idx="3">
            <a:schemeClr val="accent6"/>
          </a:fillRef>
          <a:effectRef idx="3">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boto"/>
              <a:ea typeface="+mn-ea"/>
              <a:cs typeface="+mn-cs"/>
            </a:endParaRPr>
          </a:p>
        </p:txBody>
      </p:sp>
      <p:sp>
        <p:nvSpPr>
          <p:cNvPr id="60" name="TextBox 29"/>
          <p:cNvSpPr txBox="1"/>
          <p:nvPr/>
        </p:nvSpPr>
        <p:spPr>
          <a:xfrm>
            <a:off x="10607604" y="4138899"/>
            <a:ext cx="974796" cy="496996"/>
          </a:xfrm>
          <a:prstGeom prst="rect">
            <a:avLst/>
          </a:prstGeom>
          <a:solidFill>
            <a:schemeClr val="bg1"/>
          </a:solid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000" b="1" i="1" u="none" strike="noStrike" kern="1200" cap="none" spc="0" normalizeH="0" baseline="0" noProof="0" dirty="0">
                <a:ln>
                  <a:noFill/>
                </a:ln>
                <a:solidFill>
                  <a:srgbClr val="FA91B6">
                    <a:lumMod val="75000"/>
                  </a:srgbClr>
                </a:solidFill>
                <a:effectLst/>
                <a:uLnTx/>
                <a:uFillTx/>
                <a:latin typeface="Roboto"/>
                <a:ea typeface="+mn-ea"/>
                <a:cs typeface="+mn-cs"/>
              </a:rPr>
              <a:t>False</a:t>
            </a:r>
          </a:p>
        </p:txBody>
      </p:sp>
      <p:sp>
        <p:nvSpPr>
          <p:cNvPr id="61" name="TextBox 60">
            <a:extLst>
              <a:ext uri="{FF2B5EF4-FFF2-40B4-BE49-F238E27FC236}">
                <a16:creationId xmlns:a16="http://schemas.microsoft.com/office/drawing/2014/main" id="{AD37F08C-4505-4D0A-AC99-EE7114E3E00C}"/>
              </a:ext>
            </a:extLst>
          </p:cNvPr>
          <p:cNvSpPr txBox="1"/>
          <p:nvPr/>
        </p:nvSpPr>
        <p:spPr>
          <a:xfrm>
            <a:off x="4629025" y="2267179"/>
            <a:ext cx="6700875" cy="132343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000000"/>
                </a:solidFill>
                <a:effectLst/>
                <a:uLnTx/>
                <a:uFillTx/>
                <a:latin typeface="Roboto"/>
                <a:ea typeface="+mn-ea"/>
                <a:cs typeface="+mn-cs"/>
              </a:rPr>
              <a:t>Given a vertex and its core number </a:t>
            </a:r>
            <a:r>
              <a:rPr kumimoji="0" lang="en-US" altLang="zh-CN" sz="2000" b="0" i="0" u="none" strike="noStrike" kern="1200" cap="none" spc="0" normalizeH="0" baseline="0" noProof="0" dirty="0">
                <a:ln>
                  <a:noFill/>
                </a:ln>
                <a:solidFill>
                  <a:srgbClr val="FA91B6">
                    <a:lumMod val="75000"/>
                  </a:srgbClr>
                </a:solidFill>
                <a:effectLst/>
                <a:uLnTx/>
                <a:uFillTx/>
                <a:latin typeface="Roboto"/>
                <a:ea typeface="+mn-ea"/>
                <a:cs typeface="+mn-cs"/>
              </a:rPr>
              <a:t>k</a:t>
            </a:r>
            <a:r>
              <a:rPr kumimoji="0" lang="en-US" altLang="zh-CN" sz="2000" b="0" i="0" u="none" strike="noStrike" kern="1200" cap="none" spc="0" normalizeH="0" baseline="0" noProof="0" dirty="0">
                <a:ln>
                  <a:noFill/>
                </a:ln>
                <a:solidFill>
                  <a:srgbClr val="000000"/>
                </a:solidFill>
                <a:effectLst/>
                <a:uLnTx/>
                <a:uFillTx/>
                <a:latin typeface="Robot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000000"/>
                </a:solidFill>
                <a:effectLst/>
                <a:uLnTx/>
                <a:uFillTx/>
                <a:latin typeface="Roboto"/>
                <a:ea typeface="+mn-ea"/>
                <a:cs typeface="+mn-cs"/>
              </a:rPr>
              <a:t>There exists at least </a:t>
            </a:r>
            <a:r>
              <a:rPr kumimoji="0" lang="en-US" altLang="zh-CN" sz="2000" b="0" i="0" u="none" strike="noStrike" kern="1200" cap="none" spc="0" normalizeH="0" baseline="0" noProof="0" dirty="0">
                <a:ln>
                  <a:noFill/>
                </a:ln>
                <a:solidFill>
                  <a:srgbClr val="FA91B6">
                    <a:lumMod val="75000"/>
                  </a:srgbClr>
                </a:solidFill>
                <a:effectLst/>
                <a:uLnTx/>
                <a:uFillTx/>
                <a:latin typeface="Roboto"/>
                <a:ea typeface="+mn-ea"/>
                <a:cs typeface="+mn-cs"/>
              </a:rPr>
              <a:t>k</a:t>
            </a:r>
            <a:r>
              <a:rPr kumimoji="0" lang="en-US" altLang="zh-CN" sz="2000" b="0" i="0" u="none" strike="noStrike" kern="1200" cap="none" spc="0" normalizeH="0" baseline="0" noProof="0" dirty="0">
                <a:ln>
                  <a:noFill/>
                </a:ln>
                <a:solidFill>
                  <a:srgbClr val="000000"/>
                </a:solidFill>
                <a:effectLst/>
                <a:uLnTx/>
                <a:uFillTx/>
                <a:latin typeface="Roboto"/>
                <a:ea typeface="+mn-ea"/>
                <a:cs typeface="+mn-cs"/>
              </a:rPr>
              <a:t> neighbors with core number </a:t>
            </a:r>
            <a:r>
              <a:rPr kumimoji="0" lang="en-US" altLang="zh-CN" sz="2000" b="0" i="0" u="none" strike="noStrike" kern="1200" cap="none" spc="0" normalizeH="0" baseline="0" noProof="0" dirty="0">
                <a:ln>
                  <a:noFill/>
                </a:ln>
                <a:solidFill>
                  <a:srgbClr val="FA91B6">
                    <a:lumMod val="75000"/>
                  </a:srgbClr>
                </a:solidFill>
                <a:effectLst/>
                <a:uLnTx/>
                <a:uFillTx/>
                <a:latin typeface="Roboto"/>
                <a:ea typeface="+mn-ea"/>
                <a:cs typeface="+mn-cs"/>
              </a:rPr>
              <a:t>k</a:t>
            </a:r>
            <a:r>
              <a:rPr kumimoji="0" lang="en-US" altLang="zh-CN" sz="2000" b="0" i="0" u="none" strike="noStrike" kern="1200" cap="none" spc="0" normalizeH="0" baseline="0" noProof="0" dirty="0">
                <a:ln>
                  <a:noFill/>
                </a:ln>
                <a:solidFill>
                  <a:srgbClr val="000000"/>
                </a:solidFill>
                <a:effectLst/>
                <a:uLnTx/>
                <a:uFillTx/>
                <a:latin typeface="Robot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000000"/>
                </a:solidFill>
                <a:effectLst/>
                <a:uLnTx/>
                <a:uFillTx/>
                <a:latin typeface="Roboto"/>
                <a:ea typeface="+mn-ea"/>
                <a:cs typeface="+mn-cs"/>
              </a:rPr>
              <a:t>There does not exist </a:t>
            </a:r>
            <a:r>
              <a:rPr kumimoji="0" lang="en-US" altLang="zh-CN" sz="2000" b="0" i="0" u="none" strike="noStrike" kern="1200" cap="none" spc="0" normalizeH="0" baseline="0" noProof="0" dirty="0">
                <a:ln>
                  <a:noFill/>
                </a:ln>
                <a:solidFill>
                  <a:srgbClr val="FA91B6">
                    <a:lumMod val="75000"/>
                  </a:srgbClr>
                </a:solidFill>
                <a:effectLst/>
                <a:uLnTx/>
                <a:uFillTx/>
                <a:latin typeface="Roboto"/>
                <a:ea typeface="+mn-ea"/>
                <a:cs typeface="+mn-cs"/>
              </a:rPr>
              <a:t>k+1</a:t>
            </a:r>
            <a:r>
              <a:rPr kumimoji="0" lang="en-US" altLang="zh-CN" sz="2000" b="0" i="0" u="none" strike="noStrike" kern="1200" cap="none" spc="0" normalizeH="0" baseline="0" noProof="0" dirty="0">
                <a:ln>
                  <a:noFill/>
                </a:ln>
                <a:solidFill>
                  <a:srgbClr val="000000"/>
                </a:solidFill>
                <a:effectLst/>
                <a:uLnTx/>
                <a:uFillTx/>
                <a:latin typeface="Roboto"/>
                <a:ea typeface="+mn-ea"/>
                <a:cs typeface="+mn-cs"/>
              </a:rPr>
              <a:t> neighbors with core number </a:t>
            </a:r>
            <a:r>
              <a:rPr kumimoji="0" lang="en-US" altLang="zh-CN" sz="2000" b="0" i="0" u="none" strike="noStrike" kern="1200" cap="none" spc="0" normalizeH="0" baseline="0" noProof="0" dirty="0">
                <a:ln>
                  <a:noFill/>
                </a:ln>
                <a:solidFill>
                  <a:srgbClr val="FA91B6">
                    <a:lumMod val="75000"/>
                  </a:srgbClr>
                </a:solidFill>
                <a:effectLst/>
                <a:uLnTx/>
                <a:uFillTx/>
                <a:latin typeface="Roboto"/>
                <a:ea typeface="+mn-ea"/>
                <a:cs typeface="+mn-cs"/>
              </a:rPr>
              <a:t>k+1</a:t>
            </a:r>
            <a:r>
              <a:rPr kumimoji="0" lang="en-US" altLang="zh-CN" sz="2000" b="0" i="0" u="none" strike="noStrike" kern="1200" cap="none" spc="0" normalizeH="0" baseline="0" noProof="0" dirty="0">
                <a:ln>
                  <a:noFill/>
                </a:ln>
                <a:solidFill>
                  <a:srgbClr val="000000"/>
                </a:solidFill>
                <a:effectLst/>
                <a:uLnTx/>
                <a:uFillTx/>
                <a:latin typeface="Roboto"/>
                <a:ea typeface="+mn-ea"/>
                <a:cs typeface="+mn-cs"/>
              </a:rPr>
              <a:t>.</a:t>
            </a:r>
            <a:endParaRPr kumimoji="0" lang="es-ES_tradnl" altLang="zh-CN" sz="2000" b="0" i="0" u="none" strike="noStrike" kern="1200" cap="none" spc="0" normalizeH="0" baseline="0" noProof="0" dirty="0">
              <a:ln>
                <a:noFill/>
              </a:ln>
              <a:solidFill>
                <a:srgbClr val="000000"/>
              </a:solidFill>
              <a:effectLst/>
              <a:uLnTx/>
              <a:uFillTx/>
              <a:latin typeface="Roboto"/>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2000" b="0" i="0" u="none" strike="noStrike" kern="1200" cap="none" spc="0" normalizeH="0" baseline="0" noProof="0" dirty="0">
              <a:ln>
                <a:noFill/>
              </a:ln>
              <a:solidFill>
                <a:srgbClr val="000000"/>
              </a:solidFill>
              <a:effectLst/>
              <a:uLnTx/>
              <a:uFillTx/>
              <a:latin typeface="Roboto"/>
              <a:ea typeface="+mn-ea"/>
              <a:cs typeface="+mn-cs"/>
            </a:endParaRPr>
          </a:p>
        </p:txBody>
      </p:sp>
      <p:sp>
        <p:nvSpPr>
          <p:cNvPr id="62" name="Title 36">
            <a:extLst>
              <a:ext uri="{FF2B5EF4-FFF2-40B4-BE49-F238E27FC236}">
                <a16:creationId xmlns:a16="http://schemas.microsoft.com/office/drawing/2014/main" id="{879CCD62-C8DB-3AAF-0EA5-A672EB8E9D62}"/>
              </a:ext>
            </a:extLst>
          </p:cNvPr>
          <p:cNvSpPr>
            <a:spLocks noGrp="1"/>
          </p:cNvSpPr>
          <p:nvPr>
            <p:ph type="title"/>
          </p:nvPr>
        </p:nvSpPr>
        <p:spPr>
          <a:xfrm>
            <a:off x="838200" y="365125"/>
            <a:ext cx="10515600" cy="1325563"/>
          </a:xfrm>
        </p:spPr>
        <p:txBody>
          <a:bodyPr>
            <a:normAutofit/>
          </a:bodyPr>
          <a:lstStyle/>
          <a:p>
            <a:r>
              <a:rPr lang="en-US" altLang="zh-CN" sz="4000" dirty="0"/>
              <a:t>Core Decomposition: Local-view (Converging)</a:t>
            </a:r>
            <a:endParaRPr lang="en-US" sz="4000" dirty="0"/>
          </a:p>
        </p:txBody>
      </p:sp>
    </p:spTree>
    <p:extLst>
      <p:ext uri="{BB962C8B-B14F-4D97-AF65-F5344CB8AC3E}">
        <p14:creationId xmlns:p14="http://schemas.microsoft.com/office/powerpoint/2010/main" val="2155059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grpId="0" nodeType="withEffect">
                                  <p:stCondLst>
                                    <p:cond delay="0"/>
                                  </p:stCondLst>
                                  <p:childTnLst>
                                    <p:animMotion origin="layout" path="M 3.33333E-6 -1.48148E-6 L 0.08724 -1.48148E-6 " pathEditMode="relative" rAng="0" ptsTypes="AA">
                                      <p:cBhvr>
                                        <p:cTn id="6" dur="500" fill="hold"/>
                                        <p:tgtEl>
                                          <p:spTgt spid="58"/>
                                        </p:tgtEl>
                                        <p:attrNameLst>
                                          <p:attrName>ppt_x</p:attrName>
                                          <p:attrName>ppt_y</p:attrName>
                                        </p:attrNameLst>
                                      </p:cBhvr>
                                      <p:rCtr x="4362" y="0"/>
                                    </p:animMotion>
                                  </p:childTnLst>
                                </p:cTn>
                              </p:par>
                            </p:childTnLst>
                          </p:cTn>
                        </p:par>
                      </p:childTnLst>
                    </p:cTn>
                  </p:par>
                  <p:par>
                    <p:cTn id="7" fill="hold">
                      <p:stCondLst>
                        <p:cond delay="indefinite"/>
                      </p:stCondLst>
                      <p:childTnLst>
                        <p:par>
                          <p:cTn id="8" fill="hold">
                            <p:stCondLst>
                              <p:cond delay="0"/>
                            </p:stCondLst>
                            <p:childTnLst>
                              <p:par>
                                <p:cTn id="9" presetID="1" presetClass="emph" presetSubtype="2" fill="hold" nodeType="clickEffect">
                                  <p:stCondLst>
                                    <p:cond delay="0"/>
                                  </p:stCondLst>
                                  <p:childTnLst>
                                    <p:animClr clrSpc="rgb" dir="cw">
                                      <p:cBhvr>
                                        <p:cTn id="10" dur="500" fill="hold"/>
                                        <p:tgtEl>
                                          <p:spTgt spid="5"/>
                                        </p:tgtEl>
                                        <p:attrNameLst>
                                          <p:attrName>fillcolor</p:attrName>
                                        </p:attrNameLst>
                                      </p:cBhvr>
                                      <p:to>
                                        <a:srgbClr val="9D6A6A"/>
                                      </p:to>
                                    </p:animClr>
                                    <p:set>
                                      <p:cBhvr>
                                        <p:cTn id="11" dur="500" fill="hold"/>
                                        <p:tgtEl>
                                          <p:spTgt spid="5"/>
                                        </p:tgtEl>
                                        <p:attrNameLst>
                                          <p:attrName>fill.type</p:attrName>
                                        </p:attrNameLst>
                                      </p:cBhvr>
                                      <p:to>
                                        <p:strVal val="solid"/>
                                      </p:to>
                                    </p:set>
                                    <p:set>
                                      <p:cBhvr>
                                        <p:cTn id="12" dur="500" fill="hold"/>
                                        <p:tgtEl>
                                          <p:spTgt spid="5"/>
                                        </p:tgtEl>
                                        <p:attrNameLst>
                                          <p:attrName>fill.on</p:attrName>
                                        </p:attrNameLst>
                                      </p:cBhvr>
                                      <p:to>
                                        <p:strVal val="true"/>
                                      </p:to>
                                    </p:set>
                                  </p:childTnLst>
                                </p:cTn>
                              </p:par>
                              <p:par>
                                <p:cTn id="13" presetID="1" presetClass="emph" presetSubtype="2" fill="hold" nodeType="withEffect">
                                  <p:stCondLst>
                                    <p:cond delay="0"/>
                                  </p:stCondLst>
                                  <p:childTnLst>
                                    <p:animClr clrSpc="rgb" dir="cw">
                                      <p:cBhvr>
                                        <p:cTn id="14" dur="500" fill="hold"/>
                                        <p:tgtEl>
                                          <p:spTgt spid="4"/>
                                        </p:tgtEl>
                                        <p:attrNameLst>
                                          <p:attrName>fillcolor</p:attrName>
                                        </p:attrNameLst>
                                      </p:cBhvr>
                                      <p:to>
                                        <a:schemeClr val="accent1"/>
                                      </p:to>
                                    </p:animClr>
                                    <p:set>
                                      <p:cBhvr>
                                        <p:cTn id="15" dur="500" fill="hold"/>
                                        <p:tgtEl>
                                          <p:spTgt spid="4"/>
                                        </p:tgtEl>
                                        <p:attrNameLst>
                                          <p:attrName>fill.type</p:attrName>
                                        </p:attrNameLst>
                                      </p:cBhvr>
                                      <p:to>
                                        <p:strVal val="solid"/>
                                      </p:to>
                                    </p:set>
                                    <p:set>
                                      <p:cBhvr>
                                        <p:cTn id="16" dur="500" fill="hold"/>
                                        <p:tgtEl>
                                          <p:spTgt spid="4"/>
                                        </p:tgtEl>
                                        <p:attrNameLst>
                                          <p:attrName>fill.on</p:attrName>
                                        </p:attrNameLst>
                                      </p:cBhvr>
                                      <p:to>
                                        <p:strVal val="true"/>
                                      </p:to>
                                    </p:set>
                                  </p:childTnLst>
                                </p:cTn>
                              </p:par>
                              <p:par>
                                <p:cTn id="17" presetID="1" presetClass="emph" presetSubtype="2" fill="hold" nodeType="withEffect">
                                  <p:stCondLst>
                                    <p:cond delay="0"/>
                                  </p:stCondLst>
                                  <p:childTnLst>
                                    <p:animClr clrSpc="rgb" dir="cw">
                                      <p:cBhvr>
                                        <p:cTn id="18" dur="500" fill="hold"/>
                                        <p:tgtEl>
                                          <p:spTgt spid="7"/>
                                        </p:tgtEl>
                                        <p:attrNameLst>
                                          <p:attrName>fillcolor</p:attrName>
                                        </p:attrNameLst>
                                      </p:cBhvr>
                                      <p:to>
                                        <a:schemeClr val="accent1"/>
                                      </p:to>
                                    </p:animClr>
                                    <p:set>
                                      <p:cBhvr>
                                        <p:cTn id="19" dur="500" fill="hold"/>
                                        <p:tgtEl>
                                          <p:spTgt spid="7"/>
                                        </p:tgtEl>
                                        <p:attrNameLst>
                                          <p:attrName>fill.type</p:attrName>
                                        </p:attrNameLst>
                                      </p:cBhvr>
                                      <p:to>
                                        <p:strVal val="solid"/>
                                      </p:to>
                                    </p:set>
                                    <p:set>
                                      <p:cBhvr>
                                        <p:cTn id="20" dur="500" fill="hold"/>
                                        <p:tgtEl>
                                          <p:spTgt spid="7"/>
                                        </p:tgtEl>
                                        <p:attrNameLst>
                                          <p:attrName>fill.on</p:attrName>
                                        </p:attrNameLst>
                                      </p:cBhvr>
                                      <p:to>
                                        <p:strVal val="true"/>
                                      </p:to>
                                    </p:set>
                                  </p:childTnLst>
                                </p:cTn>
                              </p:par>
                              <p:par>
                                <p:cTn id="21" presetID="1" presetClass="emph" presetSubtype="2" fill="hold" nodeType="withEffect">
                                  <p:stCondLst>
                                    <p:cond delay="0"/>
                                  </p:stCondLst>
                                  <p:childTnLst>
                                    <p:animClr clrSpc="rgb" dir="cw">
                                      <p:cBhvr>
                                        <p:cTn id="22" dur="500" fill="hold"/>
                                        <p:tgtEl>
                                          <p:spTgt spid="8"/>
                                        </p:tgtEl>
                                        <p:attrNameLst>
                                          <p:attrName>fillcolor</p:attrName>
                                        </p:attrNameLst>
                                      </p:cBhvr>
                                      <p:to>
                                        <a:schemeClr val="accent1"/>
                                      </p:to>
                                    </p:animClr>
                                    <p:set>
                                      <p:cBhvr>
                                        <p:cTn id="23" dur="500" fill="hold"/>
                                        <p:tgtEl>
                                          <p:spTgt spid="8"/>
                                        </p:tgtEl>
                                        <p:attrNameLst>
                                          <p:attrName>fill.type</p:attrName>
                                        </p:attrNameLst>
                                      </p:cBhvr>
                                      <p:to>
                                        <p:strVal val="solid"/>
                                      </p:to>
                                    </p:set>
                                    <p:set>
                                      <p:cBhvr>
                                        <p:cTn id="24" dur="500" fill="hold"/>
                                        <p:tgtEl>
                                          <p:spTgt spid="8"/>
                                        </p:tgtEl>
                                        <p:attrNameLst>
                                          <p:attrName>fill.on</p:attrName>
                                        </p:attrNameLst>
                                      </p:cBhvr>
                                      <p:to>
                                        <p:strVal val="true"/>
                                      </p:to>
                                    </p:set>
                                  </p:childTnLst>
                                </p:cTn>
                              </p:par>
                              <p:par>
                                <p:cTn id="25" presetID="1" presetClass="emph" presetSubtype="2" fill="hold" nodeType="withEffect">
                                  <p:stCondLst>
                                    <p:cond delay="0"/>
                                  </p:stCondLst>
                                  <p:childTnLst>
                                    <p:animClr clrSpc="rgb" dir="cw">
                                      <p:cBhvr>
                                        <p:cTn id="26" dur="500" fill="hold"/>
                                        <p:tgtEl>
                                          <p:spTgt spid="39"/>
                                        </p:tgtEl>
                                        <p:attrNameLst>
                                          <p:attrName>fillcolor</p:attrName>
                                        </p:attrNameLst>
                                      </p:cBhvr>
                                      <p:to>
                                        <a:schemeClr val="accent1"/>
                                      </p:to>
                                    </p:animClr>
                                    <p:set>
                                      <p:cBhvr>
                                        <p:cTn id="27" dur="500" fill="hold"/>
                                        <p:tgtEl>
                                          <p:spTgt spid="39"/>
                                        </p:tgtEl>
                                        <p:attrNameLst>
                                          <p:attrName>fill.type</p:attrName>
                                        </p:attrNameLst>
                                      </p:cBhvr>
                                      <p:to>
                                        <p:strVal val="solid"/>
                                      </p:to>
                                    </p:set>
                                    <p:set>
                                      <p:cBhvr>
                                        <p:cTn id="28" dur="500" fill="hold"/>
                                        <p:tgtEl>
                                          <p:spTgt spid="39"/>
                                        </p:tgtEl>
                                        <p:attrNameLst>
                                          <p:attrName>fill.on</p:attrName>
                                        </p:attrNameLst>
                                      </p:cBhvr>
                                      <p:to>
                                        <p:strVal val="true"/>
                                      </p:to>
                                    </p:set>
                                  </p:childTnLst>
                                </p:cTn>
                              </p:par>
                              <p:par>
                                <p:cTn id="29" presetID="1" presetClass="emph" presetSubtype="2" fill="hold" nodeType="withEffect">
                                  <p:stCondLst>
                                    <p:cond delay="0"/>
                                  </p:stCondLst>
                                  <p:childTnLst>
                                    <p:animClr clrSpc="rgb" dir="cw">
                                      <p:cBhvr>
                                        <p:cTn id="30" dur="500" fill="hold"/>
                                        <p:tgtEl>
                                          <p:spTgt spid="41"/>
                                        </p:tgtEl>
                                        <p:attrNameLst>
                                          <p:attrName>fillcolor</p:attrName>
                                        </p:attrNameLst>
                                      </p:cBhvr>
                                      <p:to>
                                        <a:schemeClr val="accent1"/>
                                      </p:to>
                                    </p:animClr>
                                    <p:set>
                                      <p:cBhvr>
                                        <p:cTn id="31" dur="500" fill="hold"/>
                                        <p:tgtEl>
                                          <p:spTgt spid="41"/>
                                        </p:tgtEl>
                                        <p:attrNameLst>
                                          <p:attrName>fill.type</p:attrName>
                                        </p:attrNameLst>
                                      </p:cBhvr>
                                      <p:to>
                                        <p:strVal val="solid"/>
                                      </p:to>
                                    </p:set>
                                    <p:set>
                                      <p:cBhvr>
                                        <p:cTn id="32" dur="500" fill="hold"/>
                                        <p:tgtEl>
                                          <p:spTgt spid="41"/>
                                        </p:tgtEl>
                                        <p:attrNameLst>
                                          <p:attrName>fill.on</p:attrName>
                                        </p:attrNameLst>
                                      </p:cBhvr>
                                      <p:to>
                                        <p:strVal val="true"/>
                                      </p:to>
                                    </p:set>
                                  </p:childTnLst>
                                </p:cTn>
                              </p:par>
                              <p:par>
                                <p:cTn id="33" presetID="1" presetClass="emph" presetSubtype="2" fill="hold" nodeType="withEffect">
                                  <p:stCondLst>
                                    <p:cond delay="0"/>
                                  </p:stCondLst>
                                  <p:childTnLst>
                                    <p:animClr clrSpc="rgb" dir="cw">
                                      <p:cBhvr>
                                        <p:cTn id="34" dur="500" fill="hold"/>
                                        <p:tgtEl>
                                          <p:spTgt spid="43"/>
                                        </p:tgtEl>
                                        <p:attrNameLst>
                                          <p:attrName>fillcolor</p:attrName>
                                        </p:attrNameLst>
                                      </p:cBhvr>
                                      <p:to>
                                        <a:schemeClr val="accent1"/>
                                      </p:to>
                                    </p:animClr>
                                    <p:set>
                                      <p:cBhvr>
                                        <p:cTn id="35" dur="500" fill="hold"/>
                                        <p:tgtEl>
                                          <p:spTgt spid="43"/>
                                        </p:tgtEl>
                                        <p:attrNameLst>
                                          <p:attrName>fill.type</p:attrName>
                                        </p:attrNameLst>
                                      </p:cBhvr>
                                      <p:to>
                                        <p:strVal val="solid"/>
                                      </p:to>
                                    </p:set>
                                    <p:set>
                                      <p:cBhvr>
                                        <p:cTn id="36" dur="500" fill="hold"/>
                                        <p:tgtEl>
                                          <p:spTgt spid="43"/>
                                        </p:tgtEl>
                                        <p:attrNameLst>
                                          <p:attrName>fill.on</p:attrName>
                                        </p:attrNameLst>
                                      </p:cBhvr>
                                      <p:to>
                                        <p:strVal val="true"/>
                                      </p:to>
                                    </p:set>
                                  </p:childTnLst>
                                </p:cTn>
                              </p:par>
                              <p:par>
                                <p:cTn id="37" presetID="3" presetClass="emph" presetSubtype="2" fill="hold" grpId="0" nodeType="withEffect">
                                  <p:stCondLst>
                                    <p:cond delay="0"/>
                                  </p:stCondLst>
                                  <p:childTnLst>
                                    <p:animClr clrSpc="rgb" dir="cw">
                                      <p:cBhvr override="childStyle">
                                        <p:cTn id="38" dur="500" fill="hold"/>
                                        <p:tgtEl>
                                          <p:spTgt spid="5"/>
                                        </p:tgtEl>
                                        <p:attrNameLst>
                                          <p:attrName>style.color</p:attrName>
                                        </p:attrNameLst>
                                      </p:cBhvr>
                                      <p:to>
                                        <a:schemeClr val="bg1"/>
                                      </p:to>
                                    </p:animClr>
                                  </p:childTnLst>
                                </p:cTn>
                              </p:par>
                              <p:par>
                                <p:cTn id="39" presetID="3" presetClass="emph" presetSubtype="2" fill="hold" grpId="0" nodeType="withEffect">
                                  <p:stCondLst>
                                    <p:cond delay="0"/>
                                  </p:stCondLst>
                                  <p:childTnLst>
                                    <p:animClr clrSpc="rgb" dir="cw">
                                      <p:cBhvr override="childStyle">
                                        <p:cTn id="40" dur="500" fill="hold"/>
                                        <p:tgtEl>
                                          <p:spTgt spid="4"/>
                                        </p:tgtEl>
                                        <p:attrNameLst>
                                          <p:attrName>style.color</p:attrName>
                                        </p:attrNameLst>
                                      </p:cBhvr>
                                      <p:to>
                                        <a:schemeClr val="bg1"/>
                                      </p:to>
                                    </p:animClr>
                                  </p:childTnLst>
                                </p:cTn>
                              </p:par>
                              <p:par>
                                <p:cTn id="41" presetID="3" presetClass="emph" presetSubtype="2" fill="hold" grpId="0" nodeType="withEffect">
                                  <p:stCondLst>
                                    <p:cond delay="0"/>
                                  </p:stCondLst>
                                  <p:childTnLst>
                                    <p:animClr clrSpc="rgb" dir="cw">
                                      <p:cBhvr override="childStyle">
                                        <p:cTn id="42" dur="500" fill="hold"/>
                                        <p:tgtEl>
                                          <p:spTgt spid="7"/>
                                        </p:tgtEl>
                                        <p:attrNameLst>
                                          <p:attrName>style.color</p:attrName>
                                        </p:attrNameLst>
                                      </p:cBhvr>
                                      <p:to>
                                        <a:schemeClr val="bg1"/>
                                      </p:to>
                                    </p:animClr>
                                  </p:childTnLst>
                                </p:cTn>
                              </p:par>
                              <p:par>
                                <p:cTn id="43" presetID="3" presetClass="emph" presetSubtype="2" fill="hold" grpId="0" nodeType="withEffect">
                                  <p:stCondLst>
                                    <p:cond delay="0"/>
                                  </p:stCondLst>
                                  <p:childTnLst>
                                    <p:animClr clrSpc="rgb" dir="cw">
                                      <p:cBhvr override="childStyle">
                                        <p:cTn id="44" dur="500" fill="hold"/>
                                        <p:tgtEl>
                                          <p:spTgt spid="8"/>
                                        </p:tgtEl>
                                        <p:attrNameLst>
                                          <p:attrName>style.color</p:attrName>
                                        </p:attrNameLst>
                                      </p:cBhvr>
                                      <p:to>
                                        <a:schemeClr val="bg1"/>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animBg="1"/>
      <p:bldP spid="8" grpId="0" animBg="1"/>
      <p:bldP spid="58"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Rectangle 27"/>
          <p:cNvSpPr/>
          <p:nvPr/>
        </p:nvSpPr>
        <p:spPr>
          <a:xfrm>
            <a:off x="838200" y="4875648"/>
            <a:ext cx="10874787" cy="432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white"/>
              </a:solidFill>
              <a:effectLst/>
              <a:uLnTx/>
              <a:uFillTx/>
              <a:latin typeface="Roboto"/>
              <a:ea typeface="+mn-ea"/>
              <a:cs typeface="+mn-cs"/>
            </a:endParaRPr>
          </a:p>
        </p:txBody>
      </p:sp>
      <p:sp>
        <p:nvSpPr>
          <p:cNvPr id="28" name="Rectangle 27"/>
          <p:cNvSpPr/>
          <p:nvPr/>
        </p:nvSpPr>
        <p:spPr>
          <a:xfrm>
            <a:off x="838200" y="4875648"/>
            <a:ext cx="1069200" cy="432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white"/>
                </a:solidFill>
                <a:effectLst/>
                <a:uLnTx/>
                <a:uFillTx/>
                <a:latin typeface="Roboto"/>
                <a:ea typeface="+mn-ea"/>
                <a:cs typeface="+mn-cs"/>
              </a:rPr>
              <a:t>ID</a:t>
            </a:r>
            <a:endParaRPr kumimoji="0" lang="en-US" sz="1800" b="1" i="0" u="none" strike="noStrike" kern="1200" cap="none" spc="0" normalizeH="0" baseline="0" noProof="0" dirty="0">
              <a:ln>
                <a:noFill/>
              </a:ln>
              <a:solidFill>
                <a:prstClr val="white"/>
              </a:solidFill>
              <a:effectLst/>
              <a:uLnTx/>
              <a:uFillTx/>
              <a:latin typeface="Roboto"/>
              <a:ea typeface="+mn-ea"/>
              <a:cs typeface="+mn-cs"/>
            </a:endParaRPr>
          </a:p>
        </p:txBody>
      </p:sp>
      <p:sp>
        <p:nvSpPr>
          <p:cNvPr id="32" name="Footer Placeholder 31">
            <a:extLst>
              <a:ext uri="{FF2B5EF4-FFF2-40B4-BE49-F238E27FC236}">
                <a16:creationId xmlns:a16="http://schemas.microsoft.com/office/drawing/2014/main" id="{7DBEC323-1070-B562-0403-B3CA561C2A36}"/>
              </a:ext>
            </a:extLst>
          </p:cNvPr>
          <p:cNvSpPr>
            <a:spLocks noGrp="1"/>
          </p:cNvSpPr>
          <p:nvPr>
            <p:ph type="ftr"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AU" sz="1200" b="1" i="0" u="none" strike="noStrike" kern="1200" cap="none" spc="0" normalizeH="0" baseline="0" noProof="0">
                <a:ln>
                  <a:noFill/>
                </a:ln>
                <a:solidFill>
                  <a:srgbClr val="737373"/>
                </a:solidFill>
                <a:effectLst/>
                <a:uLnTx/>
                <a:uFillTx/>
                <a:latin typeface="Clancy Bold"/>
                <a:ea typeface="+mn-ea"/>
                <a:cs typeface="+mn-cs"/>
              </a:rPr>
              <a:t>22T2</a:t>
            </a:r>
            <a:endParaRPr kumimoji="0" lang="en-AU" sz="1200" b="1" i="0" u="none" strike="noStrike" kern="1200" cap="none" spc="0" normalizeH="0" baseline="0" noProof="0" dirty="0">
              <a:ln>
                <a:noFill/>
              </a:ln>
              <a:solidFill>
                <a:srgbClr val="737373"/>
              </a:solidFill>
              <a:effectLst/>
              <a:uLnTx/>
              <a:uFillTx/>
              <a:latin typeface="Clancy Bold"/>
              <a:ea typeface="+mn-ea"/>
              <a:cs typeface="+mn-cs"/>
            </a:endParaRPr>
          </a:p>
        </p:txBody>
      </p:sp>
      <p:sp>
        <p:nvSpPr>
          <p:cNvPr id="33" name="Slide Number Placeholder 32">
            <a:extLst>
              <a:ext uri="{FF2B5EF4-FFF2-40B4-BE49-F238E27FC236}">
                <a16:creationId xmlns:a16="http://schemas.microsoft.com/office/drawing/2014/main" id="{8E3BC2CA-8759-2F2B-92DA-CCB0EB1CD65C}"/>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009375D7-070A-4959-9224-FB5E66F2B1B3}" type="slidenum">
              <a:rPr kumimoji="0" lang="en-AU" sz="1200" b="1" i="0" u="none" strike="noStrike" kern="1200" cap="none" spc="0" normalizeH="0" baseline="0" noProof="0" smtClean="0">
                <a:ln>
                  <a:noFill/>
                </a:ln>
                <a:solidFill>
                  <a:srgbClr val="000000"/>
                </a:solidFill>
                <a:effectLst/>
                <a:uLnTx/>
                <a:uFillTx/>
                <a:latin typeface="Clancy Bold"/>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52</a:t>
            </a:fld>
            <a:endParaRPr kumimoji="0" lang="en-AU" sz="1200" b="1" i="0" u="none" strike="noStrike" kern="1200" cap="none" spc="0" normalizeH="0" baseline="0" noProof="0" dirty="0">
              <a:ln>
                <a:noFill/>
              </a:ln>
              <a:solidFill>
                <a:srgbClr val="000000"/>
              </a:solidFill>
              <a:effectLst/>
              <a:uLnTx/>
              <a:uFillTx/>
              <a:latin typeface="Clancy Bold"/>
              <a:ea typeface="+mn-ea"/>
              <a:cs typeface="+mn-cs"/>
            </a:endParaRPr>
          </a:p>
        </p:txBody>
      </p:sp>
      <p:sp>
        <p:nvSpPr>
          <p:cNvPr id="4" name="Oval 3"/>
          <p:cNvSpPr/>
          <p:nvPr/>
        </p:nvSpPr>
        <p:spPr>
          <a:xfrm>
            <a:off x="1454985" y="1968389"/>
            <a:ext cx="433952" cy="433952"/>
          </a:xfrm>
          <a:prstGeom prst="ellipse">
            <a:avLst/>
          </a:prstGeom>
        </p:spPr>
        <p:style>
          <a:lnRef idx="2">
            <a:schemeClr val="dk1"/>
          </a:lnRef>
          <a:fillRef idx="1">
            <a:schemeClr val="lt1"/>
          </a:fillRef>
          <a:effectRef idx="0">
            <a:schemeClr val="dk1"/>
          </a:effectRef>
          <a:fontRef idx="minor">
            <a:schemeClr val="dk1"/>
          </a:fontRef>
        </p:style>
        <p:txBody>
          <a:bodyPr lIns="36000" tIns="0" rIns="0" b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Roboto"/>
                <a:ea typeface="+mn-ea"/>
                <a:cs typeface="+mn-cs"/>
              </a:rPr>
              <a:t>v</a:t>
            </a:r>
            <a:r>
              <a:rPr kumimoji="0" lang="en-US" sz="1800" b="0" i="0" u="none" strike="noStrike" kern="1200" cap="none" spc="0" normalizeH="0" baseline="-25000" noProof="0" dirty="0">
                <a:ln>
                  <a:noFill/>
                </a:ln>
                <a:solidFill>
                  <a:srgbClr val="000000"/>
                </a:solidFill>
                <a:effectLst/>
                <a:uLnTx/>
                <a:uFillTx/>
                <a:latin typeface="Roboto"/>
                <a:ea typeface="+mn-ea"/>
                <a:cs typeface="+mn-cs"/>
              </a:rPr>
              <a:t>0</a:t>
            </a:r>
          </a:p>
        </p:txBody>
      </p:sp>
      <p:sp>
        <p:nvSpPr>
          <p:cNvPr id="5" name="Oval 4"/>
          <p:cNvSpPr/>
          <p:nvPr/>
        </p:nvSpPr>
        <p:spPr>
          <a:xfrm>
            <a:off x="838200" y="2744417"/>
            <a:ext cx="433952" cy="433952"/>
          </a:xfrm>
          <a:prstGeom prst="ellipse">
            <a:avLst/>
          </a:prstGeom>
        </p:spPr>
        <p:style>
          <a:lnRef idx="2">
            <a:schemeClr val="dk1"/>
          </a:lnRef>
          <a:fillRef idx="1">
            <a:schemeClr val="lt1"/>
          </a:fillRef>
          <a:effectRef idx="0">
            <a:schemeClr val="dk1"/>
          </a:effectRef>
          <a:fontRef idx="minor">
            <a:schemeClr val="dk1"/>
          </a:fontRef>
        </p:style>
        <p:txBody>
          <a:bodyPr lIns="36000" tIns="0" rIns="0" b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Roboto"/>
                <a:ea typeface="+mn-ea"/>
                <a:cs typeface="+mn-cs"/>
              </a:rPr>
              <a:t>v</a:t>
            </a:r>
            <a:r>
              <a:rPr kumimoji="0" lang="en-US" sz="1800" b="0" i="0" u="none" strike="noStrike" kern="1200" cap="none" spc="0" normalizeH="0" baseline="-25000" noProof="0" dirty="0">
                <a:ln>
                  <a:noFill/>
                </a:ln>
                <a:solidFill>
                  <a:srgbClr val="000000"/>
                </a:solidFill>
                <a:effectLst/>
                <a:uLnTx/>
                <a:uFillTx/>
                <a:latin typeface="Roboto"/>
                <a:ea typeface="+mn-ea"/>
                <a:cs typeface="+mn-cs"/>
              </a:rPr>
              <a:t>1</a:t>
            </a:r>
            <a:r>
              <a:rPr kumimoji="0" lang="zh-CN" altLang="en-US" sz="1800" b="0" i="0" u="none" strike="noStrike" kern="1200" cap="none" spc="0" normalizeH="0" baseline="-25000" noProof="0" dirty="0">
                <a:ln>
                  <a:noFill/>
                </a:ln>
                <a:solidFill>
                  <a:srgbClr val="000000"/>
                </a:solidFill>
                <a:effectLst/>
                <a:uLnTx/>
                <a:uFillTx/>
                <a:latin typeface="Roboto"/>
                <a:ea typeface="+mn-ea"/>
                <a:cs typeface="+mn-cs"/>
              </a:rPr>
              <a:t> </a:t>
            </a:r>
            <a:endParaRPr kumimoji="0" lang="en-US" sz="1800" b="0" i="0" u="none" strike="noStrike" kern="1200" cap="none" spc="0" normalizeH="0" baseline="-25000" noProof="0" dirty="0">
              <a:ln>
                <a:noFill/>
              </a:ln>
              <a:solidFill>
                <a:srgbClr val="000000"/>
              </a:solidFill>
              <a:effectLst/>
              <a:uLnTx/>
              <a:uFillTx/>
              <a:latin typeface="Roboto"/>
              <a:ea typeface="+mn-ea"/>
              <a:cs typeface="+mn-cs"/>
            </a:endParaRPr>
          </a:p>
        </p:txBody>
      </p:sp>
      <p:sp>
        <p:nvSpPr>
          <p:cNvPr id="6" name="Oval 5"/>
          <p:cNvSpPr/>
          <p:nvPr/>
        </p:nvSpPr>
        <p:spPr>
          <a:xfrm>
            <a:off x="2731004" y="1924585"/>
            <a:ext cx="433952" cy="433952"/>
          </a:xfrm>
          <a:prstGeom prst="ellipse">
            <a:avLst/>
          </a:prstGeom>
        </p:spPr>
        <p:style>
          <a:lnRef idx="2">
            <a:schemeClr val="dk1"/>
          </a:lnRef>
          <a:fillRef idx="1">
            <a:schemeClr val="lt1"/>
          </a:fillRef>
          <a:effectRef idx="0">
            <a:schemeClr val="dk1"/>
          </a:effectRef>
          <a:fontRef idx="minor">
            <a:schemeClr val="dk1"/>
          </a:fontRef>
        </p:style>
        <p:txBody>
          <a:bodyPr lIns="36000" tIns="0" rIns="0" b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Roboto"/>
                <a:ea typeface="+mn-ea"/>
                <a:cs typeface="+mn-cs"/>
              </a:rPr>
              <a:t>v</a:t>
            </a:r>
            <a:r>
              <a:rPr kumimoji="0" lang="en-US" sz="1800" b="0" i="0" u="none" strike="noStrike" kern="1200" cap="none" spc="0" normalizeH="0" baseline="-25000" noProof="0" dirty="0">
                <a:ln>
                  <a:noFill/>
                </a:ln>
                <a:solidFill>
                  <a:srgbClr val="000000"/>
                </a:solidFill>
                <a:effectLst/>
                <a:uLnTx/>
                <a:uFillTx/>
                <a:latin typeface="Roboto"/>
                <a:ea typeface="+mn-ea"/>
                <a:cs typeface="+mn-cs"/>
              </a:rPr>
              <a:t>6</a:t>
            </a:r>
            <a:endParaRPr kumimoji="0" lang="en-US" sz="1800" b="0" i="0" u="none" strike="noStrike" kern="1200" cap="none" spc="0" normalizeH="0" baseline="0" noProof="0" dirty="0">
              <a:ln>
                <a:noFill/>
              </a:ln>
              <a:solidFill>
                <a:srgbClr val="000000"/>
              </a:solidFill>
              <a:effectLst/>
              <a:uLnTx/>
              <a:uFillTx/>
              <a:latin typeface="Roboto"/>
              <a:ea typeface="+mn-ea"/>
              <a:cs typeface="+mn-cs"/>
            </a:endParaRPr>
          </a:p>
        </p:txBody>
      </p:sp>
      <p:sp>
        <p:nvSpPr>
          <p:cNvPr id="7" name="Oval 6"/>
          <p:cNvSpPr/>
          <p:nvPr/>
        </p:nvSpPr>
        <p:spPr>
          <a:xfrm>
            <a:off x="2147569" y="2590992"/>
            <a:ext cx="433952" cy="433952"/>
          </a:xfrm>
          <a:prstGeom prst="ellipse">
            <a:avLst/>
          </a:prstGeom>
        </p:spPr>
        <p:style>
          <a:lnRef idx="2">
            <a:schemeClr val="dk1"/>
          </a:lnRef>
          <a:fillRef idx="1">
            <a:schemeClr val="lt1"/>
          </a:fillRef>
          <a:effectRef idx="0">
            <a:schemeClr val="dk1"/>
          </a:effectRef>
          <a:fontRef idx="minor">
            <a:schemeClr val="dk1"/>
          </a:fontRef>
        </p:style>
        <p:txBody>
          <a:bodyPr lIns="36000" tIns="0" rIns="0" b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Roboto"/>
                <a:ea typeface="+mn-ea"/>
                <a:cs typeface="+mn-cs"/>
              </a:rPr>
              <a:t>v</a:t>
            </a:r>
            <a:r>
              <a:rPr kumimoji="0" lang="en-US" sz="1800" b="0" i="0" u="none" strike="noStrike" kern="1200" cap="none" spc="0" normalizeH="0" baseline="-25000" noProof="0" dirty="0">
                <a:ln>
                  <a:noFill/>
                </a:ln>
                <a:solidFill>
                  <a:srgbClr val="000000"/>
                </a:solidFill>
                <a:effectLst/>
                <a:uLnTx/>
                <a:uFillTx/>
                <a:latin typeface="Roboto"/>
                <a:ea typeface="+mn-ea"/>
                <a:cs typeface="+mn-cs"/>
              </a:rPr>
              <a:t>3</a:t>
            </a:r>
            <a:endParaRPr kumimoji="0" lang="en-US" sz="1800" b="0" i="0" u="none" strike="noStrike" kern="1200" cap="none" spc="0" normalizeH="0" baseline="0" noProof="0" dirty="0">
              <a:ln>
                <a:noFill/>
              </a:ln>
              <a:solidFill>
                <a:srgbClr val="000000"/>
              </a:solidFill>
              <a:effectLst/>
              <a:uLnTx/>
              <a:uFillTx/>
              <a:latin typeface="Roboto"/>
              <a:ea typeface="+mn-ea"/>
              <a:cs typeface="+mn-cs"/>
            </a:endParaRPr>
          </a:p>
        </p:txBody>
      </p:sp>
      <p:sp>
        <p:nvSpPr>
          <p:cNvPr id="8" name="Oval 7"/>
          <p:cNvSpPr/>
          <p:nvPr/>
        </p:nvSpPr>
        <p:spPr>
          <a:xfrm>
            <a:off x="1584301" y="3364860"/>
            <a:ext cx="433952" cy="433952"/>
          </a:xfrm>
          <a:prstGeom prst="ellipse">
            <a:avLst/>
          </a:prstGeom>
        </p:spPr>
        <p:style>
          <a:lnRef idx="2">
            <a:schemeClr val="dk1"/>
          </a:lnRef>
          <a:fillRef idx="1">
            <a:schemeClr val="lt1"/>
          </a:fillRef>
          <a:effectRef idx="0">
            <a:schemeClr val="dk1"/>
          </a:effectRef>
          <a:fontRef idx="minor">
            <a:schemeClr val="dk1"/>
          </a:fontRef>
        </p:style>
        <p:txBody>
          <a:bodyPr lIns="36000" tIns="0" rIns="0" b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Roboto"/>
                <a:ea typeface="+mn-ea"/>
                <a:cs typeface="+mn-cs"/>
              </a:rPr>
              <a:t>v</a:t>
            </a:r>
            <a:r>
              <a:rPr kumimoji="0" lang="en-US" sz="1800" b="0" i="0" u="none" strike="noStrike" kern="1200" cap="none" spc="0" normalizeH="0" baseline="-25000" noProof="0" dirty="0">
                <a:ln>
                  <a:noFill/>
                </a:ln>
                <a:solidFill>
                  <a:srgbClr val="000000"/>
                </a:solidFill>
                <a:effectLst/>
                <a:uLnTx/>
                <a:uFillTx/>
                <a:latin typeface="Roboto"/>
                <a:ea typeface="+mn-ea"/>
                <a:cs typeface="+mn-cs"/>
              </a:rPr>
              <a:t>2</a:t>
            </a:r>
          </a:p>
        </p:txBody>
      </p:sp>
      <p:sp>
        <p:nvSpPr>
          <p:cNvPr id="9" name="Oval 8"/>
          <p:cNvSpPr/>
          <p:nvPr/>
        </p:nvSpPr>
        <p:spPr>
          <a:xfrm>
            <a:off x="2679061" y="3216734"/>
            <a:ext cx="433952" cy="433952"/>
          </a:xfrm>
          <a:prstGeom prst="ellipse">
            <a:avLst/>
          </a:prstGeom>
        </p:spPr>
        <p:style>
          <a:lnRef idx="2">
            <a:schemeClr val="dk1"/>
          </a:lnRef>
          <a:fillRef idx="1">
            <a:schemeClr val="lt1"/>
          </a:fillRef>
          <a:effectRef idx="0">
            <a:schemeClr val="dk1"/>
          </a:effectRef>
          <a:fontRef idx="minor">
            <a:schemeClr val="dk1"/>
          </a:fontRef>
        </p:style>
        <p:txBody>
          <a:bodyPr lIns="36000" tIns="0" rIns="0" b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Roboto"/>
                <a:ea typeface="+mn-ea"/>
                <a:cs typeface="+mn-cs"/>
              </a:rPr>
              <a:t>v</a:t>
            </a:r>
            <a:r>
              <a:rPr kumimoji="0" lang="en-US" sz="1800" b="0" i="0" u="none" strike="noStrike" kern="1200" cap="none" spc="0" normalizeH="0" baseline="-25000" noProof="0" dirty="0">
                <a:ln>
                  <a:noFill/>
                </a:ln>
                <a:solidFill>
                  <a:srgbClr val="000000"/>
                </a:solidFill>
                <a:effectLst/>
                <a:uLnTx/>
                <a:uFillTx/>
                <a:latin typeface="Roboto"/>
                <a:ea typeface="+mn-ea"/>
                <a:cs typeface="+mn-cs"/>
              </a:rPr>
              <a:t>4</a:t>
            </a:r>
            <a:endParaRPr kumimoji="0" lang="en-US" sz="1800" b="0" i="0" u="none" strike="noStrike" kern="1200" cap="none" spc="0" normalizeH="0" baseline="0" noProof="0" dirty="0">
              <a:ln>
                <a:noFill/>
              </a:ln>
              <a:solidFill>
                <a:srgbClr val="000000"/>
              </a:solidFill>
              <a:effectLst/>
              <a:uLnTx/>
              <a:uFillTx/>
              <a:latin typeface="Roboto"/>
              <a:ea typeface="+mn-ea"/>
              <a:cs typeface="+mn-cs"/>
            </a:endParaRPr>
          </a:p>
        </p:txBody>
      </p:sp>
      <p:sp>
        <p:nvSpPr>
          <p:cNvPr id="10" name="Oval 9"/>
          <p:cNvSpPr/>
          <p:nvPr/>
        </p:nvSpPr>
        <p:spPr>
          <a:xfrm>
            <a:off x="3704703" y="1963023"/>
            <a:ext cx="433952" cy="433952"/>
          </a:xfrm>
          <a:prstGeom prst="ellipse">
            <a:avLst/>
          </a:prstGeom>
        </p:spPr>
        <p:style>
          <a:lnRef idx="2">
            <a:schemeClr val="dk1"/>
          </a:lnRef>
          <a:fillRef idx="1">
            <a:schemeClr val="lt1"/>
          </a:fillRef>
          <a:effectRef idx="0">
            <a:schemeClr val="dk1"/>
          </a:effectRef>
          <a:fontRef idx="minor">
            <a:schemeClr val="dk1"/>
          </a:fontRef>
        </p:style>
        <p:txBody>
          <a:bodyPr lIns="36000" tIns="0" rIns="0" b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Roboto"/>
                <a:ea typeface="+mn-ea"/>
                <a:cs typeface="+mn-cs"/>
              </a:rPr>
              <a:t>v</a:t>
            </a:r>
            <a:r>
              <a:rPr kumimoji="0" lang="en-US" sz="1800" b="0" i="0" u="none" strike="noStrike" kern="1200" cap="none" spc="0" normalizeH="0" baseline="-25000" noProof="0" dirty="0">
                <a:ln>
                  <a:noFill/>
                </a:ln>
                <a:solidFill>
                  <a:srgbClr val="000000"/>
                </a:solidFill>
                <a:effectLst/>
                <a:uLnTx/>
                <a:uFillTx/>
                <a:latin typeface="Roboto"/>
                <a:ea typeface="+mn-ea"/>
                <a:cs typeface="+mn-cs"/>
              </a:rPr>
              <a:t>7</a:t>
            </a:r>
            <a:endParaRPr kumimoji="0" lang="en-US" sz="1800" b="0" i="0" u="none" strike="noStrike" kern="1200" cap="none" spc="0" normalizeH="0" baseline="0" noProof="0" dirty="0">
              <a:ln>
                <a:noFill/>
              </a:ln>
              <a:solidFill>
                <a:srgbClr val="000000"/>
              </a:solidFill>
              <a:effectLst/>
              <a:uLnTx/>
              <a:uFillTx/>
              <a:latin typeface="Roboto"/>
              <a:ea typeface="+mn-ea"/>
              <a:cs typeface="+mn-cs"/>
            </a:endParaRPr>
          </a:p>
        </p:txBody>
      </p:sp>
      <p:sp>
        <p:nvSpPr>
          <p:cNvPr id="11" name="Oval 10"/>
          <p:cNvSpPr/>
          <p:nvPr/>
        </p:nvSpPr>
        <p:spPr>
          <a:xfrm>
            <a:off x="3210554" y="2595208"/>
            <a:ext cx="433952" cy="433952"/>
          </a:xfrm>
          <a:prstGeom prst="ellipse">
            <a:avLst/>
          </a:prstGeom>
        </p:spPr>
        <p:style>
          <a:lnRef idx="2">
            <a:schemeClr val="dk1"/>
          </a:lnRef>
          <a:fillRef idx="1">
            <a:schemeClr val="lt1"/>
          </a:fillRef>
          <a:effectRef idx="0">
            <a:schemeClr val="dk1"/>
          </a:effectRef>
          <a:fontRef idx="minor">
            <a:schemeClr val="dk1"/>
          </a:fontRef>
        </p:style>
        <p:txBody>
          <a:bodyPr lIns="36000" tIns="0" rIns="0" b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Roboto"/>
                <a:ea typeface="+mn-ea"/>
                <a:cs typeface="+mn-cs"/>
              </a:rPr>
              <a:t>v</a:t>
            </a:r>
            <a:r>
              <a:rPr kumimoji="0" lang="en-US" sz="1800" b="0" i="0" u="none" strike="noStrike" kern="1200" cap="none" spc="0" normalizeH="0" baseline="-25000" noProof="0" dirty="0">
                <a:ln>
                  <a:noFill/>
                </a:ln>
                <a:solidFill>
                  <a:srgbClr val="000000"/>
                </a:solidFill>
                <a:effectLst/>
                <a:uLnTx/>
                <a:uFillTx/>
                <a:latin typeface="Roboto"/>
                <a:ea typeface="+mn-ea"/>
                <a:cs typeface="+mn-cs"/>
              </a:rPr>
              <a:t>5</a:t>
            </a:r>
            <a:endParaRPr kumimoji="0" lang="en-US" sz="1800" b="0" i="0" u="none" strike="noStrike" kern="1200" cap="none" spc="0" normalizeH="0" baseline="0" noProof="0" dirty="0">
              <a:ln>
                <a:noFill/>
              </a:ln>
              <a:solidFill>
                <a:srgbClr val="000000"/>
              </a:solidFill>
              <a:effectLst/>
              <a:uLnTx/>
              <a:uFillTx/>
              <a:latin typeface="Roboto"/>
              <a:ea typeface="+mn-ea"/>
              <a:cs typeface="+mn-cs"/>
            </a:endParaRPr>
          </a:p>
        </p:txBody>
      </p:sp>
      <p:sp>
        <p:nvSpPr>
          <p:cNvPr id="12" name="Oval 11"/>
          <p:cNvSpPr/>
          <p:nvPr/>
        </p:nvSpPr>
        <p:spPr>
          <a:xfrm>
            <a:off x="3704703" y="3101493"/>
            <a:ext cx="433952" cy="433952"/>
          </a:xfrm>
          <a:prstGeom prst="ellipse">
            <a:avLst/>
          </a:prstGeom>
        </p:spPr>
        <p:style>
          <a:lnRef idx="2">
            <a:schemeClr val="dk1"/>
          </a:lnRef>
          <a:fillRef idx="1">
            <a:schemeClr val="lt1"/>
          </a:fillRef>
          <a:effectRef idx="0">
            <a:schemeClr val="dk1"/>
          </a:effectRef>
          <a:fontRef idx="minor">
            <a:schemeClr val="dk1"/>
          </a:fontRef>
        </p:style>
        <p:txBody>
          <a:bodyPr lIns="36000" tIns="0" rIns="0" b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Roboto"/>
                <a:ea typeface="+mn-ea"/>
                <a:cs typeface="+mn-cs"/>
              </a:rPr>
              <a:t>v</a:t>
            </a:r>
            <a:r>
              <a:rPr kumimoji="0" lang="en-US" sz="1800" b="0" i="0" u="none" strike="noStrike" kern="1200" cap="none" spc="0" normalizeH="0" baseline="-25000" noProof="0" dirty="0">
                <a:ln>
                  <a:noFill/>
                </a:ln>
                <a:solidFill>
                  <a:srgbClr val="000000"/>
                </a:solidFill>
                <a:effectLst/>
                <a:uLnTx/>
                <a:uFillTx/>
                <a:latin typeface="Roboto"/>
                <a:ea typeface="+mn-ea"/>
                <a:cs typeface="+mn-cs"/>
              </a:rPr>
              <a:t>8</a:t>
            </a:r>
            <a:endParaRPr kumimoji="0" lang="en-US" sz="1800" b="0" i="0" u="none" strike="noStrike" kern="1200" cap="none" spc="0" normalizeH="0" baseline="0" noProof="0" dirty="0">
              <a:ln>
                <a:noFill/>
              </a:ln>
              <a:solidFill>
                <a:srgbClr val="000000"/>
              </a:solidFill>
              <a:effectLst/>
              <a:uLnTx/>
              <a:uFillTx/>
              <a:latin typeface="Roboto"/>
              <a:ea typeface="+mn-ea"/>
              <a:cs typeface="+mn-cs"/>
            </a:endParaRPr>
          </a:p>
        </p:txBody>
      </p:sp>
      <p:cxnSp>
        <p:nvCxnSpPr>
          <p:cNvPr id="13" name="Straight Connector 12"/>
          <p:cNvCxnSpPr>
            <a:stCxn id="6" idx="3"/>
            <a:endCxn id="7" idx="7"/>
          </p:cNvCxnSpPr>
          <p:nvPr/>
        </p:nvCxnSpPr>
        <p:spPr>
          <a:xfrm flipH="1">
            <a:off x="1208601" y="2338790"/>
            <a:ext cx="309935" cy="469178"/>
          </a:xfrm>
          <a:prstGeom prst="line">
            <a:avLst/>
          </a:prstGeom>
        </p:spPr>
        <p:style>
          <a:lnRef idx="2">
            <a:schemeClr val="dk1"/>
          </a:lnRef>
          <a:fillRef idx="0">
            <a:schemeClr val="dk1"/>
          </a:fillRef>
          <a:effectRef idx="1">
            <a:schemeClr val="dk1"/>
          </a:effectRef>
          <a:fontRef idx="minor">
            <a:schemeClr val="tx1"/>
          </a:fontRef>
        </p:style>
      </p:cxnSp>
      <p:cxnSp>
        <p:nvCxnSpPr>
          <p:cNvPr id="14" name="Straight Connector 13"/>
          <p:cNvCxnSpPr>
            <a:stCxn id="6" idx="5"/>
            <a:endCxn id="9" idx="1"/>
          </p:cNvCxnSpPr>
          <p:nvPr/>
        </p:nvCxnSpPr>
        <p:spPr>
          <a:xfrm>
            <a:off x="1825386" y="2338790"/>
            <a:ext cx="385734" cy="315753"/>
          </a:xfrm>
          <a:prstGeom prst="line">
            <a:avLst/>
          </a:prstGeom>
        </p:spPr>
        <p:style>
          <a:lnRef idx="2">
            <a:schemeClr val="dk1"/>
          </a:lnRef>
          <a:fillRef idx="0">
            <a:schemeClr val="dk1"/>
          </a:fillRef>
          <a:effectRef idx="1">
            <a:schemeClr val="dk1"/>
          </a:effectRef>
          <a:fontRef idx="minor">
            <a:schemeClr val="tx1"/>
          </a:fontRef>
        </p:style>
      </p:cxnSp>
      <p:cxnSp>
        <p:nvCxnSpPr>
          <p:cNvPr id="15" name="Straight Connector 14"/>
          <p:cNvCxnSpPr>
            <a:stCxn id="7" idx="5"/>
            <a:endCxn id="10" idx="1"/>
          </p:cNvCxnSpPr>
          <p:nvPr/>
        </p:nvCxnSpPr>
        <p:spPr>
          <a:xfrm>
            <a:off x="1208601" y="3114818"/>
            <a:ext cx="439251" cy="313593"/>
          </a:xfrm>
          <a:prstGeom prst="line">
            <a:avLst/>
          </a:prstGeom>
        </p:spPr>
        <p:style>
          <a:lnRef idx="2">
            <a:schemeClr val="dk1"/>
          </a:lnRef>
          <a:fillRef idx="0">
            <a:schemeClr val="dk1"/>
          </a:fillRef>
          <a:effectRef idx="1">
            <a:schemeClr val="dk1"/>
          </a:effectRef>
          <a:fontRef idx="minor">
            <a:schemeClr val="tx1"/>
          </a:fontRef>
        </p:style>
      </p:cxnSp>
      <p:cxnSp>
        <p:nvCxnSpPr>
          <p:cNvPr id="16" name="Straight Connector 15"/>
          <p:cNvCxnSpPr>
            <a:stCxn id="10" idx="7"/>
            <a:endCxn id="9" idx="3"/>
          </p:cNvCxnSpPr>
          <p:nvPr/>
        </p:nvCxnSpPr>
        <p:spPr>
          <a:xfrm flipV="1">
            <a:off x="1954702" y="2961393"/>
            <a:ext cx="256418" cy="467018"/>
          </a:xfrm>
          <a:prstGeom prst="line">
            <a:avLst/>
          </a:prstGeom>
        </p:spPr>
        <p:style>
          <a:lnRef idx="2">
            <a:schemeClr val="dk1"/>
          </a:lnRef>
          <a:fillRef idx="0">
            <a:schemeClr val="dk1"/>
          </a:fillRef>
          <a:effectRef idx="1">
            <a:schemeClr val="dk1"/>
          </a:effectRef>
          <a:fontRef idx="minor">
            <a:schemeClr val="tx1"/>
          </a:fontRef>
        </p:style>
      </p:cxnSp>
      <p:cxnSp>
        <p:nvCxnSpPr>
          <p:cNvPr id="17" name="Straight Connector 16"/>
          <p:cNvCxnSpPr>
            <a:stCxn id="7" idx="6"/>
            <a:endCxn id="9" idx="2"/>
          </p:cNvCxnSpPr>
          <p:nvPr/>
        </p:nvCxnSpPr>
        <p:spPr>
          <a:xfrm flipV="1">
            <a:off x="1272152" y="2807968"/>
            <a:ext cx="875417" cy="153425"/>
          </a:xfrm>
          <a:prstGeom prst="line">
            <a:avLst/>
          </a:prstGeom>
        </p:spPr>
        <p:style>
          <a:lnRef idx="2">
            <a:schemeClr val="dk1"/>
          </a:lnRef>
          <a:fillRef idx="0">
            <a:schemeClr val="dk1"/>
          </a:fillRef>
          <a:effectRef idx="1">
            <a:schemeClr val="dk1"/>
          </a:effectRef>
          <a:fontRef idx="minor">
            <a:schemeClr val="tx1"/>
          </a:fontRef>
        </p:style>
      </p:cxnSp>
      <p:cxnSp>
        <p:nvCxnSpPr>
          <p:cNvPr id="18" name="Straight Connector 17"/>
          <p:cNvCxnSpPr>
            <a:stCxn id="6" idx="4"/>
            <a:endCxn id="10" idx="0"/>
          </p:cNvCxnSpPr>
          <p:nvPr/>
        </p:nvCxnSpPr>
        <p:spPr>
          <a:xfrm>
            <a:off x="1671961" y="2402341"/>
            <a:ext cx="129316" cy="962519"/>
          </a:xfrm>
          <a:prstGeom prst="line">
            <a:avLst/>
          </a:prstGeom>
        </p:spPr>
        <p:style>
          <a:lnRef idx="2">
            <a:schemeClr val="dk1"/>
          </a:lnRef>
          <a:fillRef idx="0">
            <a:schemeClr val="dk1"/>
          </a:fillRef>
          <a:effectRef idx="1">
            <a:schemeClr val="dk1"/>
          </a:effectRef>
          <a:fontRef idx="minor">
            <a:schemeClr val="tx1"/>
          </a:fontRef>
        </p:style>
      </p:cxnSp>
      <p:cxnSp>
        <p:nvCxnSpPr>
          <p:cNvPr id="19" name="Straight Connector 18"/>
          <p:cNvCxnSpPr>
            <a:stCxn id="9" idx="7"/>
            <a:endCxn id="8" idx="3"/>
          </p:cNvCxnSpPr>
          <p:nvPr/>
        </p:nvCxnSpPr>
        <p:spPr>
          <a:xfrm flipV="1">
            <a:off x="2517970" y="2294986"/>
            <a:ext cx="276585" cy="359557"/>
          </a:xfrm>
          <a:prstGeom prst="line">
            <a:avLst/>
          </a:prstGeom>
        </p:spPr>
        <p:style>
          <a:lnRef idx="2">
            <a:schemeClr val="dk1"/>
          </a:lnRef>
          <a:fillRef idx="0">
            <a:schemeClr val="dk1"/>
          </a:fillRef>
          <a:effectRef idx="1">
            <a:schemeClr val="dk1"/>
          </a:effectRef>
          <a:fontRef idx="minor">
            <a:schemeClr val="tx1"/>
          </a:fontRef>
        </p:style>
      </p:cxnSp>
      <p:cxnSp>
        <p:nvCxnSpPr>
          <p:cNvPr id="20" name="Straight Connector 19"/>
          <p:cNvCxnSpPr>
            <a:stCxn id="9" idx="6"/>
            <a:endCxn id="13" idx="2"/>
          </p:cNvCxnSpPr>
          <p:nvPr/>
        </p:nvCxnSpPr>
        <p:spPr>
          <a:xfrm>
            <a:off x="2581521" y="2807968"/>
            <a:ext cx="629033" cy="4216"/>
          </a:xfrm>
          <a:prstGeom prst="line">
            <a:avLst/>
          </a:prstGeom>
        </p:spPr>
        <p:style>
          <a:lnRef idx="2">
            <a:schemeClr val="dk1"/>
          </a:lnRef>
          <a:fillRef idx="0">
            <a:schemeClr val="dk1"/>
          </a:fillRef>
          <a:effectRef idx="1">
            <a:schemeClr val="dk1"/>
          </a:effectRef>
          <a:fontRef idx="minor">
            <a:schemeClr val="tx1"/>
          </a:fontRef>
        </p:style>
      </p:cxnSp>
      <p:cxnSp>
        <p:nvCxnSpPr>
          <p:cNvPr id="21" name="Straight Connector 20"/>
          <p:cNvCxnSpPr>
            <a:stCxn id="10" idx="6"/>
            <a:endCxn id="11" idx="2"/>
          </p:cNvCxnSpPr>
          <p:nvPr/>
        </p:nvCxnSpPr>
        <p:spPr>
          <a:xfrm flipV="1">
            <a:off x="2018253" y="3433710"/>
            <a:ext cx="660808" cy="148126"/>
          </a:xfrm>
          <a:prstGeom prst="line">
            <a:avLst/>
          </a:prstGeom>
        </p:spPr>
        <p:style>
          <a:lnRef idx="2">
            <a:schemeClr val="dk1"/>
          </a:lnRef>
          <a:fillRef idx="0">
            <a:schemeClr val="dk1"/>
          </a:fillRef>
          <a:effectRef idx="1">
            <a:schemeClr val="dk1"/>
          </a:effectRef>
          <a:fontRef idx="minor">
            <a:schemeClr val="tx1"/>
          </a:fontRef>
        </p:style>
      </p:cxnSp>
      <p:cxnSp>
        <p:nvCxnSpPr>
          <p:cNvPr id="22" name="Straight Connector 21"/>
          <p:cNvCxnSpPr>
            <a:stCxn id="9" idx="5"/>
            <a:endCxn id="11" idx="1"/>
          </p:cNvCxnSpPr>
          <p:nvPr/>
        </p:nvCxnSpPr>
        <p:spPr>
          <a:xfrm>
            <a:off x="2517970" y="2961393"/>
            <a:ext cx="224642" cy="318892"/>
          </a:xfrm>
          <a:prstGeom prst="line">
            <a:avLst/>
          </a:prstGeom>
        </p:spPr>
        <p:style>
          <a:lnRef idx="2">
            <a:schemeClr val="dk1"/>
          </a:lnRef>
          <a:fillRef idx="0">
            <a:schemeClr val="dk1"/>
          </a:fillRef>
          <a:effectRef idx="1">
            <a:schemeClr val="dk1"/>
          </a:effectRef>
          <a:fontRef idx="minor">
            <a:schemeClr val="tx1"/>
          </a:fontRef>
        </p:style>
      </p:cxnSp>
      <p:cxnSp>
        <p:nvCxnSpPr>
          <p:cNvPr id="23" name="Straight Connector 22"/>
          <p:cNvCxnSpPr>
            <a:stCxn id="11" idx="7"/>
            <a:endCxn id="13" idx="3"/>
          </p:cNvCxnSpPr>
          <p:nvPr/>
        </p:nvCxnSpPr>
        <p:spPr>
          <a:xfrm flipV="1">
            <a:off x="3049462" y="2965609"/>
            <a:ext cx="224643" cy="314676"/>
          </a:xfrm>
          <a:prstGeom prst="line">
            <a:avLst/>
          </a:prstGeom>
        </p:spPr>
        <p:style>
          <a:lnRef idx="2">
            <a:schemeClr val="dk1"/>
          </a:lnRef>
          <a:fillRef idx="0">
            <a:schemeClr val="dk1"/>
          </a:fillRef>
          <a:effectRef idx="1">
            <a:schemeClr val="dk1"/>
          </a:effectRef>
          <a:fontRef idx="minor">
            <a:schemeClr val="tx1"/>
          </a:fontRef>
        </p:style>
      </p:cxnSp>
      <p:cxnSp>
        <p:nvCxnSpPr>
          <p:cNvPr id="24" name="Straight Connector 23"/>
          <p:cNvCxnSpPr>
            <a:stCxn id="8" idx="5"/>
            <a:endCxn id="13" idx="1"/>
          </p:cNvCxnSpPr>
          <p:nvPr/>
        </p:nvCxnSpPr>
        <p:spPr>
          <a:xfrm>
            <a:off x="3101405" y="2294986"/>
            <a:ext cx="172700" cy="363773"/>
          </a:xfrm>
          <a:prstGeom prst="line">
            <a:avLst/>
          </a:prstGeom>
        </p:spPr>
        <p:style>
          <a:lnRef idx="2">
            <a:schemeClr val="dk1"/>
          </a:lnRef>
          <a:fillRef idx="0">
            <a:schemeClr val="dk1"/>
          </a:fillRef>
          <a:effectRef idx="1">
            <a:schemeClr val="dk1"/>
          </a:effectRef>
          <a:fontRef idx="minor">
            <a:schemeClr val="tx1"/>
          </a:fontRef>
        </p:style>
      </p:cxnSp>
      <p:cxnSp>
        <p:nvCxnSpPr>
          <p:cNvPr id="25" name="Straight Connector 24"/>
          <p:cNvCxnSpPr>
            <a:stCxn id="8" idx="6"/>
            <a:endCxn id="12" idx="2"/>
          </p:cNvCxnSpPr>
          <p:nvPr/>
        </p:nvCxnSpPr>
        <p:spPr>
          <a:xfrm>
            <a:off x="3164956" y="2141561"/>
            <a:ext cx="539747" cy="38438"/>
          </a:xfrm>
          <a:prstGeom prst="line">
            <a:avLst/>
          </a:prstGeom>
        </p:spPr>
        <p:style>
          <a:lnRef idx="2">
            <a:schemeClr val="dk1"/>
          </a:lnRef>
          <a:fillRef idx="0">
            <a:schemeClr val="dk1"/>
          </a:fillRef>
          <a:effectRef idx="1">
            <a:schemeClr val="dk1"/>
          </a:effectRef>
          <a:fontRef idx="minor">
            <a:schemeClr val="tx1"/>
          </a:fontRef>
        </p:style>
      </p:cxnSp>
      <p:cxnSp>
        <p:nvCxnSpPr>
          <p:cNvPr id="26" name="Straight Connector 25"/>
          <p:cNvCxnSpPr>
            <a:stCxn id="13" idx="7"/>
            <a:endCxn id="12" idx="3"/>
          </p:cNvCxnSpPr>
          <p:nvPr/>
        </p:nvCxnSpPr>
        <p:spPr>
          <a:xfrm flipV="1">
            <a:off x="3580955" y="2333424"/>
            <a:ext cx="187299" cy="325335"/>
          </a:xfrm>
          <a:prstGeom prst="line">
            <a:avLst/>
          </a:prstGeom>
        </p:spPr>
        <p:style>
          <a:lnRef idx="2">
            <a:schemeClr val="dk1"/>
          </a:lnRef>
          <a:fillRef idx="0">
            <a:schemeClr val="dk1"/>
          </a:fillRef>
          <a:effectRef idx="1">
            <a:schemeClr val="dk1"/>
          </a:effectRef>
          <a:fontRef idx="minor">
            <a:schemeClr val="tx1"/>
          </a:fontRef>
        </p:style>
      </p:cxnSp>
      <p:cxnSp>
        <p:nvCxnSpPr>
          <p:cNvPr id="27" name="Straight Connector 26"/>
          <p:cNvCxnSpPr>
            <a:stCxn id="13" idx="5"/>
            <a:endCxn id="14" idx="1"/>
          </p:cNvCxnSpPr>
          <p:nvPr/>
        </p:nvCxnSpPr>
        <p:spPr>
          <a:xfrm>
            <a:off x="3580955" y="2965609"/>
            <a:ext cx="187299" cy="199435"/>
          </a:xfrm>
          <a:prstGeom prst="line">
            <a:avLst/>
          </a:prstGeom>
        </p:spPr>
        <p:style>
          <a:lnRef idx="2">
            <a:schemeClr val="dk1"/>
          </a:lnRef>
          <a:fillRef idx="0">
            <a:schemeClr val="dk1"/>
          </a:fillRef>
          <a:effectRef idx="1">
            <a:schemeClr val="dk1"/>
          </a:effectRef>
          <a:fontRef idx="minor">
            <a:schemeClr val="tx1"/>
          </a:fontRef>
        </p:style>
      </p:cxnSp>
      <p:sp>
        <p:nvSpPr>
          <p:cNvPr id="216" name="TextBox 215"/>
          <p:cNvSpPr txBox="1"/>
          <p:nvPr/>
        </p:nvSpPr>
        <p:spPr>
          <a:xfrm>
            <a:off x="838200" y="4229397"/>
            <a:ext cx="4371900"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Roboto"/>
                <a:ea typeface="+mn-ea"/>
                <a:cs typeface="+mn-cs"/>
              </a:rPr>
              <a:t>Initialize the core number by degree</a:t>
            </a:r>
          </a:p>
        </p:txBody>
      </p:sp>
      <p:sp>
        <p:nvSpPr>
          <p:cNvPr id="217" name="TextBox 216"/>
          <p:cNvSpPr txBox="1"/>
          <p:nvPr/>
        </p:nvSpPr>
        <p:spPr>
          <a:xfrm>
            <a:off x="5574113" y="4217058"/>
            <a:ext cx="3015916"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Roboto"/>
                <a:ea typeface="+mn-ea"/>
                <a:cs typeface="+mn-cs"/>
              </a:rPr>
              <a:t>Iteration </a:t>
            </a:r>
            <a:r>
              <a:rPr kumimoji="0" lang="en-US" sz="2000" b="1" i="1" u="none" strike="noStrike" kern="1200" cap="none" spc="0" normalizeH="0" baseline="0" noProof="0" dirty="0">
                <a:ln>
                  <a:noFill/>
                </a:ln>
                <a:solidFill>
                  <a:srgbClr val="FA91B6">
                    <a:lumMod val="75000"/>
                  </a:srgbClr>
                </a:solidFill>
                <a:effectLst/>
                <a:uLnTx/>
                <a:uFillTx/>
                <a:latin typeface="Roboto"/>
                <a:ea typeface="+mn-ea"/>
                <a:cs typeface="+mn-cs"/>
              </a:rPr>
              <a:t>1</a:t>
            </a:r>
          </a:p>
        </p:txBody>
      </p:sp>
      <p:sp>
        <p:nvSpPr>
          <p:cNvPr id="3" name="TextBox 2"/>
          <p:cNvSpPr txBox="1"/>
          <p:nvPr/>
        </p:nvSpPr>
        <p:spPr>
          <a:xfrm>
            <a:off x="9307671" y="4141329"/>
            <a:ext cx="1714194" cy="502702"/>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000" b="0" i="0" u="none" strike="noStrike" kern="1200" cap="none" spc="0" normalizeH="0" baseline="0" noProof="0" dirty="0" err="1">
                <a:ln>
                  <a:noFill/>
                </a:ln>
                <a:solidFill>
                  <a:srgbClr val="000000"/>
                </a:solidFill>
                <a:effectLst/>
                <a:uLnTx/>
                <a:uFillTx/>
                <a:latin typeface="Roboto"/>
                <a:ea typeface="+mn-ea"/>
                <a:cs typeface="+mn-cs"/>
              </a:rPr>
              <a:t>isContinue</a:t>
            </a:r>
            <a:r>
              <a:rPr kumimoji="0" lang="en-US" sz="2000" b="0" i="0" u="none" strike="noStrike" kern="1200" cap="none" spc="0" normalizeH="0" baseline="0" noProof="0" dirty="0">
                <a:ln>
                  <a:noFill/>
                </a:ln>
                <a:solidFill>
                  <a:srgbClr val="000000"/>
                </a:solidFill>
                <a:effectLst/>
                <a:uLnTx/>
                <a:uFillTx/>
                <a:latin typeface="Roboto"/>
                <a:ea typeface="+mn-ea"/>
                <a:cs typeface="+mn-cs"/>
              </a:rPr>
              <a:t>: </a:t>
            </a:r>
            <a:endParaRPr kumimoji="0" lang="en-US" sz="2000" b="1" i="1" u="none" strike="noStrike" kern="1200" cap="none" spc="0" normalizeH="0" baseline="0" noProof="0" dirty="0">
              <a:ln>
                <a:noFill/>
              </a:ln>
              <a:solidFill>
                <a:srgbClr val="FA91B6">
                  <a:lumMod val="75000"/>
                </a:srgbClr>
              </a:solidFill>
              <a:effectLst/>
              <a:uLnTx/>
              <a:uFillTx/>
              <a:latin typeface="Roboto"/>
              <a:ea typeface="+mn-ea"/>
              <a:cs typeface="+mn-cs"/>
            </a:endParaRPr>
          </a:p>
        </p:txBody>
      </p:sp>
      <p:sp>
        <p:nvSpPr>
          <p:cNvPr id="30" name="TextBox 29"/>
          <p:cNvSpPr txBox="1"/>
          <p:nvPr/>
        </p:nvSpPr>
        <p:spPr>
          <a:xfrm>
            <a:off x="10597665" y="4140114"/>
            <a:ext cx="756135" cy="553998"/>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000" b="1" i="1" u="none" strike="noStrike" kern="1200" cap="none" spc="0" normalizeH="0" baseline="0" noProof="0" dirty="0">
                <a:ln>
                  <a:noFill/>
                </a:ln>
                <a:solidFill>
                  <a:srgbClr val="FA91B6">
                    <a:lumMod val="75000"/>
                  </a:srgbClr>
                </a:solidFill>
                <a:effectLst/>
                <a:uLnTx/>
                <a:uFillTx/>
                <a:latin typeface="Roboto"/>
                <a:ea typeface="+mn-ea"/>
                <a:cs typeface="+mn-cs"/>
              </a:rPr>
              <a:t>True</a:t>
            </a:r>
          </a:p>
        </p:txBody>
      </p:sp>
      <p:sp>
        <p:nvSpPr>
          <p:cNvPr id="39" name="Rectangle 27"/>
          <p:cNvSpPr/>
          <p:nvPr/>
        </p:nvSpPr>
        <p:spPr>
          <a:xfrm>
            <a:off x="1931175" y="4875648"/>
            <a:ext cx="1069200" cy="432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a:ln>
                  <a:noFill/>
                </a:ln>
                <a:solidFill>
                  <a:prstClr val="white"/>
                </a:solidFill>
                <a:effectLst/>
                <a:uLnTx/>
                <a:uFillTx/>
                <a:latin typeface="Roboto"/>
                <a:ea typeface="+mn-ea"/>
                <a:cs typeface="+mn-cs"/>
              </a:rPr>
              <a:t>0</a:t>
            </a:r>
            <a:endParaRPr kumimoji="0" lang="en-US" sz="1800" b="1" i="0" u="none" strike="noStrike" kern="1200" cap="none" spc="0" normalizeH="0" baseline="0" noProof="0" dirty="0">
              <a:ln>
                <a:noFill/>
              </a:ln>
              <a:solidFill>
                <a:prstClr val="white"/>
              </a:solidFill>
              <a:effectLst/>
              <a:uLnTx/>
              <a:uFillTx/>
              <a:latin typeface="Roboto"/>
              <a:ea typeface="+mn-ea"/>
              <a:cs typeface="+mn-cs"/>
            </a:endParaRPr>
          </a:p>
        </p:txBody>
      </p:sp>
      <p:sp>
        <p:nvSpPr>
          <p:cNvPr id="40" name="Rectangle 27"/>
          <p:cNvSpPr/>
          <p:nvPr/>
        </p:nvSpPr>
        <p:spPr>
          <a:xfrm>
            <a:off x="3024150" y="4875648"/>
            <a:ext cx="1069200" cy="432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white"/>
                </a:solidFill>
                <a:effectLst/>
                <a:uLnTx/>
                <a:uFillTx/>
                <a:latin typeface="Roboto"/>
                <a:ea typeface="+mn-ea"/>
                <a:cs typeface="+mn-cs"/>
              </a:rPr>
              <a:t>1</a:t>
            </a:r>
            <a:endParaRPr kumimoji="0" lang="en-US" sz="1800" b="1" i="0" u="none" strike="noStrike" kern="1200" cap="none" spc="0" normalizeH="0" baseline="0" noProof="0" dirty="0">
              <a:ln>
                <a:noFill/>
              </a:ln>
              <a:solidFill>
                <a:prstClr val="white"/>
              </a:solidFill>
              <a:effectLst/>
              <a:uLnTx/>
              <a:uFillTx/>
              <a:latin typeface="Roboto"/>
              <a:ea typeface="+mn-ea"/>
              <a:cs typeface="+mn-cs"/>
            </a:endParaRPr>
          </a:p>
        </p:txBody>
      </p:sp>
      <p:sp>
        <p:nvSpPr>
          <p:cNvPr id="41" name="Rectangle 27"/>
          <p:cNvSpPr/>
          <p:nvPr/>
        </p:nvSpPr>
        <p:spPr>
          <a:xfrm>
            <a:off x="4117125" y="4875648"/>
            <a:ext cx="1069200" cy="432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white"/>
                </a:solidFill>
                <a:effectLst/>
                <a:uLnTx/>
                <a:uFillTx/>
                <a:latin typeface="Roboto"/>
                <a:ea typeface="+mn-ea"/>
                <a:cs typeface="+mn-cs"/>
              </a:rPr>
              <a:t>2</a:t>
            </a:r>
            <a:endParaRPr kumimoji="0" lang="en-US" sz="1800" b="1" i="0" u="none" strike="noStrike" kern="1200" cap="none" spc="0" normalizeH="0" baseline="0" noProof="0" dirty="0">
              <a:ln>
                <a:noFill/>
              </a:ln>
              <a:solidFill>
                <a:prstClr val="white"/>
              </a:solidFill>
              <a:effectLst/>
              <a:uLnTx/>
              <a:uFillTx/>
              <a:latin typeface="Roboto"/>
              <a:ea typeface="+mn-ea"/>
              <a:cs typeface="+mn-cs"/>
            </a:endParaRPr>
          </a:p>
        </p:txBody>
      </p:sp>
      <p:sp>
        <p:nvSpPr>
          <p:cNvPr id="43" name="Rectangle 27"/>
          <p:cNvSpPr/>
          <p:nvPr/>
        </p:nvSpPr>
        <p:spPr>
          <a:xfrm>
            <a:off x="5210100" y="4875648"/>
            <a:ext cx="1069200" cy="432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white"/>
                </a:solidFill>
                <a:effectLst/>
                <a:uLnTx/>
                <a:uFillTx/>
                <a:latin typeface="Roboto"/>
                <a:ea typeface="+mn-ea"/>
                <a:cs typeface="+mn-cs"/>
              </a:rPr>
              <a:t>3</a:t>
            </a:r>
            <a:endParaRPr kumimoji="0" lang="en-US" sz="1800" b="1" i="0" u="none" strike="noStrike" kern="1200" cap="none" spc="0" normalizeH="0" baseline="0" noProof="0" dirty="0">
              <a:ln>
                <a:noFill/>
              </a:ln>
              <a:solidFill>
                <a:prstClr val="white"/>
              </a:solidFill>
              <a:effectLst/>
              <a:uLnTx/>
              <a:uFillTx/>
              <a:latin typeface="Roboto"/>
              <a:ea typeface="+mn-ea"/>
              <a:cs typeface="+mn-cs"/>
            </a:endParaRPr>
          </a:p>
        </p:txBody>
      </p:sp>
      <p:sp>
        <p:nvSpPr>
          <p:cNvPr id="44" name="Rectangle 27"/>
          <p:cNvSpPr/>
          <p:nvPr/>
        </p:nvSpPr>
        <p:spPr>
          <a:xfrm>
            <a:off x="6303075" y="4875648"/>
            <a:ext cx="1069200" cy="432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white"/>
                </a:solidFill>
                <a:effectLst/>
                <a:uLnTx/>
                <a:uFillTx/>
                <a:latin typeface="Roboto"/>
                <a:ea typeface="+mn-ea"/>
                <a:cs typeface="+mn-cs"/>
              </a:rPr>
              <a:t>4</a:t>
            </a:r>
            <a:endParaRPr kumimoji="0" lang="en-US" sz="1800" b="1" i="0" u="none" strike="noStrike" kern="1200" cap="none" spc="0" normalizeH="0" baseline="0" noProof="0" dirty="0">
              <a:ln>
                <a:noFill/>
              </a:ln>
              <a:solidFill>
                <a:prstClr val="white"/>
              </a:solidFill>
              <a:effectLst/>
              <a:uLnTx/>
              <a:uFillTx/>
              <a:latin typeface="Roboto"/>
              <a:ea typeface="+mn-ea"/>
              <a:cs typeface="+mn-cs"/>
            </a:endParaRPr>
          </a:p>
        </p:txBody>
      </p:sp>
      <p:sp>
        <p:nvSpPr>
          <p:cNvPr id="45" name="Rectangle 27"/>
          <p:cNvSpPr/>
          <p:nvPr/>
        </p:nvSpPr>
        <p:spPr>
          <a:xfrm>
            <a:off x="7396050" y="4875648"/>
            <a:ext cx="1069200" cy="432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white"/>
                </a:solidFill>
                <a:effectLst/>
                <a:uLnTx/>
                <a:uFillTx/>
                <a:latin typeface="Roboto"/>
                <a:ea typeface="+mn-ea"/>
                <a:cs typeface="+mn-cs"/>
              </a:rPr>
              <a:t>5</a:t>
            </a:r>
            <a:endParaRPr kumimoji="0" lang="en-US" sz="1800" b="1" i="0" u="none" strike="noStrike" kern="1200" cap="none" spc="0" normalizeH="0" baseline="0" noProof="0" dirty="0">
              <a:ln>
                <a:noFill/>
              </a:ln>
              <a:solidFill>
                <a:prstClr val="white"/>
              </a:solidFill>
              <a:effectLst/>
              <a:uLnTx/>
              <a:uFillTx/>
              <a:latin typeface="Roboto"/>
              <a:ea typeface="+mn-ea"/>
              <a:cs typeface="+mn-cs"/>
            </a:endParaRPr>
          </a:p>
        </p:txBody>
      </p:sp>
      <p:sp>
        <p:nvSpPr>
          <p:cNvPr id="46" name="Rectangle 27"/>
          <p:cNvSpPr/>
          <p:nvPr/>
        </p:nvSpPr>
        <p:spPr>
          <a:xfrm>
            <a:off x="8489025" y="4875648"/>
            <a:ext cx="1069200" cy="432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white"/>
                </a:solidFill>
                <a:effectLst/>
                <a:uLnTx/>
                <a:uFillTx/>
                <a:latin typeface="Roboto"/>
                <a:ea typeface="+mn-ea"/>
                <a:cs typeface="+mn-cs"/>
              </a:rPr>
              <a:t>6</a:t>
            </a:r>
            <a:endParaRPr kumimoji="0" lang="en-US" sz="1800" b="1" i="0" u="none" strike="noStrike" kern="1200" cap="none" spc="0" normalizeH="0" baseline="0" noProof="0" dirty="0">
              <a:ln>
                <a:noFill/>
              </a:ln>
              <a:solidFill>
                <a:prstClr val="white"/>
              </a:solidFill>
              <a:effectLst/>
              <a:uLnTx/>
              <a:uFillTx/>
              <a:latin typeface="Roboto"/>
              <a:ea typeface="+mn-ea"/>
              <a:cs typeface="+mn-cs"/>
            </a:endParaRPr>
          </a:p>
        </p:txBody>
      </p:sp>
      <p:sp>
        <p:nvSpPr>
          <p:cNvPr id="47" name="Rectangle 27"/>
          <p:cNvSpPr/>
          <p:nvPr/>
        </p:nvSpPr>
        <p:spPr>
          <a:xfrm>
            <a:off x="9582000" y="4875648"/>
            <a:ext cx="1069200" cy="432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white"/>
                </a:solidFill>
                <a:effectLst/>
                <a:uLnTx/>
                <a:uFillTx/>
                <a:latin typeface="Roboto"/>
                <a:ea typeface="+mn-ea"/>
                <a:cs typeface="+mn-cs"/>
              </a:rPr>
              <a:t>7</a:t>
            </a:r>
            <a:endParaRPr kumimoji="0" lang="en-US" sz="1800" b="1" i="0" u="none" strike="noStrike" kern="1200" cap="none" spc="0" normalizeH="0" baseline="0" noProof="0" dirty="0">
              <a:ln>
                <a:noFill/>
              </a:ln>
              <a:solidFill>
                <a:prstClr val="white"/>
              </a:solidFill>
              <a:effectLst/>
              <a:uLnTx/>
              <a:uFillTx/>
              <a:latin typeface="Roboto"/>
              <a:ea typeface="+mn-ea"/>
              <a:cs typeface="+mn-cs"/>
            </a:endParaRPr>
          </a:p>
        </p:txBody>
      </p:sp>
      <p:sp>
        <p:nvSpPr>
          <p:cNvPr id="48" name="Rectangle 27"/>
          <p:cNvSpPr/>
          <p:nvPr/>
        </p:nvSpPr>
        <p:spPr>
          <a:xfrm>
            <a:off x="10674974" y="4875648"/>
            <a:ext cx="1069200" cy="432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white"/>
                </a:solidFill>
                <a:effectLst/>
                <a:uLnTx/>
                <a:uFillTx/>
                <a:latin typeface="Roboto"/>
                <a:ea typeface="+mn-ea"/>
                <a:cs typeface="+mn-cs"/>
              </a:rPr>
              <a:t>8</a:t>
            </a:r>
            <a:endParaRPr kumimoji="0" lang="en-US" sz="1800" b="1" i="0" u="none" strike="noStrike" kern="1200" cap="none" spc="0" normalizeH="0" baseline="0" noProof="0" dirty="0">
              <a:ln>
                <a:noFill/>
              </a:ln>
              <a:solidFill>
                <a:prstClr val="white"/>
              </a:solidFill>
              <a:effectLst/>
              <a:uLnTx/>
              <a:uFillTx/>
              <a:latin typeface="Roboto"/>
              <a:ea typeface="+mn-ea"/>
              <a:cs typeface="+mn-cs"/>
            </a:endParaRPr>
          </a:p>
        </p:txBody>
      </p:sp>
      <p:sp>
        <p:nvSpPr>
          <p:cNvPr id="31" name="文本框 30"/>
          <p:cNvSpPr txBox="1"/>
          <p:nvPr/>
        </p:nvSpPr>
        <p:spPr>
          <a:xfrm>
            <a:off x="1062688" y="5375808"/>
            <a:ext cx="64403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800" b="0" i="0" u="none" strike="noStrike" kern="1200" cap="none" spc="0" normalizeH="0" baseline="0" noProof="0" dirty="0">
                <a:ln>
                  <a:noFill/>
                </a:ln>
                <a:solidFill>
                  <a:srgbClr val="000000"/>
                </a:solidFill>
                <a:effectLst/>
                <a:uLnTx/>
                <a:uFillTx/>
                <a:latin typeface="Roboto"/>
                <a:ea typeface="+mn-ea"/>
                <a:cs typeface="+mn-cs"/>
              </a:rPr>
              <a:t>Core</a:t>
            </a:r>
            <a:endParaRPr kumimoji="1" lang="zh-CN" altLang="en-US" sz="1800" b="0" i="0" u="none" strike="noStrike" kern="1200" cap="none" spc="0" normalizeH="0" baseline="0" noProof="0" dirty="0">
              <a:ln>
                <a:noFill/>
              </a:ln>
              <a:solidFill>
                <a:srgbClr val="000000"/>
              </a:solidFill>
              <a:effectLst/>
              <a:uLnTx/>
              <a:uFillTx/>
              <a:latin typeface="Roboto"/>
              <a:ea typeface="+mn-ea"/>
              <a:cs typeface="+mn-cs"/>
            </a:endParaRPr>
          </a:p>
        </p:txBody>
      </p:sp>
      <p:sp>
        <p:nvSpPr>
          <p:cNvPr id="49" name="文本框 48"/>
          <p:cNvSpPr txBox="1"/>
          <p:nvPr/>
        </p:nvSpPr>
        <p:spPr>
          <a:xfrm>
            <a:off x="2333805" y="5375808"/>
            <a:ext cx="3121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800" b="0" i="0" u="none" strike="noStrike" kern="1200" cap="none" spc="0" normalizeH="0" baseline="0" noProof="0" dirty="0">
                <a:ln>
                  <a:noFill/>
                </a:ln>
                <a:solidFill>
                  <a:srgbClr val="000000"/>
                </a:solidFill>
                <a:effectLst/>
                <a:uLnTx/>
                <a:uFillTx/>
                <a:latin typeface="Roboto"/>
                <a:ea typeface="+mn-ea"/>
                <a:cs typeface="+mn-cs"/>
              </a:rPr>
              <a:t>3</a:t>
            </a:r>
            <a:endParaRPr kumimoji="1" lang="zh-CN" altLang="en-US" sz="1800" b="0" i="0" u="none" strike="noStrike" kern="1200" cap="none" spc="0" normalizeH="0" baseline="0" noProof="0" dirty="0">
              <a:ln>
                <a:noFill/>
              </a:ln>
              <a:solidFill>
                <a:srgbClr val="000000"/>
              </a:solidFill>
              <a:effectLst/>
              <a:uLnTx/>
              <a:uFillTx/>
              <a:latin typeface="Roboto"/>
              <a:ea typeface="+mn-ea"/>
              <a:cs typeface="+mn-cs"/>
            </a:endParaRPr>
          </a:p>
        </p:txBody>
      </p:sp>
      <p:sp>
        <p:nvSpPr>
          <p:cNvPr id="50" name="文本框 49"/>
          <p:cNvSpPr txBox="1"/>
          <p:nvPr/>
        </p:nvSpPr>
        <p:spPr>
          <a:xfrm>
            <a:off x="3426780" y="5375808"/>
            <a:ext cx="3121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800" b="0" i="0" u="none" strike="noStrike" kern="1200" cap="none" spc="0" normalizeH="0" baseline="0" noProof="0" dirty="0">
                <a:ln>
                  <a:noFill/>
                </a:ln>
                <a:solidFill>
                  <a:srgbClr val="000000"/>
                </a:solidFill>
                <a:effectLst/>
                <a:uLnTx/>
                <a:uFillTx/>
                <a:latin typeface="Roboto"/>
                <a:ea typeface="+mn-ea"/>
                <a:cs typeface="+mn-cs"/>
              </a:rPr>
              <a:t>3</a:t>
            </a:r>
            <a:endParaRPr kumimoji="1" lang="zh-CN" altLang="en-US" sz="1800" b="0" i="0" u="none" strike="noStrike" kern="1200" cap="none" spc="0" normalizeH="0" baseline="0" noProof="0" dirty="0">
              <a:ln>
                <a:noFill/>
              </a:ln>
              <a:solidFill>
                <a:srgbClr val="000000"/>
              </a:solidFill>
              <a:effectLst/>
              <a:uLnTx/>
              <a:uFillTx/>
              <a:latin typeface="Roboto"/>
              <a:ea typeface="+mn-ea"/>
              <a:cs typeface="+mn-cs"/>
            </a:endParaRPr>
          </a:p>
        </p:txBody>
      </p:sp>
      <p:sp>
        <p:nvSpPr>
          <p:cNvPr id="51" name="文本框 50"/>
          <p:cNvSpPr txBox="1"/>
          <p:nvPr/>
        </p:nvSpPr>
        <p:spPr>
          <a:xfrm>
            <a:off x="4519755" y="5375808"/>
            <a:ext cx="3121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800" b="0" i="0" u="none" strike="noStrike" kern="1200" cap="none" spc="0" normalizeH="0" baseline="0" noProof="0" dirty="0">
                <a:ln>
                  <a:noFill/>
                </a:ln>
                <a:solidFill>
                  <a:srgbClr val="000000"/>
                </a:solidFill>
                <a:effectLst/>
                <a:uLnTx/>
                <a:uFillTx/>
                <a:latin typeface="Roboto"/>
                <a:ea typeface="+mn-ea"/>
                <a:cs typeface="+mn-cs"/>
              </a:rPr>
              <a:t>4</a:t>
            </a:r>
            <a:endParaRPr kumimoji="1" lang="zh-CN" altLang="en-US" sz="1800" b="0" i="0" u="none" strike="noStrike" kern="1200" cap="none" spc="0" normalizeH="0" baseline="0" noProof="0" dirty="0">
              <a:ln>
                <a:noFill/>
              </a:ln>
              <a:solidFill>
                <a:srgbClr val="000000"/>
              </a:solidFill>
              <a:effectLst/>
              <a:uLnTx/>
              <a:uFillTx/>
              <a:latin typeface="Roboto"/>
              <a:ea typeface="+mn-ea"/>
              <a:cs typeface="+mn-cs"/>
            </a:endParaRPr>
          </a:p>
        </p:txBody>
      </p:sp>
      <p:sp>
        <p:nvSpPr>
          <p:cNvPr id="52" name="文本框 51"/>
          <p:cNvSpPr txBox="1"/>
          <p:nvPr/>
        </p:nvSpPr>
        <p:spPr>
          <a:xfrm>
            <a:off x="5612730" y="5375808"/>
            <a:ext cx="3121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800" b="0" i="0" u="none" strike="noStrike" kern="1200" cap="none" spc="0" normalizeH="0" baseline="0" noProof="0" dirty="0">
                <a:ln>
                  <a:noFill/>
                </a:ln>
                <a:solidFill>
                  <a:srgbClr val="000000"/>
                </a:solidFill>
                <a:effectLst/>
                <a:uLnTx/>
                <a:uFillTx/>
                <a:latin typeface="Roboto"/>
                <a:ea typeface="+mn-ea"/>
                <a:cs typeface="+mn-cs"/>
              </a:rPr>
              <a:t>6</a:t>
            </a:r>
            <a:endParaRPr kumimoji="1" lang="zh-CN" altLang="en-US" sz="1800" b="0" i="0" u="none" strike="noStrike" kern="1200" cap="none" spc="0" normalizeH="0" baseline="0" noProof="0" dirty="0">
              <a:ln>
                <a:noFill/>
              </a:ln>
              <a:solidFill>
                <a:srgbClr val="000000"/>
              </a:solidFill>
              <a:effectLst/>
              <a:uLnTx/>
              <a:uFillTx/>
              <a:latin typeface="Roboto"/>
              <a:ea typeface="+mn-ea"/>
              <a:cs typeface="+mn-cs"/>
            </a:endParaRPr>
          </a:p>
        </p:txBody>
      </p:sp>
      <p:sp>
        <p:nvSpPr>
          <p:cNvPr id="53" name="文本框 52"/>
          <p:cNvSpPr txBox="1"/>
          <p:nvPr/>
        </p:nvSpPr>
        <p:spPr>
          <a:xfrm>
            <a:off x="6705705" y="5375808"/>
            <a:ext cx="3121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800" b="0" i="0" u="none" strike="noStrike" kern="1200" cap="none" spc="0" normalizeH="0" baseline="0" noProof="0" dirty="0">
                <a:ln>
                  <a:noFill/>
                </a:ln>
                <a:solidFill>
                  <a:srgbClr val="000000"/>
                </a:solidFill>
                <a:effectLst/>
                <a:uLnTx/>
                <a:uFillTx/>
                <a:latin typeface="Roboto"/>
                <a:ea typeface="+mn-ea"/>
                <a:cs typeface="+mn-cs"/>
              </a:rPr>
              <a:t>3</a:t>
            </a:r>
            <a:endParaRPr kumimoji="1" lang="zh-CN" altLang="en-US" sz="1800" b="0" i="0" u="none" strike="noStrike" kern="1200" cap="none" spc="0" normalizeH="0" baseline="0" noProof="0" dirty="0">
              <a:ln>
                <a:noFill/>
              </a:ln>
              <a:solidFill>
                <a:srgbClr val="000000"/>
              </a:solidFill>
              <a:effectLst/>
              <a:uLnTx/>
              <a:uFillTx/>
              <a:latin typeface="Roboto"/>
              <a:ea typeface="+mn-ea"/>
              <a:cs typeface="+mn-cs"/>
            </a:endParaRPr>
          </a:p>
        </p:txBody>
      </p:sp>
      <p:sp>
        <p:nvSpPr>
          <p:cNvPr id="54" name="文本框 53"/>
          <p:cNvSpPr txBox="1"/>
          <p:nvPr/>
        </p:nvSpPr>
        <p:spPr>
          <a:xfrm>
            <a:off x="7798680" y="5375808"/>
            <a:ext cx="3121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800" b="0" i="0" u="none" strike="noStrike" kern="1200" cap="none" spc="0" normalizeH="0" baseline="0" noProof="0">
                <a:ln>
                  <a:noFill/>
                </a:ln>
                <a:solidFill>
                  <a:srgbClr val="000000"/>
                </a:solidFill>
                <a:effectLst/>
                <a:uLnTx/>
                <a:uFillTx/>
                <a:latin typeface="Roboto"/>
                <a:ea typeface="+mn-ea"/>
                <a:cs typeface="+mn-cs"/>
              </a:rPr>
              <a:t>5</a:t>
            </a:r>
          </a:p>
        </p:txBody>
      </p:sp>
      <p:sp>
        <p:nvSpPr>
          <p:cNvPr id="55" name="文本框 54"/>
          <p:cNvSpPr txBox="1"/>
          <p:nvPr/>
        </p:nvSpPr>
        <p:spPr>
          <a:xfrm>
            <a:off x="8891655" y="5375808"/>
            <a:ext cx="3121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800" b="0" i="0" u="none" strike="noStrike" kern="1200" cap="none" spc="0" normalizeH="0" baseline="0" noProof="0" dirty="0">
                <a:ln>
                  <a:noFill/>
                </a:ln>
                <a:solidFill>
                  <a:srgbClr val="000000"/>
                </a:solidFill>
                <a:effectLst/>
                <a:uLnTx/>
                <a:uFillTx/>
                <a:latin typeface="Roboto"/>
                <a:ea typeface="+mn-ea"/>
                <a:cs typeface="+mn-cs"/>
              </a:rPr>
              <a:t>3</a:t>
            </a:r>
          </a:p>
        </p:txBody>
      </p:sp>
      <p:sp>
        <p:nvSpPr>
          <p:cNvPr id="56" name="文本框 55"/>
          <p:cNvSpPr txBox="1"/>
          <p:nvPr/>
        </p:nvSpPr>
        <p:spPr>
          <a:xfrm>
            <a:off x="9984630" y="5375808"/>
            <a:ext cx="3121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800" b="0" i="0" u="none" strike="noStrike" kern="1200" cap="none" spc="0" normalizeH="0" baseline="0" noProof="0" dirty="0">
                <a:ln>
                  <a:noFill/>
                </a:ln>
                <a:solidFill>
                  <a:srgbClr val="000000"/>
                </a:solidFill>
                <a:effectLst/>
                <a:uLnTx/>
                <a:uFillTx/>
                <a:latin typeface="Roboto"/>
                <a:ea typeface="+mn-ea"/>
                <a:cs typeface="+mn-cs"/>
              </a:rPr>
              <a:t>2</a:t>
            </a:r>
          </a:p>
        </p:txBody>
      </p:sp>
      <p:sp>
        <p:nvSpPr>
          <p:cNvPr id="57" name="文本框 56"/>
          <p:cNvSpPr txBox="1"/>
          <p:nvPr/>
        </p:nvSpPr>
        <p:spPr>
          <a:xfrm>
            <a:off x="11077604" y="5375808"/>
            <a:ext cx="3121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800" b="0" i="0" u="none" strike="noStrike" kern="1200" cap="none" spc="0" normalizeH="0" baseline="0" noProof="0" dirty="0">
                <a:ln>
                  <a:noFill/>
                </a:ln>
                <a:solidFill>
                  <a:srgbClr val="000000"/>
                </a:solidFill>
                <a:effectLst/>
                <a:uLnTx/>
                <a:uFillTx/>
                <a:latin typeface="Roboto"/>
                <a:ea typeface="+mn-ea"/>
                <a:cs typeface="+mn-cs"/>
              </a:rPr>
              <a:t>1</a:t>
            </a:r>
          </a:p>
        </p:txBody>
      </p:sp>
      <p:sp>
        <p:nvSpPr>
          <p:cNvPr id="58" name="Pentagon 28"/>
          <p:cNvSpPr/>
          <p:nvPr/>
        </p:nvSpPr>
        <p:spPr>
          <a:xfrm rot="16200000">
            <a:off x="3467271" y="5770008"/>
            <a:ext cx="206667" cy="293250"/>
          </a:xfrm>
          <a:prstGeom prst="homePlate">
            <a:avLst/>
          </a:prstGeom>
        </p:spPr>
        <p:style>
          <a:lnRef idx="0">
            <a:schemeClr val="accent6"/>
          </a:lnRef>
          <a:fillRef idx="3">
            <a:schemeClr val="accent6"/>
          </a:fillRef>
          <a:effectRef idx="3">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boto"/>
              <a:ea typeface="+mn-ea"/>
              <a:cs typeface="+mn-cs"/>
            </a:endParaRPr>
          </a:p>
        </p:txBody>
      </p:sp>
      <p:sp>
        <p:nvSpPr>
          <p:cNvPr id="60" name="TextBox 29"/>
          <p:cNvSpPr txBox="1"/>
          <p:nvPr/>
        </p:nvSpPr>
        <p:spPr>
          <a:xfrm>
            <a:off x="10607604" y="4138899"/>
            <a:ext cx="1069200" cy="496996"/>
          </a:xfrm>
          <a:prstGeom prst="rect">
            <a:avLst/>
          </a:prstGeom>
          <a:solidFill>
            <a:schemeClr val="bg1"/>
          </a:solid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000" b="1" i="1" u="none" strike="noStrike" kern="1200" cap="none" spc="0" normalizeH="0" baseline="0" noProof="0" dirty="0">
                <a:ln>
                  <a:noFill/>
                </a:ln>
                <a:solidFill>
                  <a:srgbClr val="FA91B6">
                    <a:lumMod val="75000"/>
                  </a:srgbClr>
                </a:solidFill>
                <a:effectLst/>
                <a:uLnTx/>
                <a:uFillTx/>
                <a:latin typeface="Roboto"/>
                <a:ea typeface="+mn-ea"/>
                <a:cs typeface="+mn-cs"/>
              </a:rPr>
              <a:t>False</a:t>
            </a:r>
          </a:p>
        </p:txBody>
      </p:sp>
      <p:sp>
        <p:nvSpPr>
          <p:cNvPr id="59" name="文本框 58"/>
          <p:cNvSpPr txBox="1"/>
          <p:nvPr/>
        </p:nvSpPr>
        <p:spPr>
          <a:xfrm>
            <a:off x="4516948" y="5375808"/>
            <a:ext cx="301686" cy="369332"/>
          </a:xfrm>
          <a:prstGeom prst="rect">
            <a:avLst/>
          </a:prstGeom>
          <a:solidFill>
            <a:schemeClr val="bg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800" b="0" i="0" u="none" strike="noStrike" kern="1200" cap="none" spc="0" normalizeH="0" baseline="0" noProof="0" dirty="0">
                <a:ln>
                  <a:noFill/>
                </a:ln>
                <a:solidFill>
                  <a:srgbClr val="000000"/>
                </a:solidFill>
                <a:effectLst/>
                <a:uLnTx/>
                <a:uFillTx/>
                <a:latin typeface="Roboto"/>
                <a:ea typeface="+mn-ea"/>
                <a:cs typeface="+mn-cs"/>
              </a:rPr>
              <a:t>3</a:t>
            </a:r>
            <a:endParaRPr kumimoji="1" lang="zh-CN" altLang="en-US" sz="1800" b="0" i="0" u="none" strike="noStrike" kern="1200" cap="none" spc="0" normalizeH="0" baseline="0" noProof="0" dirty="0">
              <a:ln>
                <a:noFill/>
              </a:ln>
              <a:solidFill>
                <a:srgbClr val="000000"/>
              </a:solidFill>
              <a:effectLst/>
              <a:uLnTx/>
              <a:uFillTx/>
              <a:latin typeface="Roboto"/>
              <a:ea typeface="+mn-ea"/>
              <a:cs typeface="+mn-cs"/>
            </a:endParaRPr>
          </a:p>
        </p:txBody>
      </p:sp>
      <p:sp>
        <p:nvSpPr>
          <p:cNvPr id="62" name="TextBox 29"/>
          <p:cNvSpPr txBox="1"/>
          <p:nvPr/>
        </p:nvSpPr>
        <p:spPr>
          <a:xfrm>
            <a:off x="10607604" y="4134801"/>
            <a:ext cx="756135" cy="553998"/>
          </a:xfrm>
          <a:prstGeom prst="rect">
            <a:avLst/>
          </a:prstGeom>
          <a:solidFill>
            <a:schemeClr val="bg1"/>
          </a:solid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000" b="1" i="1" u="none" strike="noStrike" kern="1200" cap="none" spc="0" normalizeH="0" baseline="0" noProof="0" dirty="0">
                <a:ln>
                  <a:noFill/>
                </a:ln>
                <a:solidFill>
                  <a:srgbClr val="FA91B6">
                    <a:lumMod val="75000"/>
                  </a:srgbClr>
                </a:solidFill>
                <a:effectLst/>
                <a:uLnTx/>
                <a:uFillTx/>
                <a:latin typeface="Roboto"/>
                <a:ea typeface="+mn-ea"/>
                <a:cs typeface="+mn-cs"/>
              </a:rPr>
              <a:t>True</a:t>
            </a:r>
          </a:p>
        </p:txBody>
      </p:sp>
      <p:sp>
        <p:nvSpPr>
          <p:cNvPr id="64" name="TextBox 63">
            <a:extLst>
              <a:ext uri="{FF2B5EF4-FFF2-40B4-BE49-F238E27FC236}">
                <a16:creationId xmlns:a16="http://schemas.microsoft.com/office/drawing/2014/main" id="{D60CD599-A193-4E5A-A1DA-D8D6BBEE9A4D}"/>
              </a:ext>
            </a:extLst>
          </p:cNvPr>
          <p:cNvSpPr txBox="1"/>
          <p:nvPr/>
        </p:nvSpPr>
        <p:spPr>
          <a:xfrm>
            <a:off x="4629025" y="2267179"/>
            <a:ext cx="6700875" cy="132343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000000"/>
                </a:solidFill>
                <a:effectLst/>
                <a:uLnTx/>
                <a:uFillTx/>
                <a:latin typeface="Roboto"/>
                <a:ea typeface="+mn-ea"/>
                <a:cs typeface="+mn-cs"/>
              </a:rPr>
              <a:t>Given a vertex and its core number </a:t>
            </a:r>
            <a:r>
              <a:rPr kumimoji="0" lang="en-US" altLang="zh-CN" sz="2000" b="0" i="0" u="none" strike="noStrike" kern="1200" cap="none" spc="0" normalizeH="0" baseline="0" noProof="0" dirty="0">
                <a:ln>
                  <a:noFill/>
                </a:ln>
                <a:solidFill>
                  <a:srgbClr val="FA91B6">
                    <a:lumMod val="75000"/>
                  </a:srgbClr>
                </a:solidFill>
                <a:effectLst/>
                <a:uLnTx/>
                <a:uFillTx/>
                <a:latin typeface="Roboto"/>
                <a:ea typeface="+mn-ea"/>
                <a:cs typeface="+mn-cs"/>
              </a:rPr>
              <a:t>k</a:t>
            </a:r>
            <a:r>
              <a:rPr kumimoji="0" lang="en-US" altLang="zh-CN" sz="2000" b="0" i="0" u="none" strike="noStrike" kern="1200" cap="none" spc="0" normalizeH="0" baseline="0" noProof="0" dirty="0">
                <a:ln>
                  <a:noFill/>
                </a:ln>
                <a:solidFill>
                  <a:srgbClr val="000000"/>
                </a:solidFill>
                <a:effectLst/>
                <a:uLnTx/>
                <a:uFillTx/>
                <a:latin typeface="Robot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000000"/>
                </a:solidFill>
                <a:effectLst/>
                <a:uLnTx/>
                <a:uFillTx/>
                <a:latin typeface="Roboto"/>
                <a:ea typeface="+mn-ea"/>
                <a:cs typeface="+mn-cs"/>
              </a:rPr>
              <a:t>There exists at least </a:t>
            </a:r>
            <a:r>
              <a:rPr kumimoji="0" lang="en-US" altLang="zh-CN" sz="2000" b="0" i="0" u="none" strike="noStrike" kern="1200" cap="none" spc="0" normalizeH="0" baseline="0" noProof="0" dirty="0">
                <a:ln>
                  <a:noFill/>
                </a:ln>
                <a:solidFill>
                  <a:srgbClr val="FA91B6">
                    <a:lumMod val="75000"/>
                  </a:srgbClr>
                </a:solidFill>
                <a:effectLst/>
                <a:uLnTx/>
                <a:uFillTx/>
                <a:latin typeface="Roboto"/>
                <a:ea typeface="+mn-ea"/>
                <a:cs typeface="+mn-cs"/>
              </a:rPr>
              <a:t>k</a:t>
            </a:r>
            <a:r>
              <a:rPr kumimoji="0" lang="en-US" altLang="zh-CN" sz="2000" b="0" i="0" u="none" strike="noStrike" kern="1200" cap="none" spc="0" normalizeH="0" baseline="0" noProof="0" dirty="0">
                <a:ln>
                  <a:noFill/>
                </a:ln>
                <a:solidFill>
                  <a:srgbClr val="000000"/>
                </a:solidFill>
                <a:effectLst/>
                <a:uLnTx/>
                <a:uFillTx/>
                <a:latin typeface="Roboto"/>
                <a:ea typeface="+mn-ea"/>
                <a:cs typeface="+mn-cs"/>
              </a:rPr>
              <a:t> neighbors with core number </a:t>
            </a:r>
            <a:r>
              <a:rPr kumimoji="0" lang="en-US" altLang="zh-CN" sz="2000" b="0" i="0" u="none" strike="noStrike" kern="1200" cap="none" spc="0" normalizeH="0" baseline="0" noProof="0" dirty="0">
                <a:ln>
                  <a:noFill/>
                </a:ln>
                <a:solidFill>
                  <a:srgbClr val="FA91B6">
                    <a:lumMod val="75000"/>
                  </a:srgbClr>
                </a:solidFill>
                <a:effectLst/>
                <a:uLnTx/>
                <a:uFillTx/>
                <a:latin typeface="Roboto"/>
                <a:ea typeface="+mn-ea"/>
                <a:cs typeface="+mn-cs"/>
              </a:rPr>
              <a:t>k</a:t>
            </a:r>
            <a:r>
              <a:rPr kumimoji="0" lang="en-US" altLang="zh-CN" sz="2000" b="0" i="0" u="none" strike="noStrike" kern="1200" cap="none" spc="0" normalizeH="0" baseline="0" noProof="0" dirty="0">
                <a:ln>
                  <a:noFill/>
                </a:ln>
                <a:solidFill>
                  <a:srgbClr val="000000"/>
                </a:solidFill>
                <a:effectLst/>
                <a:uLnTx/>
                <a:uFillTx/>
                <a:latin typeface="Robot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000000"/>
                </a:solidFill>
                <a:effectLst/>
                <a:uLnTx/>
                <a:uFillTx/>
                <a:latin typeface="Roboto"/>
                <a:ea typeface="+mn-ea"/>
                <a:cs typeface="+mn-cs"/>
              </a:rPr>
              <a:t>There does not exist </a:t>
            </a:r>
            <a:r>
              <a:rPr kumimoji="0" lang="en-US" altLang="zh-CN" sz="2000" b="0" i="0" u="none" strike="noStrike" kern="1200" cap="none" spc="0" normalizeH="0" baseline="0" noProof="0" dirty="0">
                <a:ln>
                  <a:noFill/>
                </a:ln>
                <a:solidFill>
                  <a:srgbClr val="FA91B6">
                    <a:lumMod val="75000"/>
                  </a:srgbClr>
                </a:solidFill>
                <a:effectLst/>
                <a:uLnTx/>
                <a:uFillTx/>
                <a:latin typeface="Roboto"/>
                <a:ea typeface="+mn-ea"/>
                <a:cs typeface="+mn-cs"/>
              </a:rPr>
              <a:t>k+1</a:t>
            </a:r>
            <a:r>
              <a:rPr kumimoji="0" lang="en-US" altLang="zh-CN" sz="2000" b="0" i="0" u="none" strike="noStrike" kern="1200" cap="none" spc="0" normalizeH="0" baseline="0" noProof="0" dirty="0">
                <a:ln>
                  <a:noFill/>
                </a:ln>
                <a:solidFill>
                  <a:srgbClr val="000000"/>
                </a:solidFill>
                <a:effectLst/>
                <a:uLnTx/>
                <a:uFillTx/>
                <a:latin typeface="Roboto"/>
                <a:ea typeface="+mn-ea"/>
                <a:cs typeface="+mn-cs"/>
              </a:rPr>
              <a:t> neighbors with core number </a:t>
            </a:r>
            <a:r>
              <a:rPr kumimoji="0" lang="en-US" altLang="zh-CN" sz="2000" b="0" i="0" u="none" strike="noStrike" kern="1200" cap="none" spc="0" normalizeH="0" baseline="0" noProof="0" dirty="0">
                <a:ln>
                  <a:noFill/>
                </a:ln>
                <a:solidFill>
                  <a:srgbClr val="FA91B6">
                    <a:lumMod val="75000"/>
                  </a:srgbClr>
                </a:solidFill>
                <a:effectLst/>
                <a:uLnTx/>
                <a:uFillTx/>
                <a:latin typeface="Roboto"/>
                <a:ea typeface="+mn-ea"/>
                <a:cs typeface="+mn-cs"/>
              </a:rPr>
              <a:t>k+1</a:t>
            </a:r>
            <a:r>
              <a:rPr kumimoji="0" lang="en-US" altLang="zh-CN" sz="2000" b="0" i="0" u="none" strike="noStrike" kern="1200" cap="none" spc="0" normalizeH="0" baseline="0" noProof="0" dirty="0">
                <a:ln>
                  <a:noFill/>
                </a:ln>
                <a:solidFill>
                  <a:srgbClr val="000000"/>
                </a:solidFill>
                <a:effectLst/>
                <a:uLnTx/>
                <a:uFillTx/>
                <a:latin typeface="Roboto"/>
                <a:ea typeface="+mn-ea"/>
                <a:cs typeface="+mn-cs"/>
              </a:rPr>
              <a:t>.</a:t>
            </a:r>
            <a:endParaRPr kumimoji="0" lang="es-ES_tradnl" altLang="zh-CN" sz="2000" b="0" i="0" u="none" strike="noStrike" kern="1200" cap="none" spc="0" normalizeH="0" baseline="0" noProof="0" dirty="0">
              <a:ln>
                <a:noFill/>
              </a:ln>
              <a:solidFill>
                <a:srgbClr val="000000"/>
              </a:solidFill>
              <a:effectLst/>
              <a:uLnTx/>
              <a:uFillTx/>
              <a:latin typeface="Roboto"/>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2000" b="0" i="0" u="none" strike="noStrike" kern="1200" cap="none" spc="0" normalizeH="0" baseline="0" noProof="0" dirty="0">
              <a:ln>
                <a:noFill/>
              </a:ln>
              <a:solidFill>
                <a:srgbClr val="000000"/>
              </a:solidFill>
              <a:effectLst/>
              <a:uLnTx/>
              <a:uFillTx/>
              <a:latin typeface="Roboto"/>
              <a:ea typeface="+mn-ea"/>
              <a:cs typeface="+mn-cs"/>
            </a:endParaRPr>
          </a:p>
        </p:txBody>
      </p:sp>
      <p:sp>
        <p:nvSpPr>
          <p:cNvPr id="63" name="Title 36">
            <a:extLst>
              <a:ext uri="{FF2B5EF4-FFF2-40B4-BE49-F238E27FC236}">
                <a16:creationId xmlns:a16="http://schemas.microsoft.com/office/drawing/2014/main" id="{295CE980-9E5D-D5E5-A127-721C4697CEF7}"/>
              </a:ext>
            </a:extLst>
          </p:cNvPr>
          <p:cNvSpPr>
            <a:spLocks noGrp="1"/>
          </p:cNvSpPr>
          <p:nvPr>
            <p:ph type="title"/>
          </p:nvPr>
        </p:nvSpPr>
        <p:spPr>
          <a:xfrm>
            <a:off x="838200" y="365125"/>
            <a:ext cx="10515600" cy="1325563"/>
          </a:xfrm>
        </p:spPr>
        <p:txBody>
          <a:bodyPr>
            <a:normAutofit/>
          </a:bodyPr>
          <a:lstStyle/>
          <a:p>
            <a:r>
              <a:rPr lang="en-US" altLang="zh-CN" sz="4000" dirty="0"/>
              <a:t>Core Decomposition: Local-view (Converging)</a:t>
            </a:r>
            <a:endParaRPr lang="en-US" sz="4000" dirty="0"/>
          </a:p>
        </p:txBody>
      </p:sp>
    </p:spTree>
    <p:extLst>
      <p:ext uri="{BB962C8B-B14F-4D97-AF65-F5344CB8AC3E}">
        <p14:creationId xmlns:p14="http://schemas.microsoft.com/office/powerpoint/2010/main" val="3689808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grpId="0" nodeType="withEffect">
                                  <p:stCondLst>
                                    <p:cond delay="0"/>
                                  </p:stCondLst>
                                  <p:childTnLst>
                                    <p:animMotion origin="layout" path="M 1.45833E-6 -1.48148E-6 L 0.0901 0.00139 " pathEditMode="relative" rAng="0" ptsTypes="AA">
                                      <p:cBhvr>
                                        <p:cTn id="6" dur="500" fill="hold"/>
                                        <p:tgtEl>
                                          <p:spTgt spid="58"/>
                                        </p:tgtEl>
                                        <p:attrNameLst>
                                          <p:attrName>ppt_x</p:attrName>
                                          <p:attrName>ppt_y</p:attrName>
                                        </p:attrNameLst>
                                      </p:cBhvr>
                                      <p:rCtr x="4505" y="69"/>
                                    </p:animMotion>
                                  </p:childTnLst>
                                </p:cTn>
                              </p:par>
                            </p:childTnLst>
                          </p:cTn>
                        </p:par>
                      </p:childTnLst>
                    </p:cTn>
                  </p:par>
                  <p:par>
                    <p:cTn id="7" fill="hold">
                      <p:stCondLst>
                        <p:cond delay="indefinite"/>
                      </p:stCondLst>
                      <p:childTnLst>
                        <p:par>
                          <p:cTn id="8" fill="hold">
                            <p:stCondLst>
                              <p:cond delay="0"/>
                            </p:stCondLst>
                            <p:childTnLst>
                              <p:par>
                                <p:cTn id="9" presetID="1" presetClass="emph" presetSubtype="2" fill="hold" nodeType="clickEffect">
                                  <p:stCondLst>
                                    <p:cond delay="0"/>
                                  </p:stCondLst>
                                  <p:childTnLst>
                                    <p:animClr clrSpc="rgb" dir="cw">
                                      <p:cBhvr>
                                        <p:cTn id="10" dur="500" fill="hold"/>
                                        <p:tgtEl>
                                          <p:spTgt spid="8"/>
                                        </p:tgtEl>
                                        <p:attrNameLst>
                                          <p:attrName>fillcolor</p:attrName>
                                        </p:attrNameLst>
                                      </p:cBhvr>
                                      <p:to>
                                        <a:srgbClr val="9D6A6A"/>
                                      </p:to>
                                    </p:animClr>
                                    <p:set>
                                      <p:cBhvr>
                                        <p:cTn id="11" dur="500" fill="hold"/>
                                        <p:tgtEl>
                                          <p:spTgt spid="8"/>
                                        </p:tgtEl>
                                        <p:attrNameLst>
                                          <p:attrName>fill.type</p:attrName>
                                        </p:attrNameLst>
                                      </p:cBhvr>
                                      <p:to>
                                        <p:strVal val="solid"/>
                                      </p:to>
                                    </p:set>
                                    <p:set>
                                      <p:cBhvr>
                                        <p:cTn id="12" dur="500" fill="hold"/>
                                        <p:tgtEl>
                                          <p:spTgt spid="8"/>
                                        </p:tgtEl>
                                        <p:attrNameLst>
                                          <p:attrName>fill.on</p:attrName>
                                        </p:attrNameLst>
                                      </p:cBhvr>
                                      <p:to>
                                        <p:strVal val="true"/>
                                      </p:to>
                                    </p:set>
                                  </p:childTnLst>
                                </p:cTn>
                              </p:par>
                              <p:par>
                                <p:cTn id="13" presetID="1" presetClass="emph" presetSubtype="2" fill="hold" nodeType="withEffect">
                                  <p:stCondLst>
                                    <p:cond delay="0"/>
                                  </p:stCondLst>
                                  <p:childTnLst>
                                    <p:animClr clrSpc="rgb" dir="cw">
                                      <p:cBhvr>
                                        <p:cTn id="14" dur="500" fill="hold"/>
                                        <p:tgtEl>
                                          <p:spTgt spid="7"/>
                                        </p:tgtEl>
                                        <p:attrNameLst>
                                          <p:attrName>fillcolor</p:attrName>
                                        </p:attrNameLst>
                                      </p:cBhvr>
                                      <p:to>
                                        <a:schemeClr val="accent1"/>
                                      </p:to>
                                    </p:animClr>
                                    <p:set>
                                      <p:cBhvr>
                                        <p:cTn id="15" dur="500" fill="hold"/>
                                        <p:tgtEl>
                                          <p:spTgt spid="7"/>
                                        </p:tgtEl>
                                        <p:attrNameLst>
                                          <p:attrName>fill.type</p:attrName>
                                        </p:attrNameLst>
                                      </p:cBhvr>
                                      <p:to>
                                        <p:strVal val="solid"/>
                                      </p:to>
                                    </p:set>
                                    <p:set>
                                      <p:cBhvr>
                                        <p:cTn id="16" dur="500" fill="hold"/>
                                        <p:tgtEl>
                                          <p:spTgt spid="7"/>
                                        </p:tgtEl>
                                        <p:attrNameLst>
                                          <p:attrName>fill.on</p:attrName>
                                        </p:attrNameLst>
                                      </p:cBhvr>
                                      <p:to>
                                        <p:strVal val="true"/>
                                      </p:to>
                                    </p:set>
                                  </p:childTnLst>
                                </p:cTn>
                              </p:par>
                              <p:par>
                                <p:cTn id="17" presetID="1" presetClass="emph" presetSubtype="2" fill="hold" nodeType="withEffect">
                                  <p:stCondLst>
                                    <p:cond delay="0"/>
                                  </p:stCondLst>
                                  <p:childTnLst>
                                    <p:animClr clrSpc="rgb" dir="cw">
                                      <p:cBhvr>
                                        <p:cTn id="18" dur="500" fill="hold"/>
                                        <p:tgtEl>
                                          <p:spTgt spid="5"/>
                                        </p:tgtEl>
                                        <p:attrNameLst>
                                          <p:attrName>fillcolor</p:attrName>
                                        </p:attrNameLst>
                                      </p:cBhvr>
                                      <p:to>
                                        <a:schemeClr val="accent1"/>
                                      </p:to>
                                    </p:animClr>
                                    <p:set>
                                      <p:cBhvr>
                                        <p:cTn id="19" dur="500" fill="hold"/>
                                        <p:tgtEl>
                                          <p:spTgt spid="5"/>
                                        </p:tgtEl>
                                        <p:attrNameLst>
                                          <p:attrName>fill.type</p:attrName>
                                        </p:attrNameLst>
                                      </p:cBhvr>
                                      <p:to>
                                        <p:strVal val="solid"/>
                                      </p:to>
                                    </p:set>
                                    <p:set>
                                      <p:cBhvr>
                                        <p:cTn id="20" dur="500" fill="hold"/>
                                        <p:tgtEl>
                                          <p:spTgt spid="5"/>
                                        </p:tgtEl>
                                        <p:attrNameLst>
                                          <p:attrName>fill.on</p:attrName>
                                        </p:attrNameLst>
                                      </p:cBhvr>
                                      <p:to>
                                        <p:strVal val="true"/>
                                      </p:to>
                                    </p:set>
                                  </p:childTnLst>
                                </p:cTn>
                              </p:par>
                              <p:par>
                                <p:cTn id="21" presetID="1" presetClass="emph" presetSubtype="2" fill="hold" nodeType="withEffect">
                                  <p:stCondLst>
                                    <p:cond delay="0"/>
                                  </p:stCondLst>
                                  <p:childTnLst>
                                    <p:animClr clrSpc="rgb" dir="cw">
                                      <p:cBhvr>
                                        <p:cTn id="22" dur="500" fill="hold"/>
                                        <p:tgtEl>
                                          <p:spTgt spid="9"/>
                                        </p:tgtEl>
                                        <p:attrNameLst>
                                          <p:attrName>fillcolor</p:attrName>
                                        </p:attrNameLst>
                                      </p:cBhvr>
                                      <p:to>
                                        <a:schemeClr val="accent1"/>
                                      </p:to>
                                    </p:animClr>
                                    <p:set>
                                      <p:cBhvr>
                                        <p:cTn id="23" dur="500" fill="hold"/>
                                        <p:tgtEl>
                                          <p:spTgt spid="9"/>
                                        </p:tgtEl>
                                        <p:attrNameLst>
                                          <p:attrName>fill.type</p:attrName>
                                        </p:attrNameLst>
                                      </p:cBhvr>
                                      <p:to>
                                        <p:strVal val="solid"/>
                                      </p:to>
                                    </p:set>
                                    <p:set>
                                      <p:cBhvr>
                                        <p:cTn id="24" dur="500" fill="hold"/>
                                        <p:tgtEl>
                                          <p:spTgt spid="9"/>
                                        </p:tgtEl>
                                        <p:attrNameLst>
                                          <p:attrName>fill.on</p:attrName>
                                        </p:attrNameLst>
                                      </p:cBhvr>
                                      <p:to>
                                        <p:strVal val="true"/>
                                      </p:to>
                                    </p:set>
                                  </p:childTnLst>
                                </p:cTn>
                              </p:par>
                              <p:par>
                                <p:cTn id="25" presetID="1" presetClass="emph" presetSubtype="2" fill="hold" nodeType="withEffect">
                                  <p:stCondLst>
                                    <p:cond delay="0"/>
                                  </p:stCondLst>
                                  <p:childTnLst>
                                    <p:animClr clrSpc="rgb" dir="cw">
                                      <p:cBhvr>
                                        <p:cTn id="26" dur="500" fill="hold"/>
                                        <p:tgtEl>
                                          <p:spTgt spid="4"/>
                                        </p:tgtEl>
                                        <p:attrNameLst>
                                          <p:attrName>fillcolor</p:attrName>
                                        </p:attrNameLst>
                                      </p:cBhvr>
                                      <p:to>
                                        <a:schemeClr val="accent1"/>
                                      </p:to>
                                    </p:animClr>
                                    <p:set>
                                      <p:cBhvr>
                                        <p:cTn id="27" dur="500" fill="hold"/>
                                        <p:tgtEl>
                                          <p:spTgt spid="4"/>
                                        </p:tgtEl>
                                        <p:attrNameLst>
                                          <p:attrName>fill.type</p:attrName>
                                        </p:attrNameLst>
                                      </p:cBhvr>
                                      <p:to>
                                        <p:strVal val="solid"/>
                                      </p:to>
                                    </p:set>
                                    <p:set>
                                      <p:cBhvr>
                                        <p:cTn id="28" dur="500" fill="hold"/>
                                        <p:tgtEl>
                                          <p:spTgt spid="4"/>
                                        </p:tgtEl>
                                        <p:attrNameLst>
                                          <p:attrName>fill.on</p:attrName>
                                        </p:attrNameLst>
                                      </p:cBhvr>
                                      <p:to>
                                        <p:strVal val="true"/>
                                      </p:to>
                                    </p:set>
                                  </p:childTnLst>
                                </p:cTn>
                              </p:par>
                              <p:par>
                                <p:cTn id="29" presetID="1" presetClass="emph" presetSubtype="2" fill="hold" nodeType="withEffect">
                                  <p:stCondLst>
                                    <p:cond delay="0"/>
                                  </p:stCondLst>
                                  <p:childTnLst>
                                    <p:animClr clrSpc="rgb" dir="cw">
                                      <p:cBhvr>
                                        <p:cTn id="30" dur="500" fill="hold"/>
                                        <p:tgtEl>
                                          <p:spTgt spid="40"/>
                                        </p:tgtEl>
                                        <p:attrNameLst>
                                          <p:attrName>fillcolor</p:attrName>
                                        </p:attrNameLst>
                                      </p:cBhvr>
                                      <p:to>
                                        <a:schemeClr val="accent1"/>
                                      </p:to>
                                    </p:animClr>
                                    <p:set>
                                      <p:cBhvr>
                                        <p:cTn id="31" dur="500" fill="hold"/>
                                        <p:tgtEl>
                                          <p:spTgt spid="40"/>
                                        </p:tgtEl>
                                        <p:attrNameLst>
                                          <p:attrName>fill.type</p:attrName>
                                        </p:attrNameLst>
                                      </p:cBhvr>
                                      <p:to>
                                        <p:strVal val="solid"/>
                                      </p:to>
                                    </p:set>
                                    <p:set>
                                      <p:cBhvr>
                                        <p:cTn id="32" dur="500" fill="hold"/>
                                        <p:tgtEl>
                                          <p:spTgt spid="40"/>
                                        </p:tgtEl>
                                        <p:attrNameLst>
                                          <p:attrName>fill.on</p:attrName>
                                        </p:attrNameLst>
                                      </p:cBhvr>
                                      <p:to>
                                        <p:strVal val="true"/>
                                      </p:to>
                                    </p:set>
                                  </p:childTnLst>
                                </p:cTn>
                              </p:par>
                              <p:par>
                                <p:cTn id="33" presetID="1" presetClass="emph" presetSubtype="2" fill="hold" nodeType="withEffect">
                                  <p:stCondLst>
                                    <p:cond delay="0"/>
                                  </p:stCondLst>
                                  <p:childTnLst>
                                    <p:animClr clrSpc="rgb" dir="cw">
                                      <p:cBhvr>
                                        <p:cTn id="34" dur="500" fill="hold"/>
                                        <p:tgtEl>
                                          <p:spTgt spid="39"/>
                                        </p:tgtEl>
                                        <p:attrNameLst>
                                          <p:attrName>fillcolor</p:attrName>
                                        </p:attrNameLst>
                                      </p:cBhvr>
                                      <p:to>
                                        <a:schemeClr val="accent1"/>
                                      </p:to>
                                    </p:animClr>
                                    <p:set>
                                      <p:cBhvr>
                                        <p:cTn id="35" dur="500" fill="hold"/>
                                        <p:tgtEl>
                                          <p:spTgt spid="39"/>
                                        </p:tgtEl>
                                        <p:attrNameLst>
                                          <p:attrName>fill.type</p:attrName>
                                        </p:attrNameLst>
                                      </p:cBhvr>
                                      <p:to>
                                        <p:strVal val="solid"/>
                                      </p:to>
                                    </p:set>
                                    <p:set>
                                      <p:cBhvr>
                                        <p:cTn id="36" dur="500" fill="hold"/>
                                        <p:tgtEl>
                                          <p:spTgt spid="39"/>
                                        </p:tgtEl>
                                        <p:attrNameLst>
                                          <p:attrName>fill.on</p:attrName>
                                        </p:attrNameLst>
                                      </p:cBhvr>
                                      <p:to>
                                        <p:strVal val="true"/>
                                      </p:to>
                                    </p:set>
                                  </p:childTnLst>
                                </p:cTn>
                              </p:par>
                              <p:par>
                                <p:cTn id="37" presetID="1" presetClass="emph" presetSubtype="2" fill="hold" nodeType="withEffect">
                                  <p:stCondLst>
                                    <p:cond delay="0"/>
                                  </p:stCondLst>
                                  <p:childTnLst>
                                    <p:animClr clrSpc="rgb" dir="cw">
                                      <p:cBhvr>
                                        <p:cTn id="38" dur="500" fill="hold"/>
                                        <p:tgtEl>
                                          <p:spTgt spid="43"/>
                                        </p:tgtEl>
                                        <p:attrNameLst>
                                          <p:attrName>fillcolor</p:attrName>
                                        </p:attrNameLst>
                                      </p:cBhvr>
                                      <p:to>
                                        <a:schemeClr val="accent1"/>
                                      </p:to>
                                    </p:animClr>
                                    <p:set>
                                      <p:cBhvr>
                                        <p:cTn id="39" dur="500" fill="hold"/>
                                        <p:tgtEl>
                                          <p:spTgt spid="43"/>
                                        </p:tgtEl>
                                        <p:attrNameLst>
                                          <p:attrName>fill.type</p:attrName>
                                        </p:attrNameLst>
                                      </p:cBhvr>
                                      <p:to>
                                        <p:strVal val="solid"/>
                                      </p:to>
                                    </p:set>
                                    <p:set>
                                      <p:cBhvr>
                                        <p:cTn id="40" dur="500" fill="hold"/>
                                        <p:tgtEl>
                                          <p:spTgt spid="43"/>
                                        </p:tgtEl>
                                        <p:attrNameLst>
                                          <p:attrName>fill.on</p:attrName>
                                        </p:attrNameLst>
                                      </p:cBhvr>
                                      <p:to>
                                        <p:strVal val="true"/>
                                      </p:to>
                                    </p:set>
                                  </p:childTnLst>
                                </p:cTn>
                              </p:par>
                              <p:par>
                                <p:cTn id="41" presetID="1" presetClass="emph" presetSubtype="2" fill="hold" nodeType="withEffect">
                                  <p:stCondLst>
                                    <p:cond delay="0"/>
                                  </p:stCondLst>
                                  <p:childTnLst>
                                    <p:animClr clrSpc="rgb" dir="cw">
                                      <p:cBhvr>
                                        <p:cTn id="42" dur="500" fill="hold"/>
                                        <p:tgtEl>
                                          <p:spTgt spid="44"/>
                                        </p:tgtEl>
                                        <p:attrNameLst>
                                          <p:attrName>fillcolor</p:attrName>
                                        </p:attrNameLst>
                                      </p:cBhvr>
                                      <p:to>
                                        <a:schemeClr val="accent1"/>
                                      </p:to>
                                    </p:animClr>
                                    <p:set>
                                      <p:cBhvr>
                                        <p:cTn id="43" dur="500" fill="hold"/>
                                        <p:tgtEl>
                                          <p:spTgt spid="44"/>
                                        </p:tgtEl>
                                        <p:attrNameLst>
                                          <p:attrName>fill.type</p:attrName>
                                        </p:attrNameLst>
                                      </p:cBhvr>
                                      <p:to>
                                        <p:strVal val="solid"/>
                                      </p:to>
                                    </p:set>
                                    <p:set>
                                      <p:cBhvr>
                                        <p:cTn id="44" dur="500" fill="hold"/>
                                        <p:tgtEl>
                                          <p:spTgt spid="44"/>
                                        </p:tgtEl>
                                        <p:attrNameLst>
                                          <p:attrName>fill.on</p:attrName>
                                        </p:attrNameLst>
                                      </p:cBhvr>
                                      <p:to>
                                        <p:strVal val="true"/>
                                      </p:to>
                                    </p:set>
                                  </p:childTnLst>
                                </p:cTn>
                              </p:par>
                              <p:par>
                                <p:cTn id="45" presetID="3" presetClass="emph" presetSubtype="2" fill="hold" grpId="0" nodeType="withEffect">
                                  <p:stCondLst>
                                    <p:cond delay="0"/>
                                  </p:stCondLst>
                                  <p:childTnLst>
                                    <p:animClr clrSpc="rgb" dir="cw">
                                      <p:cBhvr override="childStyle">
                                        <p:cTn id="46" dur="500" fill="hold"/>
                                        <p:tgtEl>
                                          <p:spTgt spid="9"/>
                                        </p:tgtEl>
                                        <p:attrNameLst>
                                          <p:attrName>style.color</p:attrName>
                                        </p:attrNameLst>
                                      </p:cBhvr>
                                      <p:to>
                                        <a:schemeClr val="bg1"/>
                                      </p:to>
                                    </p:animClr>
                                  </p:childTnLst>
                                </p:cTn>
                              </p:par>
                              <p:par>
                                <p:cTn id="47" presetID="3" presetClass="emph" presetSubtype="2" fill="hold" grpId="0" nodeType="withEffect">
                                  <p:stCondLst>
                                    <p:cond delay="0"/>
                                  </p:stCondLst>
                                  <p:childTnLst>
                                    <p:animClr clrSpc="rgb" dir="cw">
                                      <p:cBhvr override="childStyle">
                                        <p:cTn id="48" dur="500" fill="hold"/>
                                        <p:tgtEl>
                                          <p:spTgt spid="7"/>
                                        </p:tgtEl>
                                        <p:attrNameLst>
                                          <p:attrName>style.color</p:attrName>
                                        </p:attrNameLst>
                                      </p:cBhvr>
                                      <p:to>
                                        <a:schemeClr val="bg1"/>
                                      </p:to>
                                    </p:animClr>
                                  </p:childTnLst>
                                </p:cTn>
                              </p:par>
                              <p:par>
                                <p:cTn id="49" presetID="3" presetClass="emph" presetSubtype="2" fill="hold" grpId="0" nodeType="withEffect">
                                  <p:stCondLst>
                                    <p:cond delay="0"/>
                                  </p:stCondLst>
                                  <p:childTnLst>
                                    <p:animClr clrSpc="rgb" dir="cw">
                                      <p:cBhvr override="childStyle">
                                        <p:cTn id="50" dur="500" fill="hold"/>
                                        <p:tgtEl>
                                          <p:spTgt spid="4"/>
                                        </p:tgtEl>
                                        <p:attrNameLst>
                                          <p:attrName>style.color</p:attrName>
                                        </p:attrNameLst>
                                      </p:cBhvr>
                                      <p:to>
                                        <a:schemeClr val="bg1"/>
                                      </p:to>
                                    </p:animClr>
                                  </p:childTnLst>
                                </p:cTn>
                              </p:par>
                              <p:par>
                                <p:cTn id="51" presetID="3" presetClass="emph" presetSubtype="2" fill="hold" grpId="0" nodeType="withEffect">
                                  <p:stCondLst>
                                    <p:cond delay="0"/>
                                  </p:stCondLst>
                                  <p:childTnLst>
                                    <p:animClr clrSpc="rgb" dir="cw">
                                      <p:cBhvr override="childStyle">
                                        <p:cTn id="52" dur="500" fill="hold"/>
                                        <p:tgtEl>
                                          <p:spTgt spid="5"/>
                                        </p:tgtEl>
                                        <p:attrNameLst>
                                          <p:attrName>style.color</p:attrName>
                                        </p:attrNameLst>
                                      </p:cBhvr>
                                      <p:to>
                                        <a:schemeClr val="bg1"/>
                                      </p:to>
                                    </p:animClr>
                                  </p:childTnLst>
                                </p:cTn>
                              </p:par>
                              <p:par>
                                <p:cTn id="53" presetID="3" presetClass="emph" presetSubtype="2" fill="hold" grpId="0" nodeType="withEffect">
                                  <p:stCondLst>
                                    <p:cond delay="0"/>
                                  </p:stCondLst>
                                  <p:childTnLst>
                                    <p:animClr clrSpc="rgb" dir="cw">
                                      <p:cBhvr override="childStyle">
                                        <p:cTn id="54" dur="500" fill="hold"/>
                                        <p:tgtEl>
                                          <p:spTgt spid="8"/>
                                        </p:tgtEl>
                                        <p:attrNameLst>
                                          <p:attrName>style.color</p:attrName>
                                        </p:attrNameLst>
                                      </p:cBhvr>
                                      <p:to>
                                        <a:schemeClr val="bg1"/>
                                      </p:to>
                                    </p:animClr>
                                  </p:childTnLst>
                                </p:cTn>
                              </p:par>
                            </p:childTnLst>
                          </p:cTn>
                        </p:par>
                      </p:childTnLst>
                    </p:cTn>
                  </p:par>
                  <p:par>
                    <p:cTn id="55" fill="hold">
                      <p:stCondLst>
                        <p:cond delay="indefinite"/>
                      </p:stCondLst>
                      <p:childTnLst>
                        <p:par>
                          <p:cTn id="56" fill="hold">
                            <p:stCondLst>
                              <p:cond delay="0"/>
                            </p:stCondLst>
                            <p:childTnLst>
                              <p:par>
                                <p:cTn id="57" presetID="23" presetClass="entr" presetSubtype="16" fill="hold" grpId="0" nodeType="clickEffect">
                                  <p:stCondLst>
                                    <p:cond delay="0"/>
                                  </p:stCondLst>
                                  <p:childTnLst>
                                    <p:set>
                                      <p:cBhvr>
                                        <p:cTn id="58" dur="1" fill="hold">
                                          <p:stCondLst>
                                            <p:cond delay="0"/>
                                          </p:stCondLst>
                                        </p:cTn>
                                        <p:tgtEl>
                                          <p:spTgt spid="59"/>
                                        </p:tgtEl>
                                        <p:attrNameLst>
                                          <p:attrName>style.visibility</p:attrName>
                                        </p:attrNameLst>
                                      </p:cBhvr>
                                      <p:to>
                                        <p:strVal val="visible"/>
                                      </p:to>
                                    </p:set>
                                    <p:anim calcmode="lin" valueType="num">
                                      <p:cBhvr>
                                        <p:cTn id="59" dur="500" fill="hold"/>
                                        <p:tgtEl>
                                          <p:spTgt spid="59"/>
                                        </p:tgtEl>
                                        <p:attrNameLst>
                                          <p:attrName>ppt_w</p:attrName>
                                        </p:attrNameLst>
                                      </p:cBhvr>
                                      <p:tavLst>
                                        <p:tav tm="0">
                                          <p:val>
                                            <p:fltVal val="0"/>
                                          </p:val>
                                        </p:tav>
                                        <p:tav tm="100000">
                                          <p:val>
                                            <p:strVal val="#ppt_w"/>
                                          </p:val>
                                        </p:tav>
                                      </p:tavLst>
                                    </p:anim>
                                    <p:anim calcmode="lin" valueType="num">
                                      <p:cBhvr>
                                        <p:cTn id="60" dur="500" fill="hold"/>
                                        <p:tgtEl>
                                          <p:spTgt spid="59"/>
                                        </p:tgtEl>
                                        <p:attrNameLst>
                                          <p:attrName>ppt_h</p:attrName>
                                        </p:attrNameLst>
                                      </p:cBhvr>
                                      <p:tavLst>
                                        <p:tav tm="0">
                                          <p:val>
                                            <p:fltVal val="0"/>
                                          </p:val>
                                        </p:tav>
                                        <p:tav tm="100000">
                                          <p:val>
                                            <p:strVal val="#ppt_h"/>
                                          </p:val>
                                        </p:tav>
                                      </p:tavLst>
                                    </p:anim>
                                  </p:childTnLst>
                                </p:cTn>
                              </p:par>
                              <p:par>
                                <p:cTn id="61" presetID="3" presetClass="emph" presetSubtype="2" fill="hold" grpId="1" nodeType="withEffect">
                                  <p:stCondLst>
                                    <p:cond delay="0"/>
                                  </p:stCondLst>
                                  <p:childTnLst>
                                    <p:animClr clrSpc="rgb" dir="cw">
                                      <p:cBhvr override="childStyle">
                                        <p:cTn id="62" dur="500" fill="hold"/>
                                        <p:tgtEl>
                                          <p:spTgt spid="59"/>
                                        </p:tgtEl>
                                        <p:attrNameLst>
                                          <p:attrName>style.color</p:attrName>
                                        </p:attrNameLst>
                                      </p:cBhvr>
                                      <p:to>
                                        <a:srgbClr val="B23121"/>
                                      </p:to>
                                    </p:animClr>
                                  </p:childTnLst>
                                </p:cTn>
                              </p:par>
                              <p:par>
                                <p:cTn id="63" presetID="41" presetClass="entr" presetSubtype="0" fill="hold" grpId="0" nodeType="withEffect">
                                  <p:stCondLst>
                                    <p:cond delay="0"/>
                                  </p:stCondLst>
                                  <p:iterate type="lt">
                                    <p:tmPct val="10000"/>
                                  </p:iterate>
                                  <p:childTnLst>
                                    <p:set>
                                      <p:cBhvr>
                                        <p:cTn id="64" dur="1" fill="hold">
                                          <p:stCondLst>
                                            <p:cond delay="0"/>
                                          </p:stCondLst>
                                        </p:cTn>
                                        <p:tgtEl>
                                          <p:spTgt spid="62"/>
                                        </p:tgtEl>
                                        <p:attrNameLst>
                                          <p:attrName>style.visibility</p:attrName>
                                        </p:attrNameLst>
                                      </p:cBhvr>
                                      <p:to>
                                        <p:strVal val="visible"/>
                                      </p:to>
                                    </p:set>
                                    <p:anim calcmode="lin" valueType="num">
                                      <p:cBhvr>
                                        <p:cTn id="65" dur="500" fill="hold"/>
                                        <p:tgtEl>
                                          <p:spTgt spid="62"/>
                                        </p:tgtEl>
                                        <p:attrNameLst>
                                          <p:attrName>ppt_x</p:attrName>
                                        </p:attrNameLst>
                                      </p:cBhvr>
                                      <p:tavLst>
                                        <p:tav tm="0">
                                          <p:val>
                                            <p:strVal val="#ppt_x"/>
                                          </p:val>
                                        </p:tav>
                                        <p:tav tm="50000">
                                          <p:val>
                                            <p:strVal val="#ppt_x+.1"/>
                                          </p:val>
                                        </p:tav>
                                        <p:tav tm="100000">
                                          <p:val>
                                            <p:strVal val="#ppt_x"/>
                                          </p:val>
                                        </p:tav>
                                      </p:tavLst>
                                    </p:anim>
                                    <p:anim calcmode="lin" valueType="num">
                                      <p:cBhvr>
                                        <p:cTn id="66" dur="500" fill="hold"/>
                                        <p:tgtEl>
                                          <p:spTgt spid="62"/>
                                        </p:tgtEl>
                                        <p:attrNameLst>
                                          <p:attrName>ppt_y</p:attrName>
                                        </p:attrNameLst>
                                      </p:cBhvr>
                                      <p:tavLst>
                                        <p:tav tm="0">
                                          <p:val>
                                            <p:strVal val="#ppt_y"/>
                                          </p:val>
                                        </p:tav>
                                        <p:tav tm="100000">
                                          <p:val>
                                            <p:strVal val="#ppt_y"/>
                                          </p:val>
                                        </p:tav>
                                      </p:tavLst>
                                    </p:anim>
                                    <p:anim calcmode="lin" valueType="num">
                                      <p:cBhvr>
                                        <p:cTn id="67" dur="500" fill="hold"/>
                                        <p:tgtEl>
                                          <p:spTgt spid="62"/>
                                        </p:tgtEl>
                                        <p:attrNameLst>
                                          <p:attrName>ppt_h</p:attrName>
                                        </p:attrNameLst>
                                      </p:cBhvr>
                                      <p:tavLst>
                                        <p:tav tm="0">
                                          <p:val>
                                            <p:strVal val="#ppt_h/10"/>
                                          </p:val>
                                        </p:tav>
                                        <p:tav tm="50000">
                                          <p:val>
                                            <p:strVal val="#ppt_h+.01"/>
                                          </p:val>
                                        </p:tav>
                                        <p:tav tm="100000">
                                          <p:val>
                                            <p:strVal val="#ppt_h"/>
                                          </p:val>
                                        </p:tav>
                                      </p:tavLst>
                                    </p:anim>
                                    <p:anim calcmode="lin" valueType="num">
                                      <p:cBhvr>
                                        <p:cTn id="68" dur="500" fill="hold"/>
                                        <p:tgtEl>
                                          <p:spTgt spid="62"/>
                                        </p:tgtEl>
                                        <p:attrNameLst>
                                          <p:attrName>ppt_w</p:attrName>
                                        </p:attrNameLst>
                                      </p:cBhvr>
                                      <p:tavLst>
                                        <p:tav tm="0">
                                          <p:val>
                                            <p:strVal val="#ppt_w/10"/>
                                          </p:val>
                                        </p:tav>
                                        <p:tav tm="50000">
                                          <p:val>
                                            <p:strVal val="#ppt_w+.01"/>
                                          </p:val>
                                        </p:tav>
                                        <p:tav tm="100000">
                                          <p:val>
                                            <p:strVal val="#ppt_w"/>
                                          </p:val>
                                        </p:tav>
                                      </p:tavLst>
                                    </p:anim>
                                    <p:animEffect transition="in" filter="fade">
                                      <p:cBhvr>
                                        <p:cTn id="69" dur="500" tmFilter="0,0; .5, 1; 1, 1"/>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animBg="1"/>
      <p:bldP spid="8" grpId="0" animBg="1"/>
      <p:bldP spid="9" grpId="0" animBg="1"/>
      <p:bldP spid="58" grpId="0" animBg="1"/>
      <p:bldP spid="59" grpId="0" animBg="1"/>
      <p:bldP spid="59" grpId="1" animBg="1"/>
      <p:bldP spid="62"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Rectangle 27"/>
          <p:cNvSpPr/>
          <p:nvPr/>
        </p:nvSpPr>
        <p:spPr>
          <a:xfrm>
            <a:off x="838200" y="4875648"/>
            <a:ext cx="10874787" cy="432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white"/>
              </a:solidFill>
              <a:effectLst/>
              <a:uLnTx/>
              <a:uFillTx/>
              <a:latin typeface="Roboto"/>
              <a:ea typeface="+mn-ea"/>
              <a:cs typeface="+mn-cs"/>
            </a:endParaRPr>
          </a:p>
        </p:txBody>
      </p:sp>
      <p:sp>
        <p:nvSpPr>
          <p:cNvPr id="28" name="Rectangle 27"/>
          <p:cNvSpPr/>
          <p:nvPr/>
        </p:nvSpPr>
        <p:spPr>
          <a:xfrm>
            <a:off x="838200" y="4875648"/>
            <a:ext cx="1069200" cy="432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white"/>
                </a:solidFill>
                <a:effectLst/>
                <a:uLnTx/>
                <a:uFillTx/>
                <a:latin typeface="Roboto"/>
                <a:ea typeface="+mn-ea"/>
                <a:cs typeface="+mn-cs"/>
              </a:rPr>
              <a:t>ID</a:t>
            </a:r>
            <a:endParaRPr kumimoji="0" lang="en-US" sz="1800" b="1" i="0" u="none" strike="noStrike" kern="1200" cap="none" spc="0" normalizeH="0" baseline="0" noProof="0" dirty="0">
              <a:ln>
                <a:noFill/>
              </a:ln>
              <a:solidFill>
                <a:prstClr val="white"/>
              </a:solidFill>
              <a:effectLst/>
              <a:uLnTx/>
              <a:uFillTx/>
              <a:latin typeface="Roboto"/>
              <a:ea typeface="+mn-ea"/>
              <a:cs typeface="+mn-cs"/>
            </a:endParaRPr>
          </a:p>
        </p:txBody>
      </p:sp>
      <p:sp>
        <p:nvSpPr>
          <p:cNvPr id="32" name="Footer Placeholder 31">
            <a:extLst>
              <a:ext uri="{FF2B5EF4-FFF2-40B4-BE49-F238E27FC236}">
                <a16:creationId xmlns:a16="http://schemas.microsoft.com/office/drawing/2014/main" id="{DE5C9BF8-8012-8DDA-4820-4798925FB7A4}"/>
              </a:ext>
            </a:extLst>
          </p:cNvPr>
          <p:cNvSpPr>
            <a:spLocks noGrp="1"/>
          </p:cNvSpPr>
          <p:nvPr>
            <p:ph type="ftr"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AU" sz="1200" b="1" i="0" u="none" strike="noStrike" kern="1200" cap="none" spc="0" normalizeH="0" baseline="0" noProof="0">
                <a:ln>
                  <a:noFill/>
                </a:ln>
                <a:solidFill>
                  <a:srgbClr val="737373"/>
                </a:solidFill>
                <a:effectLst/>
                <a:uLnTx/>
                <a:uFillTx/>
                <a:latin typeface="Clancy Bold"/>
                <a:ea typeface="+mn-ea"/>
                <a:cs typeface="+mn-cs"/>
              </a:rPr>
              <a:t>22T2</a:t>
            </a:r>
            <a:endParaRPr kumimoji="0" lang="en-AU" sz="1200" b="1" i="0" u="none" strike="noStrike" kern="1200" cap="none" spc="0" normalizeH="0" baseline="0" noProof="0" dirty="0">
              <a:ln>
                <a:noFill/>
              </a:ln>
              <a:solidFill>
                <a:srgbClr val="737373"/>
              </a:solidFill>
              <a:effectLst/>
              <a:uLnTx/>
              <a:uFillTx/>
              <a:latin typeface="Clancy Bold"/>
              <a:ea typeface="+mn-ea"/>
              <a:cs typeface="+mn-cs"/>
            </a:endParaRPr>
          </a:p>
        </p:txBody>
      </p:sp>
      <p:sp>
        <p:nvSpPr>
          <p:cNvPr id="33" name="Slide Number Placeholder 32">
            <a:extLst>
              <a:ext uri="{FF2B5EF4-FFF2-40B4-BE49-F238E27FC236}">
                <a16:creationId xmlns:a16="http://schemas.microsoft.com/office/drawing/2014/main" id="{1E3F978E-84D9-B31B-C175-251635E9698C}"/>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009375D7-070A-4959-9224-FB5E66F2B1B3}" type="slidenum">
              <a:rPr kumimoji="0" lang="en-AU" sz="1200" b="1" i="0" u="none" strike="noStrike" kern="1200" cap="none" spc="0" normalizeH="0" baseline="0" noProof="0" smtClean="0">
                <a:ln>
                  <a:noFill/>
                </a:ln>
                <a:solidFill>
                  <a:srgbClr val="000000"/>
                </a:solidFill>
                <a:effectLst/>
                <a:uLnTx/>
                <a:uFillTx/>
                <a:latin typeface="Clancy Bold"/>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53</a:t>
            </a:fld>
            <a:endParaRPr kumimoji="0" lang="en-AU" sz="1200" b="1" i="0" u="none" strike="noStrike" kern="1200" cap="none" spc="0" normalizeH="0" baseline="0" noProof="0" dirty="0">
              <a:ln>
                <a:noFill/>
              </a:ln>
              <a:solidFill>
                <a:srgbClr val="000000"/>
              </a:solidFill>
              <a:effectLst/>
              <a:uLnTx/>
              <a:uFillTx/>
              <a:latin typeface="Clancy Bold"/>
              <a:ea typeface="+mn-ea"/>
              <a:cs typeface="+mn-cs"/>
            </a:endParaRPr>
          </a:p>
        </p:txBody>
      </p:sp>
      <p:sp>
        <p:nvSpPr>
          <p:cNvPr id="4" name="Oval 3"/>
          <p:cNvSpPr/>
          <p:nvPr/>
        </p:nvSpPr>
        <p:spPr>
          <a:xfrm>
            <a:off x="1454985" y="1968389"/>
            <a:ext cx="433952" cy="433952"/>
          </a:xfrm>
          <a:prstGeom prst="ellipse">
            <a:avLst/>
          </a:prstGeom>
        </p:spPr>
        <p:style>
          <a:lnRef idx="2">
            <a:schemeClr val="dk1"/>
          </a:lnRef>
          <a:fillRef idx="1">
            <a:schemeClr val="lt1"/>
          </a:fillRef>
          <a:effectRef idx="0">
            <a:schemeClr val="dk1"/>
          </a:effectRef>
          <a:fontRef idx="minor">
            <a:schemeClr val="dk1"/>
          </a:fontRef>
        </p:style>
        <p:txBody>
          <a:bodyPr lIns="36000" tIns="0" rIns="0" b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Roboto"/>
                <a:ea typeface="+mn-ea"/>
                <a:cs typeface="+mn-cs"/>
              </a:rPr>
              <a:t>v</a:t>
            </a:r>
            <a:r>
              <a:rPr kumimoji="0" lang="en-US" sz="1800" b="0" i="0" u="none" strike="noStrike" kern="1200" cap="none" spc="0" normalizeH="0" baseline="-25000" noProof="0" dirty="0">
                <a:ln>
                  <a:noFill/>
                </a:ln>
                <a:solidFill>
                  <a:srgbClr val="000000"/>
                </a:solidFill>
                <a:effectLst/>
                <a:uLnTx/>
                <a:uFillTx/>
                <a:latin typeface="Roboto"/>
                <a:ea typeface="+mn-ea"/>
                <a:cs typeface="+mn-cs"/>
              </a:rPr>
              <a:t>0</a:t>
            </a:r>
          </a:p>
        </p:txBody>
      </p:sp>
      <p:sp>
        <p:nvSpPr>
          <p:cNvPr id="5" name="Oval 4"/>
          <p:cNvSpPr/>
          <p:nvPr/>
        </p:nvSpPr>
        <p:spPr>
          <a:xfrm>
            <a:off x="838200" y="2744417"/>
            <a:ext cx="433952" cy="433952"/>
          </a:xfrm>
          <a:prstGeom prst="ellipse">
            <a:avLst/>
          </a:prstGeom>
        </p:spPr>
        <p:style>
          <a:lnRef idx="2">
            <a:schemeClr val="dk1"/>
          </a:lnRef>
          <a:fillRef idx="1">
            <a:schemeClr val="lt1"/>
          </a:fillRef>
          <a:effectRef idx="0">
            <a:schemeClr val="dk1"/>
          </a:effectRef>
          <a:fontRef idx="minor">
            <a:schemeClr val="dk1"/>
          </a:fontRef>
        </p:style>
        <p:txBody>
          <a:bodyPr lIns="36000" tIns="0" rIns="0" b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Roboto"/>
                <a:ea typeface="+mn-ea"/>
                <a:cs typeface="+mn-cs"/>
              </a:rPr>
              <a:t>v</a:t>
            </a:r>
            <a:r>
              <a:rPr kumimoji="0" lang="en-US" sz="1800" b="0" i="0" u="none" strike="noStrike" kern="1200" cap="none" spc="0" normalizeH="0" baseline="-25000" noProof="0" dirty="0">
                <a:ln>
                  <a:noFill/>
                </a:ln>
                <a:solidFill>
                  <a:srgbClr val="000000"/>
                </a:solidFill>
                <a:effectLst/>
                <a:uLnTx/>
                <a:uFillTx/>
                <a:latin typeface="Roboto"/>
                <a:ea typeface="+mn-ea"/>
                <a:cs typeface="+mn-cs"/>
              </a:rPr>
              <a:t>1</a:t>
            </a:r>
            <a:r>
              <a:rPr kumimoji="0" lang="zh-CN" altLang="en-US" sz="1800" b="0" i="0" u="none" strike="noStrike" kern="1200" cap="none" spc="0" normalizeH="0" baseline="-25000" noProof="0" dirty="0">
                <a:ln>
                  <a:noFill/>
                </a:ln>
                <a:solidFill>
                  <a:srgbClr val="000000"/>
                </a:solidFill>
                <a:effectLst/>
                <a:uLnTx/>
                <a:uFillTx/>
                <a:latin typeface="Roboto"/>
                <a:ea typeface="+mn-ea"/>
                <a:cs typeface="+mn-cs"/>
              </a:rPr>
              <a:t> </a:t>
            </a:r>
            <a:endParaRPr kumimoji="0" lang="en-US" sz="1800" b="0" i="0" u="none" strike="noStrike" kern="1200" cap="none" spc="0" normalizeH="0" baseline="-25000" noProof="0" dirty="0">
              <a:ln>
                <a:noFill/>
              </a:ln>
              <a:solidFill>
                <a:srgbClr val="000000"/>
              </a:solidFill>
              <a:effectLst/>
              <a:uLnTx/>
              <a:uFillTx/>
              <a:latin typeface="Roboto"/>
              <a:ea typeface="+mn-ea"/>
              <a:cs typeface="+mn-cs"/>
            </a:endParaRPr>
          </a:p>
        </p:txBody>
      </p:sp>
      <p:sp>
        <p:nvSpPr>
          <p:cNvPr id="6" name="Oval 5"/>
          <p:cNvSpPr/>
          <p:nvPr/>
        </p:nvSpPr>
        <p:spPr>
          <a:xfrm>
            <a:off x="2731004" y="1924585"/>
            <a:ext cx="433952" cy="433952"/>
          </a:xfrm>
          <a:prstGeom prst="ellipse">
            <a:avLst/>
          </a:prstGeom>
        </p:spPr>
        <p:style>
          <a:lnRef idx="2">
            <a:schemeClr val="dk1"/>
          </a:lnRef>
          <a:fillRef idx="1">
            <a:schemeClr val="lt1"/>
          </a:fillRef>
          <a:effectRef idx="0">
            <a:schemeClr val="dk1"/>
          </a:effectRef>
          <a:fontRef idx="minor">
            <a:schemeClr val="dk1"/>
          </a:fontRef>
        </p:style>
        <p:txBody>
          <a:bodyPr lIns="36000" tIns="0" rIns="0" b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Roboto"/>
                <a:ea typeface="+mn-ea"/>
                <a:cs typeface="+mn-cs"/>
              </a:rPr>
              <a:t>v</a:t>
            </a:r>
            <a:r>
              <a:rPr kumimoji="0" lang="en-US" sz="1800" b="0" i="0" u="none" strike="noStrike" kern="1200" cap="none" spc="0" normalizeH="0" baseline="-25000" noProof="0" dirty="0">
                <a:ln>
                  <a:noFill/>
                </a:ln>
                <a:solidFill>
                  <a:srgbClr val="000000"/>
                </a:solidFill>
                <a:effectLst/>
                <a:uLnTx/>
                <a:uFillTx/>
                <a:latin typeface="Roboto"/>
                <a:ea typeface="+mn-ea"/>
                <a:cs typeface="+mn-cs"/>
              </a:rPr>
              <a:t>6</a:t>
            </a:r>
            <a:endParaRPr kumimoji="0" lang="en-US" sz="1800" b="0" i="0" u="none" strike="noStrike" kern="1200" cap="none" spc="0" normalizeH="0" baseline="0" noProof="0" dirty="0">
              <a:ln>
                <a:noFill/>
              </a:ln>
              <a:solidFill>
                <a:srgbClr val="000000"/>
              </a:solidFill>
              <a:effectLst/>
              <a:uLnTx/>
              <a:uFillTx/>
              <a:latin typeface="Roboto"/>
              <a:ea typeface="+mn-ea"/>
              <a:cs typeface="+mn-cs"/>
            </a:endParaRPr>
          </a:p>
        </p:txBody>
      </p:sp>
      <p:sp>
        <p:nvSpPr>
          <p:cNvPr id="7" name="Oval 6"/>
          <p:cNvSpPr/>
          <p:nvPr/>
        </p:nvSpPr>
        <p:spPr>
          <a:xfrm>
            <a:off x="2147569" y="2590992"/>
            <a:ext cx="433952" cy="433952"/>
          </a:xfrm>
          <a:prstGeom prst="ellipse">
            <a:avLst/>
          </a:prstGeom>
        </p:spPr>
        <p:style>
          <a:lnRef idx="2">
            <a:schemeClr val="dk1"/>
          </a:lnRef>
          <a:fillRef idx="1">
            <a:schemeClr val="lt1"/>
          </a:fillRef>
          <a:effectRef idx="0">
            <a:schemeClr val="dk1"/>
          </a:effectRef>
          <a:fontRef idx="minor">
            <a:schemeClr val="dk1"/>
          </a:fontRef>
        </p:style>
        <p:txBody>
          <a:bodyPr lIns="36000" tIns="0" rIns="0" b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Roboto"/>
                <a:ea typeface="+mn-ea"/>
                <a:cs typeface="+mn-cs"/>
              </a:rPr>
              <a:t>v</a:t>
            </a:r>
            <a:r>
              <a:rPr kumimoji="0" lang="en-US" sz="1800" b="0" i="0" u="none" strike="noStrike" kern="1200" cap="none" spc="0" normalizeH="0" baseline="-25000" noProof="0" dirty="0">
                <a:ln>
                  <a:noFill/>
                </a:ln>
                <a:solidFill>
                  <a:srgbClr val="000000"/>
                </a:solidFill>
                <a:effectLst/>
                <a:uLnTx/>
                <a:uFillTx/>
                <a:latin typeface="Roboto"/>
                <a:ea typeface="+mn-ea"/>
                <a:cs typeface="+mn-cs"/>
              </a:rPr>
              <a:t>3</a:t>
            </a:r>
            <a:endParaRPr kumimoji="0" lang="en-US" sz="1800" b="0" i="0" u="none" strike="noStrike" kern="1200" cap="none" spc="0" normalizeH="0" baseline="0" noProof="0" dirty="0">
              <a:ln>
                <a:noFill/>
              </a:ln>
              <a:solidFill>
                <a:srgbClr val="000000"/>
              </a:solidFill>
              <a:effectLst/>
              <a:uLnTx/>
              <a:uFillTx/>
              <a:latin typeface="Roboto"/>
              <a:ea typeface="+mn-ea"/>
              <a:cs typeface="+mn-cs"/>
            </a:endParaRPr>
          </a:p>
        </p:txBody>
      </p:sp>
      <p:sp>
        <p:nvSpPr>
          <p:cNvPr id="8" name="Oval 7"/>
          <p:cNvSpPr/>
          <p:nvPr/>
        </p:nvSpPr>
        <p:spPr>
          <a:xfrm>
            <a:off x="1584301" y="3364860"/>
            <a:ext cx="433952" cy="433952"/>
          </a:xfrm>
          <a:prstGeom prst="ellipse">
            <a:avLst/>
          </a:prstGeom>
        </p:spPr>
        <p:style>
          <a:lnRef idx="2">
            <a:schemeClr val="dk1"/>
          </a:lnRef>
          <a:fillRef idx="1">
            <a:schemeClr val="lt1"/>
          </a:fillRef>
          <a:effectRef idx="0">
            <a:schemeClr val="dk1"/>
          </a:effectRef>
          <a:fontRef idx="minor">
            <a:schemeClr val="dk1"/>
          </a:fontRef>
        </p:style>
        <p:txBody>
          <a:bodyPr lIns="36000" tIns="0" rIns="0" b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Roboto"/>
                <a:ea typeface="+mn-ea"/>
                <a:cs typeface="+mn-cs"/>
              </a:rPr>
              <a:t>v</a:t>
            </a:r>
            <a:r>
              <a:rPr kumimoji="0" lang="en-US" sz="1800" b="0" i="0" u="none" strike="noStrike" kern="1200" cap="none" spc="0" normalizeH="0" baseline="-25000" noProof="0" dirty="0">
                <a:ln>
                  <a:noFill/>
                </a:ln>
                <a:solidFill>
                  <a:srgbClr val="000000"/>
                </a:solidFill>
                <a:effectLst/>
                <a:uLnTx/>
                <a:uFillTx/>
                <a:latin typeface="Roboto"/>
                <a:ea typeface="+mn-ea"/>
                <a:cs typeface="+mn-cs"/>
              </a:rPr>
              <a:t>2</a:t>
            </a:r>
          </a:p>
        </p:txBody>
      </p:sp>
      <p:sp>
        <p:nvSpPr>
          <p:cNvPr id="9" name="Oval 8"/>
          <p:cNvSpPr/>
          <p:nvPr/>
        </p:nvSpPr>
        <p:spPr>
          <a:xfrm>
            <a:off x="2679061" y="3216734"/>
            <a:ext cx="433952" cy="433952"/>
          </a:xfrm>
          <a:prstGeom prst="ellipse">
            <a:avLst/>
          </a:prstGeom>
        </p:spPr>
        <p:style>
          <a:lnRef idx="2">
            <a:schemeClr val="dk1"/>
          </a:lnRef>
          <a:fillRef idx="1">
            <a:schemeClr val="lt1"/>
          </a:fillRef>
          <a:effectRef idx="0">
            <a:schemeClr val="dk1"/>
          </a:effectRef>
          <a:fontRef idx="minor">
            <a:schemeClr val="dk1"/>
          </a:fontRef>
        </p:style>
        <p:txBody>
          <a:bodyPr lIns="36000" tIns="0" rIns="0" b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Roboto"/>
                <a:ea typeface="+mn-ea"/>
                <a:cs typeface="+mn-cs"/>
              </a:rPr>
              <a:t>v</a:t>
            </a:r>
            <a:r>
              <a:rPr kumimoji="0" lang="en-US" sz="1800" b="0" i="0" u="none" strike="noStrike" kern="1200" cap="none" spc="0" normalizeH="0" baseline="-25000" noProof="0" dirty="0">
                <a:ln>
                  <a:noFill/>
                </a:ln>
                <a:solidFill>
                  <a:srgbClr val="000000"/>
                </a:solidFill>
                <a:effectLst/>
                <a:uLnTx/>
                <a:uFillTx/>
                <a:latin typeface="Roboto"/>
                <a:ea typeface="+mn-ea"/>
                <a:cs typeface="+mn-cs"/>
              </a:rPr>
              <a:t>4</a:t>
            </a:r>
            <a:endParaRPr kumimoji="0" lang="en-US" sz="1800" b="0" i="0" u="none" strike="noStrike" kern="1200" cap="none" spc="0" normalizeH="0" baseline="0" noProof="0" dirty="0">
              <a:ln>
                <a:noFill/>
              </a:ln>
              <a:solidFill>
                <a:srgbClr val="000000"/>
              </a:solidFill>
              <a:effectLst/>
              <a:uLnTx/>
              <a:uFillTx/>
              <a:latin typeface="Roboto"/>
              <a:ea typeface="+mn-ea"/>
              <a:cs typeface="+mn-cs"/>
            </a:endParaRPr>
          </a:p>
        </p:txBody>
      </p:sp>
      <p:sp>
        <p:nvSpPr>
          <p:cNvPr id="10" name="Oval 9"/>
          <p:cNvSpPr/>
          <p:nvPr/>
        </p:nvSpPr>
        <p:spPr>
          <a:xfrm>
            <a:off x="3704703" y="1963023"/>
            <a:ext cx="433952" cy="433952"/>
          </a:xfrm>
          <a:prstGeom prst="ellipse">
            <a:avLst/>
          </a:prstGeom>
        </p:spPr>
        <p:style>
          <a:lnRef idx="2">
            <a:schemeClr val="dk1"/>
          </a:lnRef>
          <a:fillRef idx="1">
            <a:schemeClr val="lt1"/>
          </a:fillRef>
          <a:effectRef idx="0">
            <a:schemeClr val="dk1"/>
          </a:effectRef>
          <a:fontRef idx="minor">
            <a:schemeClr val="dk1"/>
          </a:fontRef>
        </p:style>
        <p:txBody>
          <a:bodyPr lIns="36000" tIns="0" rIns="0" b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Roboto"/>
                <a:ea typeface="+mn-ea"/>
                <a:cs typeface="+mn-cs"/>
              </a:rPr>
              <a:t>v</a:t>
            </a:r>
            <a:r>
              <a:rPr kumimoji="0" lang="en-US" sz="1800" b="0" i="0" u="none" strike="noStrike" kern="1200" cap="none" spc="0" normalizeH="0" baseline="-25000" noProof="0" dirty="0">
                <a:ln>
                  <a:noFill/>
                </a:ln>
                <a:solidFill>
                  <a:srgbClr val="000000"/>
                </a:solidFill>
                <a:effectLst/>
                <a:uLnTx/>
                <a:uFillTx/>
                <a:latin typeface="Roboto"/>
                <a:ea typeface="+mn-ea"/>
                <a:cs typeface="+mn-cs"/>
              </a:rPr>
              <a:t>7</a:t>
            </a:r>
            <a:endParaRPr kumimoji="0" lang="en-US" sz="1800" b="0" i="0" u="none" strike="noStrike" kern="1200" cap="none" spc="0" normalizeH="0" baseline="0" noProof="0" dirty="0">
              <a:ln>
                <a:noFill/>
              </a:ln>
              <a:solidFill>
                <a:srgbClr val="000000"/>
              </a:solidFill>
              <a:effectLst/>
              <a:uLnTx/>
              <a:uFillTx/>
              <a:latin typeface="Roboto"/>
              <a:ea typeface="+mn-ea"/>
              <a:cs typeface="+mn-cs"/>
            </a:endParaRPr>
          </a:p>
        </p:txBody>
      </p:sp>
      <p:sp>
        <p:nvSpPr>
          <p:cNvPr id="11" name="Oval 10"/>
          <p:cNvSpPr/>
          <p:nvPr/>
        </p:nvSpPr>
        <p:spPr>
          <a:xfrm>
            <a:off x="3210554" y="2595208"/>
            <a:ext cx="433952" cy="433952"/>
          </a:xfrm>
          <a:prstGeom prst="ellipse">
            <a:avLst/>
          </a:prstGeom>
        </p:spPr>
        <p:style>
          <a:lnRef idx="2">
            <a:schemeClr val="dk1"/>
          </a:lnRef>
          <a:fillRef idx="1">
            <a:schemeClr val="lt1"/>
          </a:fillRef>
          <a:effectRef idx="0">
            <a:schemeClr val="dk1"/>
          </a:effectRef>
          <a:fontRef idx="minor">
            <a:schemeClr val="dk1"/>
          </a:fontRef>
        </p:style>
        <p:txBody>
          <a:bodyPr lIns="36000" tIns="0" rIns="0" b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Roboto"/>
                <a:ea typeface="+mn-ea"/>
                <a:cs typeface="+mn-cs"/>
              </a:rPr>
              <a:t>v</a:t>
            </a:r>
            <a:r>
              <a:rPr kumimoji="0" lang="en-US" sz="1800" b="0" i="0" u="none" strike="noStrike" kern="1200" cap="none" spc="0" normalizeH="0" baseline="-25000" noProof="0" dirty="0">
                <a:ln>
                  <a:noFill/>
                </a:ln>
                <a:solidFill>
                  <a:srgbClr val="000000"/>
                </a:solidFill>
                <a:effectLst/>
                <a:uLnTx/>
                <a:uFillTx/>
                <a:latin typeface="Roboto"/>
                <a:ea typeface="+mn-ea"/>
                <a:cs typeface="+mn-cs"/>
              </a:rPr>
              <a:t>5</a:t>
            </a:r>
            <a:endParaRPr kumimoji="0" lang="en-US" sz="1800" b="0" i="0" u="none" strike="noStrike" kern="1200" cap="none" spc="0" normalizeH="0" baseline="0" noProof="0" dirty="0">
              <a:ln>
                <a:noFill/>
              </a:ln>
              <a:solidFill>
                <a:srgbClr val="000000"/>
              </a:solidFill>
              <a:effectLst/>
              <a:uLnTx/>
              <a:uFillTx/>
              <a:latin typeface="Roboto"/>
              <a:ea typeface="+mn-ea"/>
              <a:cs typeface="+mn-cs"/>
            </a:endParaRPr>
          </a:p>
        </p:txBody>
      </p:sp>
      <p:sp>
        <p:nvSpPr>
          <p:cNvPr id="12" name="Oval 11"/>
          <p:cNvSpPr/>
          <p:nvPr/>
        </p:nvSpPr>
        <p:spPr>
          <a:xfrm>
            <a:off x="3704703" y="3101493"/>
            <a:ext cx="433952" cy="433952"/>
          </a:xfrm>
          <a:prstGeom prst="ellipse">
            <a:avLst/>
          </a:prstGeom>
        </p:spPr>
        <p:style>
          <a:lnRef idx="2">
            <a:schemeClr val="dk1"/>
          </a:lnRef>
          <a:fillRef idx="1">
            <a:schemeClr val="lt1"/>
          </a:fillRef>
          <a:effectRef idx="0">
            <a:schemeClr val="dk1"/>
          </a:effectRef>
          <a:fontRef idx="minor">
            <a:schemeClr val="dk1"/>
          </a:fontRef>
        </p:style>
        <p:txBody>
          <a:bodyPr lIns="36000" tIns="0" rIns="0" b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Roboto"/>
                <a:ea typeface="+mn-ea"/>
                <a:cs typeface="+mn-cs"/>
              </a:rPr>
              <a:t>v</a:t>
            </a:r>
            <a:r>
              <a:rPr kumimoji="0" lang="en-US" sz="1800" b="0" i="0" u="none" strike="noStrike" kern="1200" cap="none" spc="0" normalizeH="0" baseline="-25000" noProof="0" dirty="0">
                <a:ln>
                  <a:noFill/>
                </a:ln>
                <a:solidFill>
                  <a:srgbClr val="000000"/>
                </a:solidFill>
                <a:effectLst/>
                <a:uLnTx/>
                <a:uFillTx/>
                <a:latin typeface="Roboto"/>
                <a:ea typeface="+mn-ea"/>
                <a:cs typeface="+mn-cs"/>
              </a:rPr>
              <a:t>8</a:t>
            </a:r>
            <a:endParaRPr kumimoji="0" lang="en-US" sz="1800" b="0" i="0" u="none" strike="noStrike" kern="1200" cap="none" spc="0" normalizeH="0" baseline="0" noProof="0" dirty="0">
              <a:ln>
                <a:noFill/>
              </a:ln>
              <a:solidFill>
                <a:srgbClr val="000000"/>
              </a:solidFill>
              <a:effectLst/>
              <a:uLnTx/>
              <a:uFillTx/>
              <a:latin typeface="Roboto"/>
              <a:ea typeface="+mn-ea"/>
              <a:cs typeface="+mn-cs"/>
            </a:endParaRPr>
          </a:p>
        </p:txBody>
      </p:sp>
      <p:cxnSp>
        <p:nvCxnSpPr>
          <p:cNvPr id="13" name="Straight Connector 12"/>
          <p:cNvCxnSpPr>
            <a:stCxn id="6" idx="3"/>
            <a:endCxn id="7" idx="7"/>
          </p:cNvCxnSpPr>
          <p:nvPr/>
        </p:nvCxnSpPr>
        <p:spPr>
          <a:xfrm flipH="1">
            <a:off x="1208601" y="2338790"/>
            <a:ext cx="309935" cy="469178"/>
          </a:xfrm>
          <a:prstGeom prst="line">
            <a:avLst/>
          </a:prstGeom>
        </p:spPr>
        <p:style>
          <a:lnRef idx="2">
            <a:schemeClr val="dk1"/>
          </a:lnRef>
          <a:fillRef idx="0">
            <a:schemeClr val="dk1"/>
          </a:fillRef>
          <a:effectRef idx="1">
            <a:schemeClr val="dk1"/>
          </a:effectRef>
          <a:fontRef idx="minor">
            <a:schemeClr val="tx1"/>
          </a:fontRef>
        </p:style>
      </p:cxnSp>
      <p:cxnSp>
        <p:nvCxnSpPr>
          <p:cNvPr id="14" name="Straight Connector 13"/>
          <p:cNvCxnSpPr>
            <a:stCxn id="6" idx="5"/>
            <a:endCxn id="9" idx="1"/>
          </p:cNvCxnSpPr>
          <p:nvPr/>
        </p:nvCxnSpPr>
        <p:spPr>
          <a:xfrm>
            <a:off x="1825386" y="2338790"/>
            <a:ext cx="385734" cy="315753"/>
          </a:xfrm>
          <a:prstGeom prst="line">
            <a:avLst/>
          </a:prstGeom>
        </p:spPr>
        <p:style>
          <a:lnRef idx="2">
            <a:schemeClr val="dk1"/>
          </a:lnRef>
          <a:fillRef idx="0">
            <a:schemeClr val="dk1"/>
          </a:fillRef>
          <a:effectRef idx="1">
            <a:schemeClr val="dk1"/>
          </a:effectRef>
          <a:fontRef idx="minor">
            <a:schemeClr val="tx1"/>
          </a:fontRef>
        </p:style>
      </p:cxnSp>
      <p:cxnSp>
        <p:nvCxnSpPr>
          <p:cNvPr id="15" name="Straight Connector 14"/>
          <p:cNvCxnSpPr>
            <a:stCxn id="7" idx="5"/>
            <a:endCxn id="10" idx="1"/>
          </p:cNvCxnSpPr>
          <p:nvPr/>
        </p:nvCxnSpPr>
        <p:spPr>
          <a:xfrm>
            <a:off x="1208601" y="3114818"/>
            <a:ext cx="439251" cy="313593"/>
          </a:xfrm>
          <a:prstGeom prst="line">
            <a:avLst/>
          </a:prstGeom>
        </p:spPr>
        <p:style>
          <a:lnRef idx="2">
            <a:schemeClr val="dk1"/>
          </a:lnRef>
          <a:fillRef idx="0">
            <a:schemeClr val="dk1"/>
          </a:fillRef>
          <a:effectRef idx="1">
            <a:schemeClr val="dk1"/>
          </a:effectRef>
          <a:fontRef idx="minor">
            <a:schemeClr val="tx1"/>
          </a:fontRef>
        </p:style>
      </p:cxnSp>
      <p:cxnSp>
        <p:nvCxnSpPr>
          <p:cNvPr id="16" name="Straight Connector 15"/>
          <p:cNvCxnSpPr>
            <a:stCxn id="10" idx="7"/>
            <a:endCxn id="9" idx="3"/>
          </p:cNvCxnSpPr>
          <p:nvPr/>
        </p:nvCxnSpPr>
        <p:spPr>
          <a:xfrm flipV="1">
            <a:off x="1954702" y="2961393"/>
            <a:ext cx="256418" cy="467018"/>
          </a:xfrm>
          <a:prstGeom prst="line">
            <a:avLst/>
          </a:prstGeom>
        </p:spPr>
        <p:style>
          <a:lnRef idx="2">
            <a:schemeClr val="dk1"/>
          </a:lnRef>
          <a:fillRef idx="0">
            <a:schemeClr val="dk1"/>
          </a:fillRef>
          <a:effectRef idx="1">
            <a:schemeClr val="dk1"/>
          </a:effectRef>
          <a:fontRef idx="minor">
            <a:schemeClr val="tx1"/>
          </a:fontRef>
        </p:style>
      </p:cxnSp>
      <p:cxnSp>
        <p:nvCxnSpPr>
          <p:cNvPr id="17" name="Straight Connector 16"/>
          <p:cNvCxnSpPr>
            <a:stCxn id="7" idx="6"/>
            <a:endCxn id="9" idx="2"/>
          </p:cNvCxnSpPr>
          <p:nvPr/>
        </p:nvCxnSpPr>
        <p:spPr>
          <a:xfrm flipV="1">
            <a:off x="1272152" y="2807968"/>
            <a:ext cx="875417" cy="153425"/>
          </a:xfrm>
          <a:prstGeom prst="line">
            <a:avLst/>
          </a:prstGeom>
        </p:spPr>
        <p:style>
          <a:lnRef idx="2">
            <a:schemeClr val="dk1"/>
          </a:lnRef>
          <a:fillRef idx="0">
            <a:schemeClr val="dk1"/>
          </a:fillRef>
          <a:effectRef idx="1">
            <a:schemeClr val="dk1"/>
          </a:effectRef>
          <a:fontRef idx="minor">
            <a:schemeClr val="tx1"/>
          </a:fontRef>
        </p:style>
      </p:cxnSp>
      <p:cxnSp>
        <p:nvCxnSpPr>
          <p:cNvPr id="18" name="Straight Connector 17"/>
          <p:cNvCxnSpPr>
            <a:stCxn id="6" idx="4"/>
            <a:endCxn id="10" idx="0"/>
          </p:cNvCxnSpPr>
          <p:nvPr/>
        </p:nvCxnSpPr>
        <p:spPr>
          <a:xfrm>
            <a:off x="1671961" y="2402341"/>
            <a:ext cx="129316" cy="962519"/>
          </a:xfrm>
          <a:prstGeom prst="line">
            <a:avLst/>
          </a:prstGeom>
        </p:spPr>
        <p:style>
          <a:lnRef idx="2">
            <a:schemeClr val="dk1"/>
          </a:lnRef>
          <a:fillRef idx="0">
            <a:schemeClr val="dk1"/>
          </a:fillRef>
          <a:effectRef idx="1">
            <a:schemeClr val="dk1"/>
          </a:effectRef>
          <a:fontRef idx="minor">
            <a:schemeClr val="tx1"/>
          </a:fontRef>
        </p:style>
      </p:cxnSp>
      <p:cxnSp>
        <p:nvCxnSpPr>
          <p:cNvPr id="19" name="Straight Connector 18"/>
          <p:cNvCxnSpPr>
            <a:stCxn id="9" idx="7"/>
            <a:endCxn id="8" idx="3"/>
          </p:cNvCxnSpPr>
          <p:nvPr/>
        </p:nvCxnSpPr>
        <p:spPr>
          <a:xfrm flipV="1">
            <a:off x="2517970" y="2294986"/>
            <a:ext cx="276585" cy="359557"/>
          </a:xfrm>
          <a:prstGeom prst="line">
            <a:avLst/>
          </a:prstGeom>
        </p:spPr>
        <p:style>
          <a:lnRef idx="2">
            <a:schemeClr val="dk1"/>
          </a:lnRef>
          <a:fillRef idx="0">
            <a:schemeClr val="dk1"/>
          </a:fillRef>
          <a:effectRef idx="1">
            <a:schemeClr val="dk1"/>
          </a:effectRef>
          <a:fontRef idx="minor">
            <a:schemeClr val="tx1"/>
          </a:fontRef>
        </p:style>
      </p:cxnSp>
      <p:cxnSp>
        <p:nvCxnSpPr>
          <p:cNvPr id="20" name="Straight Connector 19"/>
          <p:cNvCxnSpPr>
            <a:stCxn id="9" idx="6"/>
            <a:endCxn id="13" idx="2"/>
          </p:cNvCxnSpPr>
          <p:nvPr/>
        </p:nvCxnSpPr>
        <p:spPr>
          <a:xfrm>
            <a:off x="2581521" y="2807968"/>
            <a:ext cx="629033" cy="4216"/>
          </a:xfrm>
          <a:prstGeom prst="line">
            <a:avLst/>
          </a:prstGeom>
        </p:spPr>
        <p:style>
          <a:lnRef idx="2">
            <a:schemeClr val="dk1"/>
          </a:lnRef>
          <a:fillRef idx="0">
            <a:schemeClr val="dk1"/>
          </a:fillRef>
          <a:effectRef idx="1">
            <a:schemeClr val="dk1"/>
          </a:effectRef>
          <a:fontRef idx="minor">
            <a:schemeClr val="tx1"/>
          </a:fontRef>
        </p:style>
      </p:cxnSp>
      <p:cxnSp>
        <p:nvCxnSpPr>
          <p:cNvPr id="21" name="Straight Connector 20"/>
          <p:cNvCxnSpPr>
            <a:stCxn id="10" idx="6"/>
            <a:endCxn id="11" idx="2"/>
          </p:cNvCxnSpPr>
          <p:nvPr/>
        </p:nvCxnSpPr>
        <p:spPr>
          <a:xfrm flipV="1">
            <a:off x="2018253" y="3433710"/>
            <a:ext cx="660808" cy="148126"/>
          </a:xfrm>
          <a:prstGeom prst="line">
            <a:avLst/>
          </a:prstGeom>
        </p:spPr>
        <p:style>
          <a:lnRef idx="2">
            <a:schemeClr val="dk1"/>
          </a:lnRef>
          <a:fillRef idx="0">
            <a:schemeClr val="dk1"/>
          </a:fillRef>
          <a:effectRef idx="1">
            <a:schemeClr val="dk1"/>
          </a:effectRef>
          <a:fontRef idx="minor">
            <a:schemeClr val="tx1"/>
          </a:fontRef>
        </p:style>
      </p:cxnSp>
      <p:cxnSp>
        <p:nvCxnSpPr>
          <p:cNvPr id="22" name="Straight Connector 21"/>
          <p:cNvCxnSpPr>
            <a:stCxn id="9" idx="5"/>
            <a:endCxn id="11" idx="1"/>
          </p:cNvCxnSpPr>
          <p:nvPr/>
        </p:nvCxnSpPr>
        <p:spPr>
          <a:xfrm>
            <a:off x="2517970" y="2961393"/>
            <a:ext cx="224642" cy="318892"/>
          </a:xfrm>
          <a:prstGeom prst="line">
            <a:avLst/>
          </a:prstGeom>
        </p:spPr>
        <p:style>
          <a:lnRef idx="2">
            <a:schemeClr val="dk1"/>
          </a:lnRef>
          <a:fillRef idx="0">
            <a:schemeClr val="dk1"/>
          </a:fillRef>
          <a:effectRef idx="1">
            <a:schemeClr val="dk1"/>
          </a:effectRef>
          <a:fontRef idx="minor">
            <a:schemeClr val="tx1"/>
          </a:fontRef>
        </p:style>
      </p:cxnSp>
      <p:cxnSp>
        <p:nvCxnSpPr>
          <p:cNvPr id="23" name="Straight Connector 22"/>
          <p:cNvCxnSpPr>
            <a:stCxn id="11" idx="7"/>
            <a:endCxn id="13" idx="3"/>
          </p:cNvCxnSpPr>
          <p:nvPr/>
        </p:nvCxnSpPr>
        <p:spPr>
          <a:xfrm flipV="1">
            <a:off x="3049462" y="2965609"/>
            <a:ext cx="224643" cy="314676"/>
          </a:xfrm>
          <a:prstGeom prst="line">
            <a:avLst/>
          </a:prstGeom>
        </p:spPr>
        <p:style>
          <a:lnRef idx="2">
            <a:schemeClr val="dk1"/>
          </a:lnRef>
          <a:fillRef idx="0">
            <a:schemeClr val="dk1"/>
          </a:fillRef>
          <a:effectRef idx="1">
            <a:schemeClr val="dk1"/>
          </a:effectRef>
          <a:fontRef idx="minor">
            <a:schemeClr val="tx1"/>
          </a:fontRef>
        </p:style>
      </p:cxnSp>
      <p:cxnSp>
        <p:nvCxnSpPr>
          <p:cNvPr id="24" name="Straight Connector 23"/>
          <p:cNvCxnSpPr>
            <a:stCxn id="8" idx="5"/>
            <a:endCxn id="13" idx="1"/>
          </p:cNvCxnSpPr>
          <p:nvPr/>
        </p:nvCxnSpPr>
        <p:spPr>
          <a:xfrm>
            <a:off x="3101405" y="2294986"/>
            <a:ext cx="172700" cy="363773"/>
          </a:xfrm>
          <a:prstGeom prst="line">
            <a:avLst/>
          </a:prstGeom>
        </p:spPr>
        <p:style>
          <a:lnRef idx="2">
            <a:schemeClr val="dk1"/>
          </a:lnRef>
          <a:fillRef idx="0">
            <a:schemeClr val="dk1"/>
          </a:fillRef>
          <a:effectRef idx="1">
            <a:schemeClr val="dk1"/>
          </a:effectRef>
          <a:fontRef idx="minor">
            <a:schemeClr val="tx1"/>
          </a:fontRef>
        </p:style>
      </p:cxnSp>
      <p:cxnSp>
        <p:nvCxnSpPr>
          <p:cNvPr id="25" name="Straight Connector 24"/>
          <p:cNvCxnSpPr>
            <a:stCxn id="8" idx="6"/>
            <a:endCxn id="12" idx="2"/>
          </p:cNvCxnSpPr>
          <p:nvPr/>
        </p:nvCxnSpPr>
        <p:spPr>
          <a:xfrm>
            <a:off x="3164956" y="2141561"/>
            <a:ext cx="539747" cy="38438"/>
          </a:xfrm>
          <a:prstGeom prst="line">
            <a:avLst/>
          </a:prstGeom>
        </p:spPr>
        <p:style>
          <a:lnRef idx="2">
            <a:schemeClr val="dk1"/>
          </a:lnRef>
          <a:fillRef idx="0">
            <a:schemeClr val="dk1"/>
          </a:fillRef>
          <a:effectRef idx="1">
            <a:schemeClr val="dk1"/>
          </a:effectRef>
          <a:fontRef idx="minor">
            <a:schemeClr val="tx1"/>
          </a:fontRef>
        </p:style>
      </p:cxnSp>
      <p:cxnSp>
        <p:nvCxnSpPr>
          <p:cNvPr id="26" name="Straight Connector 25"/>
          <p:cNvCxnSpPr>
            <a:stCxn id="13" idx="7"/>
            <a:endCxn id="12" idx="3"/>
          </p:cNvCxnSpPr>
          <p:nvPr/>
        </p:nvCxnSpPr>
        <p:spPr>
          <a:xfrm flipV="1">
            <a:off x="3580955" y="2333424"/>
            <a:ext cx="187299" cy="325335"/>
          </a:xfrm>
          <a:prstGeom prst="line">
            <a:avLst/>
          </a:prstGeom>
        </p:spPr>
        <p:style>
          <a:lnRef idx="2">
            <a:schemeClr val="dk1"/>
          </a:lnRef>
          <a:fillRef idx="0">
            <a:schemeClr val="dk1"/>
          </a:fillRef>
          <a:effectRef idx="1">
            <a:schemeClr val="dk1"/>
          </a:effectRef>
          <a:fontRef idx="minor">
            <a:schemeClr val="tx1"/>
          </a:fontRef>
        </p:style>
      </p:cxnSp>
      <p:cxnSp>
        <p:nvCxnSpPr>
          <p:cNvPr id="27" name="Straight Connector 26"/>
          <p:cNvCxnSpPr>
            <a:stCxn id="13" idx="5"/>
            <a:endCxn id="14" idx="1"/>
          </p:cNvCxnSpPr>
          <p:nvPr/>
        </p:nvCxnSpPr>
        <p:spPr>
          <a:xfrm>
            <a:off x="3580955" y="2965609"/>
            <a:ext cx="187299" cy="199435"/>
          </a:xfrm>
          <a:prstGeom prst="line">
            <a:avLst/>
          </a:prstGeom>
        </p:spPr>
        <p:style>
          <a:lnRef idx="2">
            <a:schemeClr val="dk1"/>
          </a:lnRef>
          <a:fillRef idx="0">
            <a:schemeClr val="dk1"/>
          </a:fillRef>
          <a:effectRef idx="1">
            <a:schemeClr val="dk1"/>
          </a:effectRef>
          <a:fontRef idx="minor">
            <a:schemeClr val="tx1"/>
          </a:fontRef>
        </p:style>
      </p:cxnSp>
      <p:sp>
        <p:nvSpPr>
          <p:cNvPr id="216" name="TextBox 215"/>
          <p:cNvSpPr txBox="1"/>
          <p:nvPr/>
        </p:nvSpPr>
        <p:spPr>
          <a:xfrm>
            <a:off x="838200" y="4229397"/>
            <a:ext cx="4575048"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Roboto"/>
                <a:ea typeface="+mn-ea"/>
                <a:cs typeface="+mn-cs"/>
              </a:rPr>
              <a:t>Initialize the core number by degree</a:t>
            </a:r>
          </a:p>
        </p:txBody>
      </p:sp>
      <p:sp>
        <p:nvSpPr>
          <p:cNvPr id="217" name="TextBox 216"/>
          <p:cNvSpPr txBox="1"/>
          <p:nvPr/>
        </p:nvSpPr>
        <p:spPr>
          <a:xfrm>
            <a:off x="5574113" y="4217058"/>
            <a:ext cx="3015916"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Roboto"/>
                <a:ea typeface="+mn-ea"/>
                <a:cs typeface="+mn-cs"/>
              </a:rPr>
              <a:t>Iteration </a:t>
            </a:r>
            <a:r>
              <a:rPr kumimoji="0" lang="en-US" sz="2000" b="1" i="1" u="none" strike="noStrike" kern="1200" cap="none" spc="0" normalizeH="0" baseline="0" noProof="0" dirty="0">
                <a:ln>
                  <a:noFill/>
                </a:ln>
                <a:solidFill>
                  <a:srgbClr val="FA91B6">
                    <a:lumMod val="75000"/>
                  </a:srgbClr>
                </a:solidFill>
                <a:effectLst/>
                <a:uLnTx/>
                <a:uFillTx/>
                <a:latin typeface="Roboto"/>
                <a:ea typeface="+mn-ea"/>
                <a:cs typeface="+mn-cs"/>
              </a:rPr>
              <a:t>1</a:t>
            </a:r>
          </a:p>
        </p:txBody>
      </p:sp>
      <p:sp>
        <p:nvSpPr>
          <p:cNvPr id="3" name="TextBox 2"/>
          <p:cNvSpPr txBox="1"/>
          <p:nvPr/>
        </p:nvSpPr>
        <p:spPr>
          <a:xfrm>
            <a:off x="9307671" y="4141329"/>
            <a:ext cx="1946140" cy="502702"/>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000" b="0" i="0" u="none" strike="noStrike" kern="1200" cap="none" spc="0" normalizeH="0" baseline="0" noProof="0" dirty="0" err="1">
                <a:ln>
                  <a:noFill/>
                </a:ln>
                <a:solidFill>
                  <a:srgbClr val="000000"/>
                </a:solidFill>
                <a:effectLst/>
                <a:uLnTx/>
                <a:uFillTx/>
                <a:latin typeface="Roboto"/>
                <a:ea typeface="+mn-ea"/>
                <a:cs typeface="+mn-cs"/>
              </a:rPr>
              <a:t>isContinue</a:t>
            </a:r>
            <a:r>
              <a:rPr kumimoji="0" lang="en-US" sz="2000" b="0" i="0" u="none" strike="noStrike" kern="1200" cap="none" spc="0" normalizeH="0" baseline="0" noProof="0" dirty="0">
                <a:ln>
                  <a:noFill/>
                </a:ln>
                <a:solidFill>
                  <a:srgbClr val="000000"/>
                </a:solidFill>
                <a:effectLst/>
                <a:uLnTx/>
                <a:uFillTx/>
                <a:latin typeface="Roboto"/>
                <a:ea typeface="+mn-ea"/>
                <a:cs typeface="+mn-cs"/>
              </a:rPr>
              <a:t>: </a:t>
            </a:r>
            <a:endParaRPr kumimoji="0" lang="en-US" sz="2000" b="1" i="1" u="none" strike="noStrike" kern="1200" cap="none" spc="0" normalizeH="0" baseline="0" noProof="0" dirty="0">
              <a:ln>
                <a:noFill/>
              </a:ln>
              <a:solidFill>
                <a:srgbClr val="FA91B6">
                  <a:lumMod val="75000"/>
                </a:srgbClr>
              </a:solidFill>
              <a:effectLst/>
              <a:uLnTx/>
              <a:uFillTx/>
              <a:latin typeface="Roboto"/>
              <a:ea typeface="+mn-ea"/>
              <a:cs typeface="+mn-cs"/>
            </a:endParaRPr>
          </a:p>
        </p:txBody>
      </p:sp>
      <p:sp>
        <p:nvSpPr>
          <p:cNvPr id="30" name="TextBox 29"/>
          <p:cNvSpPr txBox="1"/>
          <p:nvPr/>
        </p:nvSpPr>
        <p:spPr>
          <a:xfrm>
            <a:off x="10597665" y="4140114"/>
            <a:ext cx="756135" cy="553998"/>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000" b="1" i="1" u="none" strike="noStrike" kern="1200" cap="none" spc="0" normalizeH="0" baseline="0" noProof="0" dirty="0">
                <a:ln>
                  <a:noFill/>
                </a:ln>
                <a:solidFill>
                  <a:srgbClr val="FA91B6">
                    <a:lumMod val="75000"/>
                  </a:srgbClr>
                </a:solidFill>
                <a:effectLst/>
                <a:uLnTx/>
                <a:uFillTx/>
                <a:latin typeface="Roboto"/>
                <a:ea typeface="+mn-ea"/>
                <a:cs typeface="+mn-cs"/>
              </a:rPr>
              <a:t>True</a:t>
            </a:r>
          </a:p>
        </p:txBody>
      </p:sp>
      <p:sp>
        <p:nvSpPr>
          <p:cNvPr id="39" name="Rectangle 27"/>
          <p:cNvSpPr/>
          <p:nvPr/>
        </p:nvSpPr>
        <p:spPr>
          <a:xfrm>
            <a:off x="1931175" y="4875648"/>
            <a:ext cx="1069200" cy="432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a:ln>
                  <a:noFill/>
                </a:ln>
                <a:solidFill>
                  <a:prstClr val="white"/>
                </a:solidFill>
                <a:effectLst/>
                <a:uLnTx/>
                <a:uFillTx/>
                <a:latin typeface="Roboto"/>
                <a:ea typeface="+mn-ea"/>
                <a:cs typeface="+mn-cs"/>
              </a:rPr>
              <a:t>0</a:t>
            </a:r>
            <a:endParaRPr kumimoji="0" lang="en-US" sz="1800" b="1" i="0" u="none" strike="noStrike" kern="1200" cap="none" spc="0" normalizeH="0" baseline="0" noProof="0" dirty="0">
              <a:ln>
                <a:noFill/>
              </a:ln>
              <a:solidFill>
                <a:prstClr val="white"/>
              </a:solidFill>
              <a:effectLst/>
              <a:uLnTx/>
              <a:uFillTx/>
              <a:latin typeface="Roboto"/>
              <a:ea typeface="+mn-ea"/>
              <a:cs typeface="+mn-cs"/>
            </a:endParaRPr>
          </a:p>
        </p:txBody>
      </p:sp>
      <p:sp>
        <p:nvSpPr>
          <p:cNvPr id="40" name="Rectangle 27"/>
          <p:cNvSpPr/>
          <p:nvPr/>
        </p:nvSpPr>
        <p:spPr>
          <a:xfrm>
            <a:off x="3024150" y="4875648"/>
            <a:ext cx="1069200" cy="432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white"/>
                </a:solidFill>
                <a:effectLst/>
                <a:uLnTx/>
                <a:uFillTx/>
                <a:latin typeface="Roboto"/>
                <a:ea typeface="+mn-ea"/>
                <a:cs typeface="+mn-cs"/>
              </a:rPr>
              <a:t>1</a:t>
            </a:r>
            <a:endParaRPr kumimoji="0" lang="en-US" sz="1800" b="1" i="0" u="none" strike="noStrike" kern="1200" cap="none" spc="0" normalizeH="0" baseline="0" noProof="0" dirty="0">
              <a:ln>
                <a:noFill/>
              </a:ln>
              <a:solidFill>
                <a:prstClr val="white"/>
              </a:solidFill>
              <a:effectLst/>
              <a:uLnTx/>
              <a:uFillTx/>
              <a:latin typeface="Roboto"/>
              <a:ea typeface="+mn-ea"/>
              <a:cs typeface="+mn-cs"/>
            </a:endParaRPr>
          </a:p>
        </p:txBody>
      </p:sp>
      <p:sp>
        <p:nvSpPr>
          <p:cNvPr id="41" name="Rectangle 27"/>
          <p:cNvSpPr/>
          <p:nvPr/>
        </p:nvSpPr>
        <p:spPr>
          <a:xfrm>
            <a:off x="4117125" y="4875648"/>
            <a:ext cx="1069200" cy="432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white"/>
                </a:solidFill>
                <a:effectLst/>
                <a:uLnTx/>
                <a:uFillTx/>
                <a:latin typeface="Roboto"/>
                <a:ea typeface="+mn-ea"/>
                <a:cs typeface="+mn-cs"/>
              </a:rPr>
              <a:t>2</a:t>
            </a:r>
            <a:endParaRPr kumimoji="0" lang="en-US" sz="1800" b="1" i="0" u="none" strike="noStrike" kern="1200" cap="none" spc="0" normalizeH="0" baseline="0" noProof="0" dirty="0">
              <a:ln>
                <a:noFill/>
              </a:ln>
              <a:solidFill>
                <a:prstClr val="white"/>
              </a:solidFill>
              <a:effectLst/>
              <a:uLnTx/>
              <a:uFillTx/>
              <a:latin typeface="Roboto"/>
              <a:ea typeface="+mn-ea"/>
              <a:cs typeface="+mn-cs"/>
            </a:endParaRPr>
          </a:p>
        </p:txBody>
      </p:sp>
      <p:sp>
        <p:nvSpPr>
          <p:cNvPr id="43" name="Rectangle 27"/>
          <p:cNvSpPr/>
          <p:nvPr/>
        </p:nvSpPr>
        <p:spPr>
          <a:xfrm>
            <a:off x="5210100" y="4875648"/>
            <a:ext cx="1069200" cy="432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white"/>
                </a:solidFill>
                <a:effectLst/>
                <a:uLnTx/>
                <a:uFillTx/>
                <a:latin typeface="Roboto"/>
                <a:ea typeface="+mn-ea"/>
                <a:cs typeface="+mn-cs"/>
              </a:rPr>
              <a:t>3</a:t>
            </a:r>
            <a:endParaRPr kumimoji="0" lang="en-US" sz="1800" b="1" i="0" u="none" strike="noStrike" kern="1200" cap="none" spc="0" normalizeH="0" baseline="0" noProof="0" dirty="0">
              <a:ln>
                <a:noFill/>
              </a:ln>
              <a:solidFill>
                <a:prstClr val="white"/>
              </a:solidFill>
              <a:effectLst/>
              <a:uLnTx/>
              <a:uFillTx/>
              <a:latin typeface="Roboto"/>
              <a:ea typeface="+mn-ea"/>
              <a:cs typeface="+mn-cs"/>
            </a:endParaRPr>
          </a:p>
        </p:txBody>
      </p:sp>
      <p:sp>
        <p:nvSpPr>
          <p:cNvPr id="44" name="Rectangle 27"/>
          <p:cNvSpPr/>
          <p:nvPr/>
        </p:nvSpPr>
        <p:spPr>
          <a:xfrm>
            <a:off x="6303075" y="4875648"/>
            <a:ext cx="1069200" cy="432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white"/>
                </a:solidFill>
                <a:effectLst/>
                <a:uLnTx/>
                <a:uFillTx/>
                <a:latin typeface="Roboto"/>
                <a:ea typeface="+mn-ea"/>
                <a:cs typeface="+mn-cs"/>
              </a:rPr>
              <a:t>4</a:t>
            </a:r>
            <a:endParaRPr kumimoji="0" lang="en-US" sz="1800" b="1" i="0" u="none" strike="noStrike" kern="1200" cap="none" spc="0" normalizeH="0" baseline="0" noProof="0" dirty="0">
              <a:ln>
                <a:noFill/>
              </a:ln>
              <a:solidFill>
                <a:prstClr val="white"/>
              </a:solidFill>
              <a:effectLst/>
              <a:uLnTx/>
              <a:uFillTx/>
              <a:latin typeface="Roboto"/>
              <a:ea typeface="+mn-ea"/>
              <a:cs typeface="+mn-cs"/>
            </a:endParaRPr>
          </a:p>
        </p:txBody>
      </p:sp>
      <p:sp>
        <p:nvSpPr>
          <p:cNvPr id="45" name="Rectangle 27"/>
          <p:cNvSpPr/>
          <p:nvPr/>
        </p:nvSpPr>
        <p:spPr>
          <a:xfrm>
            <a:off x="7396050" y="4875648"/>
            <a:ext cx="1069200" cy="432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white"/>
                </a:solidFill>
                <a:effectLst/>
                <a:uLnTx/>
                <a:uFillTx/>
                <a:latin typeface="Roboto"/>
                <a:ea typeface="+mn-ea"/>
                <a:cs typeface="+mn-cs"/>
              </a:rPr>
              <a:t>5</a:t>
            </a:r>
            <a:endParaRPr kumimoji="0" lang="en-US" sz="1800" b="1" i="0" u="none" strike="noStrike" kern="1200" cap="none" spc="0" normalizeH="0" baseline="0" noProof="0" dirty="0">
              <a:ln>
                <a:noFill/>
              </a:ln>
              <a:solidFill>
                <a:prstClr val="white"/>
              </a:solidFill>
              <a:effectLst/>
              <a:uLnTx/>
              <a:uFillTx/>
              <a:latin typeface="Roboto"/>
              <a:ea typeface="+mn-ea"/>
              <a:cs typeface="+mn-cs"/>
            </a:endParaRPr>
          </a:p>
        </p:txBody>
      </p:sp>
      <p:sp>
        <p:nvSpPr>
          <p:cNvPr id="46" name="Rectangle 27"/>
          <p:cNvSpPr/>
          <p:nvPr/>
        </p:nvSpPr>
        <p:spPr>
          <a:xfrm>
            <a:off x="8489025" y="4875648"/>
            <a:ext cx="1069200" cy="432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white"/>
                </a:solidFill>
                <a:effectLst/>
                <a:uLnTx/>
                <a:uFillTx/>
                <a:latin typeface="Roboto"/>
                <a:ea typeface="+mn-ea"/>
                <a:cs typeface="+mn-cs"/>
              </a:rPr>
              <a:t>6</a:t>
            </a:r>
            <a:endParaRPr kumimoji="0" lang="en-US" sz="1800" b="1" i="0" u="none" strike="noStrike" kern="1200" cap="none" spc="0" normalizeH="0" baseline="0" noProof="0" dirty="0">
              <a:ln>
                <a:noFill/>
              </a:ln>
              <a:solidFill>
                <a:prstClr val="white"/>
              </a:solidFill>
              <a:effectLst/>
              <a:uLnTx/>
              <a:uFillTx/>
              <a:latin typeface="Roboto"/>
              <a:ea typeface="+mn-ea"/>
              <a:cs typeface="+mn-cs"/>
            </a:endParaRPr>
          </a:p>
        </p:txBody>
      </p:sp>
      <p:sp>
        <p:nvSpPr>
          <p:cNvPr id="47" name="Rectangle 27"/>
          <p:cNvSpPr/>
          <p:nvPr/>
        </p:nvSpPr>
        <p:spPr>
          <a:xfrm>
            <a:off x="9582000" y="4875648"/>
            <a:ext cx="1069200" cy="432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white"/>
                </a:solidFill>
                <a:effectLst/>
                <a:uLnTx/>
                <a:uFillTx/>
                <a:latin typeface="Roboto"/>
                <a:ea typeface="+mn-ea"/>
                <a:cs typeface="+mn-cs"/>
              </a:rPr>
              <a:t>7</a:t>
            </a:r>
            <a:endParaRPr kumimoji="0" lang="en-US" sz="1800" b="1" i="0" u="none" strike="noStrike" kern="1200" cap="none" spc="0" normalizeH="0" baseline="0" noProof="0" dirty="0">
              <a:ln>
                <a:noFill/>
              </a:ln>
              <a:solidFill>
                <a:prstClr val="white"/>
              </a:solidFill>
              <a:effectLst/>
              <a:uLnTx/>
              <a:uFillTx/>
              <a:latin typeface="Roboto"/>
              <a:ea typeface="+mn-ea"/>
              <a:cs typeface="+mn-cs"/>
            </a:endParaRPr>
          </a:p>
        </p:txBody>
      </p:sp>
      <p:sp>
        <p:nvSpPr>
          <p:cNvPr id="48" name="Rectangle 27"/>
          <p:cNvSpPr/>
          <p:nvPr/>
        </p:nvSpPr>
        <p:spPr>
          <a:xfrm>
            <a:off x="10674974" y="4875648"/>
            <a:ext cx="1069200" cy="432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white"/>
                </a:solidFill>
                <a:effectLst/>
                <a:uLnTx/>
                <a:uFillTx/>
                <a:latin typeface="Roboto"/>
                <a:ea typeface="+mn-ea"/>
                <a:cs typeface="+mn-cs"/>
              </a:rPr>
              <a:t>8</a:t>
            </a:r>
            <a:endParaRPr kumimoji="0" lang="en-US" sz="1800" b="1" i="0" u="none" strike="noStrike" kern="1200" cap="none" spc="0" normalizeH="0" baseline="0" noProof="0" dirty="0">
              <a:ln>
                <a:noFill/>
              </a:ln>
              <a:solidFill>
                <a:prstClr val="white"/>
              </a:solidFill>
              <a:effectLst/>
              <a:uLnTx/>
              <a:uFillTx/>
              <a:latin typeface="Roboto"/>
              <a:ea typeface="+mn-ea"/>
              <a:cs typeface="+mn-cs"/>
            </a:endParaRPr>
          </a:p>
        </p:txBody>
      </p:sp>
      <p:sp>
        <p:nvSpPr>
          <p:cNvPr id="31" name="文本框 30"/>
          <p:cNvSpPr txBox="1"/>
          <p:nvPr/>
        </p:nvSpPr>
        <p:spPr>
          <a:xfrm>
            <a:off x="1062688" y="5375808"/>
            <a:ext cx="64403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800" b="0" i="0" u="none" strike="noStrike" kern="1200" cap="none" spc="0" normalizeH="0" baseline="0" noProof="0" dirty="0">
                <a:ln>
                  <a:noFill/>
                </a:ln>
                <a:solidFill>
                  <a:srgbClr val="000000"/>
                </a:solidFill>
                <a:effectLst/>
                <a:uLnTx/>
                <a:uFillTx/>
                <a:latin typeface="Roboto"/>
                <a:ea typeface="+mn-ea"/>
                <a:cs typeface="+mn-cs"/>
              </a:rPr>
              <a:t>Core</a:t>
            </a:r>
            <a:endParaRPr kumimoji="1" lang="zh-CN" altLang="en-US" sz="1800" b="0" i="0" u="none" strike="noStrike" kern="1200" cap="none" spc="0" normalizeH="0" baseline="0" noProof="0" dirty="0">
              <a:ln>
                <a:noFill/>
              </a:ln>
              <a:solidFill>
                <a:srgbClr val="000000"/>
              </a:solidFill>
              <a:effectLst/>
              <a:uLnTx/>
              <a:uFillTx/>
              <a:latin typeface="Roboto"/>
              <a:ea typeface="+mn-ea"/>
              <a:cs typeface="+mn-cs"/>
            </a:endParaRPr>
          </a:p>
        </p:txBody>
      </p:sp>
      <p:sp>
        <p:nvSpPr>
          <p:cNvPr id="49" name="文本框 48"/>
          <p:cNvSpPr txBox="1"/>
          <p:nvPr/>
        </p:nvSpPr>
        <p:spPr>
          <a:xfrm>
            <a:off x="2333805" y="5375808"/>
            <a:ext cx="3121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800" b="0" i="0" u="none" strike="noStrike" kern="1200" cap="none" spc="0" normalizeH="0" baseline="0" noProof="0" dirty="0">
                <a:ln>
                  <a:noFill/>
                </a:ln>
                <a:solidFill>
                  <a:srgbClr val="000000"/>
                </a:solidFill>
                <a:effectLst/>
                <a:uLnTx/>
                <a:uFillTx/>
                <a:latin typeface="Roboto"/>
                <a:ea typeface="+mn-ea"/>
                <a:cs typeface="+mn-cs"/>
              </a:rPr>
              <a:t>3</a:t>
            </a:r>
            <a:endParaRPr kumimoji="1" lang="zh-CN" altLang="en-US" sz="1800" b="0" i="0" u="none" strike="noStrike" kern="1200" cap="none" spc="0" normalizeH="0" baseline="0" noProof="0" dirty="0">
              <a:ln>
                <a:noFill/>
              </a:ln>
              <a:solidFill>
                <a:srgbClr val="000000"/>
              </a:solidFill>
              <a:effectLst/>
              <a:uLnTx/>
              <a:uFillTx/>
              <a:latin typeface="Roboto"/>
              <a:ea typeface="+mn-ea"/>
              <a:cs typeface="+mn-cs"/>
            </a:endParaRPr>
          </a:p>
        </p:txBody>
      </p:sp>
      <p:sp>
        <p:nvSpPr>
          <p:cNvPr id="50" name="文本框 49"/>
          <p:cNvSpPr txBox="1"/>
          <p:nvPr/>
        </p:nvSpPr>
        <p:spPr>
          <a:xfrm>
            <a:off x="3426780" y="5375808"/>
            <a:ext cx="3121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800" b="0" i="0" u="none" strike="noStrike" kern="1200" cap="none" spc="0" normalizeH="0" baseline="0" noProof="0" dirty="0">
                <a:ln>
                  <a:noFill/>
                </a:ln>
                <a:solidFill>
                  <a:srgbClr val="000000"/>
                </a:solidFill>
                <a:effectLst/>
                <a:uLnTx/>
                <a:uFillTx/>
                <a:latin typeface="Roboto"/>
                <a:ea typeface="+mn-ea"/>
                <a:cs typeface="+mn-cs"/>
              </a:rPr>
              <a:t>3</a:t>
            </a:r>
            <a:endParaRPr kumimoji="1" lang="zh-CN" altLang="en-US" sz="1800" b="0" i="0" u="none" strike="noStrike" kern="1200" cap="none" spc="0" normalizeH="0" baseline="0" noProof="0" dirty="0">
              <a:ln>
                <a:noFill/>
              </a:ln>
              <a:solidFill>
                <a:srgbClr val="000000"/>
              </a:solidFill>
              <a:effectLst/>
              <a:uLnTx/>
              <a:uFillTx/>
              <a:latin typeface="Roboto"/>
              <a:ea typeface="+mn-ea"/>
              <a:cs typeface="+mn-cs"/>
            </a:endParaRPr>
          </a:p>
        </p:txBody>
      </p:sp>
      <p:sp>
        <p:nvSpPr>
          <p:cNvPr id="51" name="文本框 50"/>
          <p:cNvSpPr txBox="1"/>
          <p:nvPr/>
        </p:nvSpPr>
        <p:spPr>
          <a:xfrm>
            <a:off x="4519755" y="5375808"/>
            <a:ext cx="3121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800" b="0" i="0" u="none" strike="noStrike" kern="1200" cap="none" spc="0" normalizeH="0" baseline="0" noProof="0" dirty="0">
                <a:ln>
                  <a:noFill/>
                </a:ln>
                <a:solidFill>
                  <a:srgbClr val="FA91B6">
                    <a:lumMod val="75000"/>
                  </a:srgbClr>
                </a:solidFill>
                <a:effectLst/>
                <a:uLnTx/>
                <a:uFillTx/>
                <a:latin typeface="Roboto"/>
                <a:ea typeface="+mn-ea"/>
                <a:cs typeface="+mn-cs"/>
              </a:rPr>
              <a:t>4</a:t>
            </a:r>
            <a:endParaRPr kumimoji="1" lang="zh-CN" altLang="en-US" sz="1800" b="0" i="0" u="none" strike="noStrike" kern="1200" cap="none" spc="0" normalizeH="0" baseline="0" noProof="0" dirty="0">
              <a:ln>
                <a:noFill/>
              </a:ln>
              <a:solidFill>
                <a:srgbClr val="FA91B6">
                  <a:lumMod val="75000"/>
                </a:srgbClr>
              </a:solidFill>
              <a:effectLst/>
              <a:uLnTx/>
              <a:uFillTx/>
              <a:latin typeface="Roboto"/>
              <a:ea typeface="+mn-ea"/>
              <a:cs typeface="+mn-cs"/>
            </a:endParaRPr>
          </a:p>
        </p:txBody>
      </p:sp>
      <p:sp>
        <p:nvSpPr>
          <p:cNvPr id="52" name="文本框 51"/>
          <p:cNvSpPr txBox="1"/>
          <p:nvPr/>
        </p:nvSpPr>
        <p:spPr>
          <a:xfrm>
            <a:off x="5612730" y="5375808"/>
            <a:ext cx="3121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800" b="0" i="0" u="none" strike="noStrike" kern="1200" cap="none" spc="0" normalizeH="0" baseline="0" noProof="0" dirty="0">
                <a:ln>
                  <a:noFill/>
                </a:ln>
                <a:solidFill>
                  <a:srgbClr val="000000"/>
                </a:solidFill>
                <a:effectLst/>
                <a:uLnTx/>
                <a:uFillTx/>
                <a:latin typeface="Roboto"/>
                <a:ea typeface="+mn-ea"/>
                <a:cs typeface="+mn-cs"/>
              </a:rPr>
              <a:t>6</a:t>
            </a:r>
            <a:endParaRPr kumimoji="1" lang="zh-CN" altLang="en-US" sz="1800" b="0" i="0" u="none" strike="noStrike" kern="1200" cap="none" spc="0" normalizeH="0" baseline="0" noProof="0" dirty="0">
              <a:ln>
                <a:noFill/>
              </a:ln>
              <a:solidFill>
                <a:srgbClr val="000000"/>
              </a:solidFill>
              <a:effectLst/>
              <a:uLnTx/>
              <a:uFillTx/>
              <a:latin typeface="Roboto"/>
              <a:ea typeface="+mn-ea"/>
              <a:cs typeface="+mn-cs"/>
            </a:endParaRPr>
          </a:p>
        </p:txBody>
      </p:sp>
      <p:sp>
        <p:nvSpPr>
          <p:cNvPr id="53" name="文本框 52"/>
          <p:cNvSpPr txBox="1"/>
          <p:nvPr/>
        </p:nvSpPr>
        <p:spPr>
          <a:xfrm>
            <a:off x="6705705" y="5375808"/>
            <a:ext cx="3121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800" b="0" i="0" u="none" strike="noStrike" kern="1200" cap="none" spc="0" normalizeH="0" baseline="0" noProof="0" dirty="0">
                <a:ln>
                  <a:noFill/>
                </a:ln>
                <a:solidFill>
                  <a:srgbClr val="000000"/>
                </a:solidFill>
                <a:effectLst/>
                <a:uLnTx/>
                <a:uFillTx/>
                <a:latin typeface="Roboto"/>
                <a:ea typeface="+mn-ea"/>
                <a:cs typeface="+mn-cs"/>
              </a:rPr>
              <a:t>3</a:t>
            </a:r>
            <a:endParaRPr kumimoji="1" lang="zh-CN" altLang="en-US" sz="1800" b="0" i="0" u="none" strike="noStrike" kern="1200" cap="none" spc="0" normalizeH="0" baseline="0" noProof="0" dirty="0">
              <a:ln>
                <a:noFill/>
              </a:ln>
              <a:solidFill>
                <a:srgbClr val="000000"/>
              </a:solidFill>
              <a:effectLst/>
              <a:uLnTx/>
              <a:uFillTx/>
              <a:latin typeface="Roboto"/>
              <a:ea typeface="+mn-ea"/>
              <a:cs typeface="+mn-cs"/>
            </a:endParaRPr>
          </a:p>
        </p:txBody>
      </p:sp>
      <p:sp>
        <p:nvSpPr>
          <p:cNvPr id="54" name="文本框 53"/>
          <p:cNvSpPr txBox="1"/>
          <p:nvPr/>
        </p:nvSpPr>
        <p:spPr>
          <a:xfrm>
            <a:off x="7798680" y="5375808"/>
            <a:ext cx="3121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800" b="0" i="0" u="none" strike="noStrike" kern="1200" cap="none" spc="0" normalizeH="0" baseline="0" noProof="0">
                <a:ln>
                  <a:noFill/>
                </a:ln>
                <a:solidFill>
                  <a:srgbClr val="000000"/>
                </a:solidFill>
                <a:effectLst/>
                <a:uLnTx/>
                <a:uFillTx/>
                <a:latin typeface="Roboto"/>
                <a:ea typeface="+mn-ea"/>
                <a:cs typeface="+mn-cs"/>
              </a:rPr>
              <a:t>5</a:t>
            </a:r>
          </a:p>
        </p:txBody>
      </p:sp>
      <p:sp>
        <p:nvSpPr>
          <p:cNvPr id="55" name="文本框 54"/>
          <p:cNvSpPr txBox="1"/>
          <p:nvPr/>
        </p:nvSpPr>
        <p:spPr>
          <a:xfrm>
            <a:off x="8891655" y="5375808"/>
            <a:ext cx="3121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800" b="0" i="0" u="none" strike="noStrike" kern="1200" cap="none" spc="0" normalizeH="0" baseline="0" noProof="0" dirty="0">
                <a:ln>
                  <a:noFill/>
                </a:ln>
                <a:solidFill>
                  <a:srgbClr val="000000"/>
                </a:solidFill>
                <a:effectLst/>
                <a:uLnTx/>
                <a:uFillTx/>
                <a:latin typeface="Roboto"/>
                <a:ea typeface="+mn-ea"/>
                <a:cs typeface="+mn-cs"/>
              </a:rPr>
              <a:t>3</a:t>
            </a:r>
          </a:p>
        </p:txBody>
      </p:sp>
      <p:sp>
        <p:nvSpPr>
          <p:cNvPr id="56" name="文本框 55"/>
          <p:cNvSpPr txBox="1"/>
          <p:nvPr/>
        </p:nvSpPr>
        <p:spPr>
          <a:xfrm>
            <a:off x="9984630" y="5375808"/>
            <a:ext cx="3121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800" b="0" i="0" u="none" strike="noStrike" kern="1200" cap="none" spc="0" normalizeH="0" baseline="0" noProof="0" dirty="0">
                <a:ln>
                  <a:noFill/>
                </a:ln>
                <a:solidFill>
                  <a:srgbClr val="000000"/>
                </a:solidFill>
                <a:effectLst/>
                <a:uLnTx/>
                <a:uFillTx/>
                <a:latin typeface="Roboto"/>
                <a:ea typeface="+mn-ea"/>
                <a:cs typeface="+mn-cs"/>
              </a:rPr>
              <a:t>2</a:t>
            </a:r>
          </a:p>
        </p:txBody>
      </p:sp>
      <p:sp>
        <p:nvSpPr>
          <p:cNvPr id="57" name="文本框 56"/>
          <p:cNvSpPr txBox="1"/>
          <p:nvPr/>
        </p:nvSpPr>
        <p:spPr>
          <a:xfrm>
            <a:off x="11077604" y="5375808"/>
            <a:ext cx="3121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800" b="0" i="0" u="none" strike="noStrike" kern="1200" cap="none" spc="0" normalizeH="0" baseline="0" noProof="0" dirty="0">
                <a:ln>
                  <a:noFill/>
                </a:ln>
                <a:solidFill>
                  <a:srgbClr val="000000"/>
                </a:solidFill>
                <a:effectLst/>
                <a:uLnTx/>
                <a:uFillTx/>
                <a:latin typeface="Roboto"/>
                <a:ea typeface="+mn-ea"/>
                <a:cs typeface="+mn-cs"/>
              </a:rPr>
              <a:t>1</a:t>
            </a:r>
          </a:p>
        </p:txBody>
      </p:sp>
      <p:sp>
        <p:nvSpPr>
          <p:cNvPr id="58" name="Pentagon 28"/>
          <p:cNvSpPr/>
          <p:nvPr/>
        </p:nvSpPr>
        <p:spPr>
          <a:xfrm rot="16200000">
            <a:off x="4572487" y="5783260"/>
            <a:ext cx="206667" cy="293250"/>
          </a:xfrm>
          <a:prstGeom prst="homePlate">
            <a:avLst/>
          </a:prstGeom>
        </p:spPr>
        <p:style>
          <a:lnRef idx="0">
            <a:schemeClr val="accent6"/>
          </a:lnRef>
          <a:fillRef idx="3">
            <a:schemeClr val="accent6"/>
          </a:fillRef>
          <a:effectRef idx="3">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boto"/>
              <a:ea typeface="+mn-ea"/>
              <a:cs typeface="+mn-cs"/>
            </a:endParaRPr>
          </a:p>
        </p:txBody>
      </p:sp>
      <p:sp>
        <p:nvSpPr>
          <p:cNvPr id="60" name="TextBox 29"/>
          <p:cNvSpPr txBox="1"/>
          <p:nvPr/>
        </p:nvSpPr>
        <p:spPr>
          <a:xfrm>
            <a:off x="10607604" y="4138899"/>
            <a:ext cx="1069200" cy="496996"/>
          </a:xfrm>
          <a:prstGeom prst="rect">
            <a:avLst/>
          </a:prstGeom>
          <a:solidFill>
            <a:schemeClr val="bg1"/>
          </a:solid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000" b="1" i="1" u="none" strike="noStrike" kern="1200" cap="none" spc="0" normalizeH="0" baseline="0" noProof="0" dirty="0">
                <a:ln>
                  <a:noFill/>
                </a:ln>
                <a:solidFill>
                  <a:srgbClr val="FA91B6">
                    <a:lumMod val="75000"/>
                  </a:srgbClr>
                </a:solidFill>
                <a:effectLst/>
                <a:uLnTx/>
                <a:uFillTx/>
                <a:latin typeface="Roboto"/>
                <a:ea typeface="+mn-ea"/>
                <a:cs typeface="+mn-cs"/>
              </a:rPr>
              <a:t>False</a:t>
            </a:r>
          </a:p>
        </p:txBody>
      </p:sp>
      <p:sp>
        <p:nvSpPr>
          <p:cNvPr id="59" name="文本框 58"/>
          <p:cNvSpPr txBox="1"/>
          <p:nvPr/>
        </p:nvSpPr>
        <p:spPr>
          <a:xfrm>
            <a:off x="4515942" y="5375808"/>
            <a:ext cx="273373" cy="369332"/>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800" b="0" i="0" u="none" strike="noStrike" kern="1200" cap="none" spc="0" normalizeH="0" baseline="0" noProof="0" dirty="0">
                <a:ln>
                  <a:noFill/>
                </a:ln>
                <a:solidFill>
                  <a:srgbClr val="FA91B6">
                    <a:lumMod val="75000"/>
                  </a:srgbClr>
                </a:solidFill>
                <a:effectLst/>
                <a:uLnTx/>
                <a:uFillTx/>
                <a:latin typeface="Roboto"/>
                <a:ea typeface="+mn-ea"/>
                <a:cs typeface="+mn-cs"/>
              </a:rPr>
              <a:t>3</a:t>
            </a:r>
            <a:endParaRPr kumimoji="1" lang="zh-CN" altLang="en-US" sz="1800" b="0" i="0" u="none" strike="noStrike" kern="1200" cap="none" spc="0" normalizeH="0" baseline="0" noProof="0" dirty="0">
              <a:ln>
                <a:noFill/>
              </a:ln>
              <a:solidFill>
                <a:srgbClr val="FA91B6">
                  <a:lumMod val="75000"/>
                </a:srgbClr>
              </a:solidFill>
              <a:effectLst/>
              <a:uLnTx/>
              <a:uFillTx/>
              <a:latin typeface="Roboto"/>
              <a:ea typeface="+mn-ea"/>
              <a:cs typeface="+mn-cs"/>
            </a:endParaRPr>
          </a:p>
        </p:txBody>
      </p:sp>
      <p:sp>
        <p:nvSpPr>
          <p:cNvPr id="62" name="TextBox 29"/>
          <p:cNvSpPr txBox="1"/>
          <p:nvPr/>
        </p:nvSpPr>
        <p:spPr>
          <a:xfrm>
            <a:off x="10607604" y="4134801"/>
            <a:ext cx="756135" cy="553998"/>
          </a:xfrm>
          <a:prstGeom prst="rect">
            <a:avLst/>
          </a:prstGeom>
          <a:solidFill>
            <a:schemeClr val="bg1"/>
          </a:solid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000" b="1" i="1" u="none" strike="noStrike" kern="1200" cap="none" spc="0" normalizeH="0" baseline="0" noProof="0" dirty="0">
                <a:ln>
                  <a:noFill/>
                </a:ln>
                <a:solidFill>
                  <a:srgbClr val="FA91B6">
                    <a:lumMod val="75000"/>
                  </a:srgbClr>
                </a:solidFill>
                <a:effectLst/>
                <a:uLnTx/>
                <a:uFillTx/>
                <a:latin typeface="Roboto"/>
                <a:ea typeface="+mn-ea"/>
                <a:cs typeface="+mn-cs"/>
              </a:rPr>
              <a:t>True</a:t>
            </a:r>
          </a:p>
        </p:txBody>
      </p:sp>
      <p:sp>
        <p:nvSpPr>
          <p:cNvPr id="61" name="文本框 60"/>
          <p:cNvSpPr txBox="1"/>
          <p:nvPr/>
        </p:nvSpPr>
        <p:spPr>
          <a:xfrm>
            <a:off x="5612729" y="5375808"/>
            <a:ext cx="301686" cy="369332"/>
          </a:xfrm>
          <a:prstGeom prst="rect">
            <a:avLst/>
          </a:prstGeom>
          <a:solidFill>
            <a:schemeClr val="bg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800" b="0" i="0" u="none" strike="noStrike" kern="1200" cap="none" spc="0" normalizeH="0" baseline="0" noProof="0" dirty="0">
                <a:ln>
                  <a:noFill/>
                </a:ln>
                <a:solidFill>
                  <a:srgbClr val="000000"/>
                </a:solidFill>
                <a:effectLst/>
                <a:uLnTx/>
                <a:uFillTx/>
                <a:latin typeface="Roboto"/>
                <a:ea typeface="+mn-ea"/>
                <a:cs typeface="+mn-cs"/>
              </a:rPr>
              <a:t>3</a:t>
            </a:r>
            <a:endParaRPr kumimoji="1" lang="zh-CN" altLang="en-US" sz="1800" b="0" i="0" u="none" strike="noStrike" kern="1200" cap="none" spc="0" normalizeH="0" baseline="0" noProof="0" dirty="0">
              <a:ln>
                <a:noFill/>
              </a:ln>
              <a:solidFill>
                <a:srgbClr val="000000"/>
              </a:solidFill>
              <a:effectLst/>
              <a:uLnTx/>
              <a:uFillTx/>
              <a:latin typeface="Roboto"/>
              <a:ea typeface="+mn-ea"/>
              <a:cs typeface="+mn-cs"/>
            </a:endParaRPr>
          </a:p>
        </p:txBody>
      </p:sp>
      <p:sp>
        <p:nvSpPr>
          <p:cNvPr id="64" name="TextBox 63">
            <a:extLst>
              <a:ext uri="{FF2B5EF4-FFF2-40B4-BE49-F238E27FC236}">
                <a16:creationId xmlns:a16="http://schemas.microsoft.com/office/drawing/2014/main" id="{80314ADB-CEBA-4D13-828D-598719476E62}"/>
              </a:ext>
            </a:extLst>
          </p:cNvPr>
          <p:cNvSpPr txBox="1"/>
          <p:nvPr/>
        </p:nvSpPr>
        <p:spPr>
          <a:xfrm>
            <a:off x="4629025" y="2267179"/>
            <a:ext cx="6700875" cy="132343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000000"/>
                </a:solidFill>
                <a:effectLst/>
                <a:uLnTx/>
                <a:uFillTx/>
                <a:latin typeface="Roboto"/>
                <a:ea typeface="+mn-ea"/>
                <a:cs typeface="+mn-cs"/>
              </a:rPr>
              <a:t>Given a vertex and its core number </a:t>
            </a:r>
            <a:r>
              <a:rPr kumimoji="0" lang="en-US" altLang="zh-CN" sz="2000" b="0" i="0" u="none" strike="noStrike" kern="1200" cap="none" spc="0" normalizeH="0" baseline="0" noProof="0" dirty="0">
                <a:ln>
                  <a:noFill/>
                </a:ln>
                <a:solidFill>
                  <a:srgbClr val="FA91B6">
                    <a:lumMod val="75000"/>
                  </a:srgbClr>
                </a:solidFill>
                <a:effectLst/>
                <a:uLnTx/>
                <a:uFillTx/>
                <a:latin typeface="Roboto"/>
                <a:ea typeface="+mn-ea"/>
                <a:cs typeface="+mn-cs"/>
              </a:rPr>
              <a:t>k</a:t>
            </a:r>
            <a:r>
              <a:rPr kumimoji="0" lang="en-US" altLang="zh-CN" sz="2000" b="0" i="0" u="none" strike="noStrike" kern="1200" cap="none" spc="0" normalizeH="0" baseline="0" noProof="0" dirty="0">
                <a:ln>
                  <a:noFill/>
                </a:ln>
                <a:solidFill>
                  <a:srgbClr val="000000"/>
                </a:solidFill>
                <a:effectLst/>
                <a:uLnTx/>
                <a:uFillTx/>
                <a:latin typeface="Robot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000000"/>
                </a:solidFill>
                <a:effectLst/>
                <a:uLnTx/>
                <a:uFillTx/>
                <a:latin typeface="Roboto"/>
                <a:ea typeface="+mn-ea"/>
                <a:cs typeface="+mn-cs"/>
              </a:rPr>
              <a:t>There exists at least </a:t>
            </a:r>
            <a:r>
              <a:rPr kumimoji="0" lang="en-US" altLang="zh-CN" sz="2000" b="0" i="0" u="none" strike="noStrike" kern="1200" cap="none" spc="0" normalizeH="0" baseline="0" noProof="0" dirty="0">
                <a:ln>
                  <a:noFill/>
                </a:ln>
                <a:solidFill>
                  <a:srgbClr val="FA91B6">
                    <a:lumMod val="75000"/>
                  </a:srgbClr>
                </a:solidFill>
                <a:effectLst/>
                <a:uLnTx/>
                <a:uFillTx/>
                <a:latin typeface="Roboto"/>
                <a:ea typeface="+mn-ea"/>
                <a:cs typeface="+mn-cs"/>
              </a:rPr>
              <a:t>k</a:t>
            </a:r>
            <a:r>
              <a:rPr kumimoji="0" lang="en-US" altLang="zh-CN" sz="2000" b="0" i="0" u="none" strike="noStrike" kern="1200" cap="none" spc="0" normalizeH="0" baseline="0" noProof="0" dirty="0">
                <a:ln>
                  <a:noFill/>
                </a:ln>
                <a:solidFill>
                  <a:srgbClr val="000000"/>
                </a:solidFill>
                <a:effectLst/>
                <a:uLnTx/>
                <a:uFillTx/>
                <a:latin typeface="Roboto"/>
                <a:ea typeface="+mn-ea"/>
                <a:cs typeface="+mn-cs"/>
              </a:rPr>
              <a:t> neighbors with core number </a:t>
            </a:r>
            <a:r>
              <a:rPr kumimoji="0" lang="en-US" altLang="zh-CN" sz="2000" b="0" i="0" u="none" strike="noStrike" kern="1200" cap="none" spc="0" normalizeH="0" baseline="0" noProof="0" dirty="0">
                <a:ln>
                  <a:noFill/>
                </a:ln>
                <a:solidFill>
                  <a:srgbClr val="FA91B6">
                    <a:lumMod val="75000"/>
                  </a:srgbClr>
                </a:solidFill>
                <a:effectLst/>
                <a:uLnTx/>
                <a:uFillTx/>
                <a:latin typeface="Roboto"/>
                <a:ea typeface="+mn-ea"/>
                <a:cs typeface="+mn-cs"/>
              </a:rPr>
              <a:t>k</a:t>
            </a:r>
            <a:r>
              <a:rPr kumimoji="0" lang="en-US" altLang="zh-CN" sz="2000" b="0" i="0" u="none" strike="noStrike" kern="1200" cap="none" spc="0" normalizeH="0" baseline="0" noProof="0" dirty="0">
                <a:ln>
                  <a:noFill/>
                </a:ln>
                <a:solidFill>
                  <a:srgbClr val="000000"/>
                </a:solidFill>
                <a:effectLst/>
                <a:uLnTx/>
                <a:uFillTx/>
                <a:latin typeface="Robot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000000"/>
                </a:solidFill>
                <a:effectLst/>
                <a:uLnTx/>
                <a:uFillTx/>
                <a:latin typeface="Roboto"/>
                <a:ea typeface="+mn-ea"/>
                <a:cs typeface="+mn-cs"/>
              </a:rPr>
              <a:t>There does not exist </a:t>
            </a:r>
            <a:r>
              <a:rPr kumimoji="0" lang="en-US" altLang="zh-CN" sz="2000" b="0" i="0" u="none" strike="noStrike" kern="1200" cap="none" spc="0" normalizeH="0" baseline="0" noProof="0" dirty="0">
                <a:ln>
                  <a:noFill/>
                </a:ln>
                <a:solidFill>
                  <a:srgbClr val="FA91B6">
                    <a:lumMod val="75000"/>
                  </a:srgbClr>
                </a:solidFill>
                <a:effectLst/>
                <a:uLnTx/>
                <a:uFillTx/>
                <a:latin typeface="Roboto"/>
                <a:ea typeface="+mn-ea"/>
                <a:cs typeface="+mn-cs"/>
              </a:rPr>
              <a:t>k+1</a:t>
            </a:r>
            <a:r>
              <a:rPr kumimoji="0" lang="en-US" altLang="zh-CN" sz="2000" b="0" i="0" u="none" strike="noStrike" kern="1200" cap="none" spc="0" normalizeH="0" baseline="0" noProof="0" dirty="0">
                <a:ln>
                  <a:noFill/>
                </a:ln>
                <a:solidFill>
                  <a:srgbClr val="000000"/>
                </a:solidFill>
                <a:effectLst/>
                <a:uLnTx/>
                <a:uFillTx/>
                <a:latin typeface="Roboto"/>
                <a:ea typeface="+mn-ea"/>
                <a:cs typeface="+mn-cs"/>
              </a:rPr>
              <a:t> neighbors with core number </a:t>
            </a:r>
            <a:r>
              <a:rPr kumimoji="0" lang="en-US" altLang="zh-CN" sz="2000" b="0" i="0" u="none" strike="noStrike" kern="1200" cap="none" spc="0" normalizeH="0" baseline="0" noProof="0" dirty="0">
                <a:ln>
                  <a:noFill/>
                </a:ln>
                <a:solidFill>
                  <a:srgbClr val="FA91B6">
                    <a:lumMod val="75000"/>
                  </a:srgbClr>
                </a:solidFill>
                <a:effectLst/>
                <a:uLnTx/>
                <a:uFillTx/>
                <a:latin typeface="Roboto"/>
                <a:ea typeface="+mn-ea"/>
                <a:cs typeface="+mn-cs"/>
              </a:rPr>
              <a:t>k+1</a:t>
            </a:r>
            <a:r>
              <a:rPr kumimoji="0" lang="en-US" altLang="zh-CN" sz="2000" b="0" i="0" u="none" strike="noStrike" kern="1200" cap="none" spc="0" normalizeH="0" baseline="0" noProof="0" dirty="0">
                <a:ln>
                  <a:noFill/>
                </a:ln>
                <a:solidFill>
                  <a:srgbClr val="000000"/>
                </a:solidFill>
                <a:effectLst/>
                <a:uLnTx/>
                <a:uFillTx/>
                <a:latin typeface="Roboto"/>
                <a:ea typeface="+mn-ea"/>
                <a:cs typeface="+mn-cs"/>
              </a:rPr>
              <a:t>.</a:t>
            </a:r>
            <a:endParaRPr kumimoji="0" lang="es-ES_tradnl" altLang="zh-CN" sz="2000" b="0" i="0" u="none" strike="noStrike" kern="1200" cap="none" spc="0" normalizeH="0" baseline="0" noProof="0" dirty="0">
              <a:ln>
                <a:noFill/>
              </a:ln>
              <a:solidFill>
                <a:srgbClr val="000000"/>
              </a:solidFill>
              <a:effectLst/>
              <a:uLnTx/>
              <a:uFillTx/>
              <a:latin typeface="Roboto"/>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2000" b="0" i="0" u="none" strike="noStrike" kern="1200" cap="none" spc="0" normalizeH="0" baseline="0" noProof="0" dirty="0">
              <a:ln>
                <a:noFill/>
              </a:ln>
              <a:solidFill>
                <a:srgbClr val="000000"/>
              </a:solidFill>
              <a:effectLst/>
              <a:uLnTx/>
              <a:uFillTx/>
              <a:latin typeface="Roboto"/>
              <a:ea typeface="+mn-ea"/>
              <a:cs typeface="+mn-cs"/>
            </a:endParaRPr>
          </a:p>
        </p:txBody>
      </p:sp>
      <p:sp>
        <p:nvSpPr>
          <p:cNvPr id="65" name="Title 36">
            <a:extLst>
              <a:ext uri="{FF2B5EF4-FFF2-40B4-BE49-F238E27FC236}">
                <a16:creationId xmlns:a16="http://schemas.microsoft.com/office/drawing/2014/main" id="{90460BB9-06DE-1EC3-8FF9-FCADD95844EB}"/>
              </a:ext>
            </a:extLst>
          </p:cNvPr>
          <p:cNvSpPr>
            <a:spLocks noGrp="1"/>
          </p:cNvSpPr>
          <p:nvPr>
            <p:ph type="title"/>
          </p:nvPr>
        </p:nvSpPr>
        <p:spPr>
          <a:xfrm>
            <a:off x="838200" y="365125"/>
            <a:ext cx="10515600" cy="1325563"/>
          </a:xfrm>
        </p:spPr>
        <p:txBody>
          <a:bodyPr>
            <a:normAutofit/>
          </a:bodyPr>
          <a:lstStyle/>
          <a:p>
            <a:r>
              <a:rPr lang="en-US" altLang="zh-CN" sz="4000" dirty="0"/>
              <a:t>Core Decomposition: Local-view (Converging)</a:t>
            </a:r>
            <a:endParaRPr lang="en-US" sz="4000" dirty="0"/>
          </a:p>
        </p:txBody>
      </p:sp>
    </p:spTree>
    <p:extLst>
      <p:ext uri="{BB962C8B-B14F-4D97-AF65-F5344CB8AC3E}">
        <p14:creationId xmlns:p14="http://schemas.microsoft.com/office/powerpoint/2010/main" val="3901242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grpId="0" nodeType="withEffect">
                                  <p:stCondLst>
                                    <p:cond delay="0"/>
                                  </p:stCondLst>
                                  <p:childTnLst>
                                    <p:animMotion origin="layout" path="M -3.54167E-6 -3.33333E-6 L 0.09011 0.00139 " pathEditMode="relative" rAng="0" ptsTypes="AA">
                                      <p:cBhvr>
                                        <p:cTn id="6" dur="500" fill="hold"/>
                                        <p:tgtEl>
                                          <p:spTgt spid="58"/>
                                        </p:tgtEl>
                                        <p:attrNameLst>
                                          <p:attrName>ppt_x</p:attrName>
                                          <p:attrName>ppt_y</p:attrName>
                                        </p:attrNameLst>
                                      </p:cBhvr>
                                      <p:rCtr x="4505" y="69"/>
                                    </p:animMotion>
                                  </p:childTnLst>
                                </p:cTn>
                              </p:par>
                            </p:childTnLst>
                          </p:cTn>
                        </p:par>
                      </p:childTnLst>
                    </p:cTn>
                  </p:par>
                  <p:par>
                    <p:cTn id="7" fill="hold">
                      <p:stCondLst>
                        <p:cond delay="indefinite"/>
                      </p:stCondLst>
                      <p:childTnLst>
                        <p:par>
                          <p:cTn id="8" fill="hold">
                            <p:stCondLst>
                              <p:cond delay="0"/>
                            </p:stCondLst>
                            <p:childTnLst>
                              <p:par>
                                <p:cTn id="9" presetID="1" presetClass="emph" presetSubtype="2" fill="hold" nodeType="clickEffect">
                                  <p:stCondLst>
                                    <p:cond delay="0"/>
                                  </p:stCondLst>
                                  <p:childTnLst>
                                    <p:animClr clrSpc="rgb" dir="cw">
                                      <p:cBhvr>
                                        <p:cTn id="10" dur="500" fill="hold"/>
                                        <p:tgtEl>
                                          <p:spTgt spid="7"/>
                                        </p:tgtEl>
                                        <p:attrNameLst>
                                          <p:attrName>fillcolor</p:attrName>
                                        </p:attrNameLst>
                                      </p:cBhvr>
                                      <p:to>
                                        <a:srgbClr val="9D6A6A"/>
                                      </p:to>
                                    </p:animClr>
                                    <p:set>
                                      <p:cBhvr>
                                        <p:cTn id="11" dur="500" fill="hold"/>
                                        <p:tgtEl>
                                          <p:spTgt spid="7"/>
                                        </p:tgtEl>
                                        <p:attrNameLst>
                                          <p:attrName>fill.type</p:attrName>
                                        </p:attrNameLst>
                                      </p:cBhvr>
                                      <p:to>
                                        <p:strVal val="solid"/>
                                      </p:to>
                                    </p:set>
                                    <p:set>
                                      <p:cBhvr>
                                        <p:cTn id="12" dur="500" fill="hold"/>
                                        <p:tgtEl>
                                          <p:spTgt spid="7"/>
                                        </p:tgtEl>
                                        <p:attrNameLst>
                                          <p:attrName>fill.on</p:attrName>
                                        </p:attrNameLst>
                                      </p:cBhvr>
                                      <p:to>
                                        <p:strVal val="true"/>
                                      </p:to>
                                    </p:set>
                                  </p:childTnLst>
                                </p:cTn>
                              </p:par>
                              <p:par>
                                <p:cTn id="13" presetID="1" presetClass="emph" presetSubtype="2" fill="hold" nodeType="withEffect">
                                  <p:stCondLst>
                                    <p:cond delay="0"/>
                                  </p:stCondLst>
                                  <p:childTnLst>
                                    <p:animClr clrSpc="rgb" dir="cw">
                                      <p:cBhvr>
                                        <p:cTn id="14" dur="500" fill="hold"/>
                                        <p:tgtEl>
                                          <p:spTgt spid="8"/>
                                        </p:tgtEl>
                                        <p:attrNameLst>
                                          <p:attrName>fillcolor</p:attrName>
                                        </p:attrNameLst>
                                      </p:cBhvr>
                                      <p:to>
                                        <a:schemeClr val="accent1"/>
                                      </p:to>
                                    </p:animClr>
                                    <p:set>
                                      <p:cBhvr>
                                        <p:cTn id="15" dur="500" fill="hold"/>
                                        <p:tgtEl>
                                          <p:spTgt spid="8"/>
                                        </p:tgtEl>
                                        <p:attrNameLst>
                                          <p:attrName>fill.type</p:attrName>
                                        </p:attrNameLst>
                                      </p:cBhvr>
                                      <p:to>
                                        <p:strVal val="solid"/>
                                      </p:to>
                                    </p:set>
                                    <p:set>
                                      <p:cBhvr>
                                        <p:cTn id="16" dur="500" fill="hold"/>
                                        <p:tgtEl>
                                          <p:spTgt spid="8"/>
                                        </p:tgtEl>
                                        <p:attrNameLst>
                                          <p:attrName>fill.on</p:attrName>
                                        </p:attrNameLst>
                                      </p:cBhvr>
                                      <p:to>
                                        <p:strVal val="true"/>
                                      </p:to>
                                    </p:set>
                                  </p:childTnLst>
                                </p:cTn>
                              </p:par>
                              <p:par>
                                <p:cTn id="17" presetID="1" presetClass="emph" presetSubtype="2" fill="hold" nodeType="withEffect">
                                  <p:stCondLst>
                                    <p:cond delay="0"/>
                                  </p:stCondLst>
                                  <p:childTnLst>
                                    <p:animClr clrSpc="rgb" dir="cw">
                                      <p:cBhvr>
                                        <p:cTn id="18" dur="500" fill="hold"/>
                                        <p:tgtEl>
                                          <p:spTgt spid="9"/>
                                        </p:tgtEl>
                                        <p:attrNameLst>
                                          <p:attrName>fillcolor</p:attrName>
                                        </p:attrNameLst>
                                      </p:cBhvr>
                                      <p:to>
                                        <a:schemeClr val="accent1"/>
                                      </p:to>
                                    </p:animClr>
                                    <p:set>
                                      <p:cBhvr>
                                        <p:cTn id="19" dur="500" fill="hold"/>
                                        <p:tgtEl>
                                          <p:spTgt spid="9"/>
                                        </p:tgtEl>
                                        <p:attrNameLst>
                                          <p:attrName>fill.type</p:attrName>
                                        </p:attrNameLst>
                                      </p:cBhvr>
                                      <p:to>
                                        <p:strVal val="solid"/>
                                      </p:to>
                                    </p:set>
                                    <p:set>
                                      <p:cBhvr>
                                        <p:cTn id="20" dur="500" fill="hold"/>
                                        <p:tgtEl>
                                          <p:spTgt spid="9"/>
                                        </p:tgtEl>
                                        <p:attrNameLst>
                                          <p:attrName>fill.on</p:attrName>
                                        </p:attrNameLst>
                                      </p:cBhvr>
                                      <p:to>
                                        <p:strVal val="true"/>
                                      </p:to>
                                    </p:set>
                                  </p:childTnLst>
                                </p:cTn>
                              </p:par>
                              <p:par>
                                <p:cTn id="21" presetID="1" presetClass="emph" presetSubtype="2" fill="hold" nodeType="withEffect">
                                  <p:stCondLst>
                                    <p:cond delay="0"/>
                                  </p:stCondLst>
                                  <p:childTnLst>
                                    <p:animClr clrSpc="rgb" dir="cw">
                                      <p:cBhvr>
                                        <p:cTn id="22" dur="500" fill="hold"/>
                                        <p:tgtEl>
                                          <p:spTgt spid="11"/>
                                        </p:tgtEl>
                                        <p:attrNameLst>
                                          <p:attrName>fillcolor</p:attrName>
                                        </p:attrNameLst>
                                      </p:cBhvr>
                                      <p:to>
                                        <a:schemeClr val="accent1"/>
                                      </p:to>
                                    </p:animClr>
                                    <p:set>
                                      <p:cBhvr>
                                        <p:cTn id="23" dur="500" fill="hold"/>
                                        <p:tgtEl>
                                          <p:spTgt spid="11"/>
                                        </p:tgtEl>
                                        <p:attrNameLst>
                                          <p:attrName>fill.type</p:attrName>
                                        </p:attrNameLst>
                                      </p:cBhvr>
                                      <p:to>
                                        <p:strVal val="solid"/>
                                      </p:to>
                                    </p:set>
                                    <p:set>
                                      <p:cBhvr>
                                        <p:cTn id="24" dur="500" fill="hold"/>
                                        <p:tgtEl>
                                          <p:spTgt spid="11"/>
                                        </p:tgtEl>
                                        <p:attrNameLst>
                                          <p:attrName>fill.on</p:attrName>
                                        </p:attrNameLst>
                                      </p:cBhvr>
                                      <p:to>
                                        <p:strVal val="true"/>
                                      </p:to>
                                    </p:set>
                                  </p:childTnLst>
                                </p:cTn>
                              </p:par>
                              <p:par>
                                <p:cTn id="25" presetID="1" presetClass="emph" presetSubtype="2" fill="hold" nodeType="withEffect">
                                  <p:stCondLst>
                                    <p:cond delay="0"/>
                                  </p:stCondLst>
                                  <p:childTnLst>
                                    <p:animClr clrSpc="rgb" dir="cw">
                                      <p:cBhvr>
                                        <p:cTn id="26" dur="500" fill="hold"/>
                                        <p:tgtEl>
                                          <p:spTgt spid="6"/>
                                        </p:tgtEl>
                                        <p:attrNameLst>
                                          <p:attrName>fillcolor</p:attrName>
                                        </p:attrNameLst>
                                      </p:cBhvr>
                                      <p:to>
                                        <a:schemeClr val="accent1"/>
                                      </p:to>
                                    </p:animClr>
                                    <p:set>
                                      <p:cBhvr>
                                        <p:cTn id="27" dur="500" fill="hold"/>
                                        <p:tgtEl>
                                          <p:spTgt spid="6"/>
                                        </p:tgtEl>
                                        <p:attrNameLst>
                                          <p:attrName>fill.type</p:attrName>
                                        </p:attrNameLst>
                                      </p:cBhvr>
                                      <p:to>
                                        <p:strVal val="solid"/>
                                      </p:to>
                                    </p:set>
                                    <p:set>
                                      <p:cBhvr>
                                        <p:cTn id="28" dur="500" fill="hold"/>
                                        <p:tgtEl>
                                          <p:spTgt spid="6"/>
                                        </p:tgtEl>
                                        <p:attrNameLst>
                                          <p:attrName>fill.on</p:attrName>
                                        </p:attrNameLst>
                                      </p:cBhvr>
                                      <p:to>
                                        <p:strVal val="true"/>
                                      </p:to>
                                    </p:set>
                                  </p:childTnLst>
                                </p:cTn>
                              </p:par>
                              <p:par>
                                <p:cTn id="29" presetID="1" presetClass="emph" presetSubtype="2" fill="hold" nodeType="withEffect">
                                  <p:stCondLst>
                                    <p:cond delay="0"/>
                                  </p:stCondLst>
                                  <p:childTnLst>
                                    <p:animClr clrSpc="rgb" dir="cw">
                                      <p:cBhvr>
                                        <p:cTn id="30" dur="500" fill="hold"/>
                                        <p:tgtEl>
                                          <p:spTgt spid="4"/>
                                        </p:tgtEl>
                                        <p:attrNameLst>
                                          <p:attrName>fillcolor</p:attrName>
                                        </p:attrNameLst>
                                      </p:cBhvr>
                                      <p:to>
                                        <a:schemeClr val="accent1"/>
                                      </p:to>
                                    </p:animClr>
                                    <p:set>
                                      <p:cBhvr>
                                        <p:cTn id="31" dur="500" fill="hold"/>
                                        <p:tgtEl>
                                          <p:spTgt spid="4"/>
                                        </p:tgtEl>
                                        <p:attrNameLst>
                                          <p:attrName>fill.type</p:attrName>
                                        </p:attrNameLst>
                                      </p:cBhvr>
                                      <p:to>
                                        <p:strVal val="solid"/>
                                      </p:to>
                                    </p:set>
                                    <p:set>
                                      <p:cBhvr>
                                        <p:cTn id="32" dur="500" fill="hold"/>
                                        <p:tgtEl>
                                          <p:spTgt spid="4"/>
                                        </p:tgtEl>
                                        <p:attrNameLst>
                                          <p:attrName>fill.on</p:attrName>
                                        </p:attrNameLst>
                                      </p:cBhvr>
                                      <p:to>
                                        <p:strVal val="true"/>
                                      </p:to>
                                    </p:set>
                                  </p:childTnLst>
                                </p:cTn>
                              </p:par>
                              <p:par>
                                <p:cTn id="33" presetID="1" presetClass="emph" presetSubtype="2" fill="hold" nodeType="withEffect">
                                  <p:stCondLst>
                                    <p:cond delay="0"/>
                                  </p:stCondLst>
                                  <p:childTnLst>
                                    <p:animClr clrSpc="rgb" dir="cw">
                                      <p:cBhvr>
                                        <p:cTn id="34" dur="500" fill="hold"/>
                                        <p:tgtEl>
                                          <p:spTgt spid="5"/>
                                        </p:tgtEl>
                                        <p:attrNameLst>
                                          <p:attrName>fillcolor</p:attrName>
                                        </p:attrNameLst>
                                      </p:cBhvr>
                                      <p:to>
                                        <a:schemeClr val="accent1"/>
                                      </p:to>
                                    </p:animClr>
                                    <p:set>
                                      <p:cBhvr>
                                        <p:cTn id="35" dur="500" fill="hold"/>
                                        <p:tgtEl>
                                          <p:spTgt spid="5"/>
                                        </p:tgtEl>
                                        <p:attrNameLst>
                                          <p:attrName>fill.type</p:attrName>
                                        </p:attrNameLst>
                                      </p:cBhvr>
                                      <p:to>
                                        <p:strVal val="solid"/>
                                      </p:to>
                                    </p:set>
                                    <p:set>
                                      <p:cBhvr>
                                        <p:cTn id="36" dur="500" fill="hold"/>
                                        <p:tgtEl>
                                          <p:spTgt spid="5"/>
                                        </p:tgtEl>
                                        <p:attrNameLst>
                                          <p:attrName>fill.on</p:attrName>
                                        </p:attrNameLst>
                                      </p:cBhvr>
                                      <p:to>
                                        <p:strVal val="true"/>
                                      </p:to>
                                    </p:set>
                                  </p:childTnLst>
                                </p:cTn>
                              </p:par>
                              <p:par>
                                <p:cTn id="37" presetID="1" presetClass="emph" presetSubtype="2" fill="hold" nodeType="withEffect">
                                  <p:stCondLst>
                                    <p:cond delay="0"/>
                                  </p:stCondLst>
                                  <p:childTnLst>
                                    <p:animClr clrSpc="rgb" dir="cw">
                                      <p:cBhvr>
                                        <p:cTn id="38" dur="500" fill="hold"/>
                                        <p:tgtEl>
                                          <p:spTgt spid="39"/>
                                        </p:tgtEl>
                                        <p:attrNameLst>
                                          <p:attrName>fillcolor</p:attrName>
                                        </p:attrNameLst>
                                      </p:cBhvr>
                                      <p:to>
                                        <a:schemeClr val="accent1"/>
                                      </p:to>
                                    </p:animClr>
                                    <p:set>
                                      <p:cBhvr>
                                        <p:cTn id="39" dur="500" fill="hold"/>
                                        <p:tgtEl>
                                          <p:spTgt spid="39"/>
                                        </p:tgtEl>
                                        <p:attrNameLst>
                                          <p:attrName>fill.type</p:attrName>
                                        </p:attrNameLst>
                                      </p:cBhvr>
                                      <p:to>
                                        <p:strVal val="solid"/>
                                      </p:to>
                                    </p:set>
                                    <p:set>
                                      <p:cBhvr>
                                        <p:cTn id="40" dur="500" fill="hold"/>
                                        <p:tgtEl>
                                          <p:spTgt spid="39"/>
                                        </p:tgtEl>
                                        <p:attrNameLst>
                                          <p:attrName>fill.on</p:attrName>
                                        </p:attrNameLst>
                                      </p:cBhvr>
                                      <p:to>
                                        <p:strVal val="true"/>
                                      </p:to>
                                    </p:set>
                                  </p:childTnLst>
                                </p:cTn>
                              </p:par>
                              <p:par>
                                <p:cTn id="41" presetID="1" presetClass="emph" presetSubtype="2" fill="hold" nodeType="withEffect">
                                  <p:stCondLst>
                                    <p:cond delay="0"/>
                                  </p:stCondLst>
                                  <p:childTnLst>
                                    <p:animClr clrSpc="rgb" dir="cw">
                                      <p:cBhvr>
                                        <p:cTn id="42" dur="500" fill="hold"/>
                                        <p:tgtEl>
                                          <p:spTgt spid="40"/>
                                        </p:tgtEl>
                                        <p:attrNameLst>
                                          <p:attrName>fillcolor</p:attrName>
                                        </p:attrNameLst>
                                      </p:cBhvr>
                                      <p:to>
                                        <a:schemeClr val="accent1"/>
                                      </p:to>
                                    </p:animClr>
                                    <p:set>
                                      <p:cBhvr>
                                        <p:cTn id="43" dur="500" fill="hold"/>
                                        <p:tgtEl>
                                          <p:spTgt spid="40"/>
                                        </p:tgtEl>
                                        <p:attrNameLst>
                                          <p:attrName>fill.type</p:attrName>
                                        </p:attrNameLst>
                                      </p:cBhvr>
                                      <p:to>
                                        <p:strVal val="solid"/>
                                      </p:to>
                                    </p:set>
                                    <p:set>
                                      <p:cBhvr>
                                        <p:cTn id="44" dur="500" fill="hold"/>
                                        <p:tgtEl>
                                          <p:spTgt spid="40"/>
                                        </p:tgtEl>
                                        <p:attrNameLst>
                                          <p:attrName>fill.on</p:attrName>
                                        </p:attrNameLst>
                                      </p:cBhvr>
                                      <p:to>
                                        <p:strVal val="true"/>
                                      </p:to>
                                    </p:set>
                                  </p:childTnLst>
                                </p:cTn>
                              </p:par>
                              <p:par>
                                <p:cTn id="45" presetID="1" presetClass="emph" presetSubtype="2" fill="hold" nodeType="withEffect">
                                  <p:stCondLst>
                                    <p:cond delay="0"/>
                                  </p:stCondLst>
                                  <p:childTnLst>
                                    <p:animClr clrSpc="rgb" dir="cw">
                                      <p:cBhvr>
                                        <p:cTn id="46" dur="500" fill="hold"/>
                                        <p:tgtEl>
                                          <p:spTgt spid="41"/>
                                        </p:tgtEl>
                                        <p:attrNameLst>
                                          <p:attrName>fillcolor</p:attrName>
                                        </p:attrNameLst>
                                      </p:cBhvr>
                                      <p:to>
                                        <a:schemeClr val="accent1"/>
                                      </p:to>
                                    </p:animClr>
                                    <p:set>
                                      <p:cBhvr>
                                        <p:cTn id="47" dur="500" fill="hold"/>
                                        <p:tgtEl>
                                          <p:spTgt spid="41"/>
                                        </p:tgtEl>
                                        <p:attrNameLst>
                                          <p:attrName>fill.type</p:attrName>
                                        </p:attrNameLst>
                                      </p:cBhvr>
                                      <p:to>
                                        <p:strVal val="solid"/>
                                      </p:to>
                                    </p:set>
                                    <p:set>
                                      <p:cBhvr>
                                        <p:cTn id="48" dur="500" fill="hold"/>
                                        <p:tgtEl>
                                          <p:spTgt spid="41"/>
                                        </p:tgtEl>
                                        <p:attrNameLst>
                                          <p:attrName>fill.on</p:attrName>
                                        </p:attrNameLst>
                                      </p:cBhvr>
                                      <p:to>
                                        <p:strVal val="true"/>
                                      </p:to>
                                    </p:set>
                                  </p:childTnLst>
                                </p:cTn>
                              </p:par>
                              <p:par>
                                <p:cTn id="49" presetID="1" presetClass="emph" presetSubtype="2" fill="hold" nodeType="withEffect">
                                  <p:stCondLst>
                                    <p:cond delay="0"/>
                                  </p:stCondLst>
                                  <p:childTnLst>
                                    <p:animClr clrSpc="rgb" dir="cw">
                                      <p:cBhvr>
                                        <p:cTn id="50" dur="500" fill="hold"/>
                                        <p:tgtEl>
                                          <p:spTgt spid="44"/>
                                        </p:tgtEl>
                                        <p:attrNameLst>
                                          <p:attrName>fillcolor</p:attrName>
                                        </p:attrNameLst>
                                      </p:cBhvr>
                                      <p:to>
                                        <a:schemeClr val="accent1"/>
                                      </p:to>
                                    </p:animClr>
                                    <p:set>
                                      <p:cBhvr>
                                        <p:cTn id="51" dur="500" fill="hold"/>
                                        <p:tgtEl>
                                          <p:spTgt spid="44"/>
                                        </p:tgtEl>
                                        <p:attrNameLst>
                                          <p:attrName>fill.type</p:attrName>
                                        </p:attrNameLst>
                                      </p:cBhvr>
                                      <p:to>
                                        <p:strVal val="solid"/>
                                      </p:to>
                                    </p:set>
                                    <p:set>
                                      <p:cBhvr>
                                        <p:cTn id="52" dur="500" fill="hold"/>
                                        <p:tgtEl>
                                          <p:spTgt spid="44"/>
                                        </p:tgtEl>
                                        <p:attrNameLst>
                                          <p:attrName>fill.on</p:attrName>
                                        </p:attrNameLst>
                                      </p:cBhvr>
                                      <p:to>
                                        <p:strVal val="true"/>
                                      </p:to>
                                    </p:set>
                                  </p:childTnLst>
                                </p:cTn>
                              </p:par>
                              <p:par>
                                <p:cTn id="53" presetID="1" presetClass="emph" presetSubtype="2" fill="hold" nodeType="withEffect">
                                  <p:stCondLst>
                                    <p:cond delay="0"/>
                                  </p:stCondLst>
                                  <p:childTnLst>
                                    <p:animClr clrSpc="rgb" dir="cw">
                                      <p:cBhvr>
                                        <p:cTn id="54" dur="500" fill="hold"/>
                                        <p:tgtEl>
                                          <p:spTgt spid="45"/>
                                        </p:tgtEl>
                                        <p:attrNameLst>
                                          <p:attrName>fillcolor</p:attrName>
                                        </p:attrNameLst>
                                      </p:cBhvr>
                                      <p:to>
                                        <a:schemeClr val="accent1"/>
                                      </p:to>
                                    </p:animClr>
                                    <p:set>
                                      <p:cBhvr>
                                        <p:cTn id="55" dur="500" fill="hold"/>
                                        <p:tgtEl>
                                          <p:spTgt spid="45"/>
                                        </p:tgtEl>
                                        <p:attrNameLst>
                                          <p:attrName>fill.type</p:attrName>
                                        </p:attrNameLst>
                                      </p:cBhvr>
                                      <p:to>
                                        <p:strVal val="solid"/>
                                      </p:to>
                                    </p:set>
                                    <p:set>
                                      <p:cBhvr>
                                        <p:cTn id="56" dur="500" fill="hold"/>
                                        <p:tgtEl>
                                          <p:spTgt spid="45"/>
                                        </p:tgtEl>
                                        <p:attrNameLst>
                                          <p:attrName>fill.on</p:attrName>
                                        </p:attrNameLst>
                                      </p:cBhvr>
                                      <p:to>
                                        <p:strVal val="true"/>
                                      </p:to>
                                    </p:set>
                                  </p:childTnLst>
                                </p:cTn>
                              </p:par>
                              <p:par>
                                <p:cTn id="57" presetID="1" presetClass="emph" presetSubtype="2" fill="hold" nodeType="withEffect">
                                  <p:stCondLst>
                                    <p:cond delay="0"/>
                                  </p:stCondLst>
                                  <p:childTnLst>
                                    <p:animClr clrSpc="rgb" dir="cw">
                                      <p:cBhvr>
                                        <p:cTn id="58" dur="500" fill="hold"/>
                                        <p:tgtEl>
                                          <p:spTgt spid="46"/>
                                        </p:tgtEl>
                                        <p:attrNameLst>
                                          <p:attrName>fillcolor</p:attrName>
                                        </p:attrNameLst>
                                      </p:cBhvr>
                                      <p:to>
                                        <a:schemeClr val="accent1"/>
                                      </p:to>
                                    </p:animClr>
                                    <p:set>
                                      <p:cBhvr>
                                        <p:cTn id="59" dur="500" fill="hold"/>
                                        <p:tgtEl>
                                          <p:spTgt spid="46"/>
                                        </p:tgtEl>
                                        <p:attrNameLst>
                                          <p:attrName>fill.type</p:attrName>
                                        </p:attrNameLst>
                                      </p:cBhvr>
                                      <p:to>
                                        <p:strVal val="solid"/>
                                      </p:to>
                                    </p:set>
                                    <p:set>
                                      <p:cBhvr>
                                        <p:cTn id="60" dur="500" fill="hold"/>
                                        <p:tgtEl>
                                          <p:spTgt spid="46"/>
                                        </p:tgtEl>
                                        <p:attrNameLst>
                                          <p:attrName>fill.on</p:attrName>
                                        </p:attrNameLst>
                                      </p:cBhvr>
                                      <p:to>
                                        <p:strVal val="true"/>
                                      </p:to>
                                    </p:set>
                                  </p:childTnLst>
                                </p:cTn>
                              </p:par>
                              <p:par>
                                <p:cTn id="61" presetID="3" presetClass="emph" presetSubtype="2" fill="hold" grpId="0" nodeType="withEffect">
                                  <p:stCondLst>
                                    <p:cond delay="0"/>
                                  </p:stCondLst>
                                  <p:childTnLst>
                                    <p:animClr clrSpc="rgb" dir="cw">
                                      <p:cBhvr override="childStyle">
                                        <p:cTn id="62" dur="500" fill="hold"/>
                                        <p:tgtEl>
                                          <p:spTgt spid="9"/>
                                        </p:tgtEl>
                                        <p:attrNameLst>
                                          <p:attrName>style.color</p:attrName>
                                        </p:attrNameLst>
                                      </p:cBhvr>
                                      <p:to>
                                        <a:schemeClr val="bg1"/>
                                      </p:to>
                                    </p:animClr>
                                  </p:childTnLst>
                                </p:cTn>
                              </p:par>
                              <p:par>
                                <p:cTn id="63" presetID="3" presetClass="emph" presetSubtype="2" fill="hold" grpId="0" nodeType="withEffect">
                                  <p:stCondLst>
                                    <p:cond delay="0"/>
                                  </p:stCondLst>
                                  <p:childTnLst>
                                    <p:animClr clrSpc="rgb" dir="cw">
                                      <p:cBhvr override="childStyle">
                                        <p:cTn id="64" dur="500" fill="hold"/>
                                        <p:tgtEl>
                                          <p:spTgt spid="6"/>
                                        </p:tgtEl>
                                        <p:attrNameLst>
                                          <p:attrName>style.color</p:attrName>
                                        </p:attrNameLst>
                                      </p:cBhvr>
                                      <p:to>
                                        <a:schemeClr val="bg1"/>
                                      </p:to>
                                    </p:animClr>
                                  </p:childTnLst>
                                </p:cTn>
                              </p:par>
                              <p:par>
                                <p:cTn id="65" presetID="3" presetClass="emph" presetSubtype="2" fill="hold" grpId="0" nodeType="withEffect">
                                  <p:stCondLst>
                                    <p:cond delay="0"/>
                                  </p:stCondLst>
                                  <p:childTnLst>
                                    <p:animClr clrSpc="rgb" dir="cw">
                                      <p:cBhvr override="childStyle">
                                        <p:cTn id="66" dur="500" fill="hold"/>
                                        <p:tgtEl>
                                          <p:spTgt spid="4"/>
                                        </p:tgtEl>
                                        <p:attrNameLst>
                                          <p:attrName>style.color</p:attrName>
                                        </p:attrNameLst>
                                      </p:cBhvr>
                                      <p:to>
                                        <a:schemeClr val="bg1"/>
                                      </p:to>
                                    </p:animClr>
                                  </p:childTnLst>
                                </p:cTn>
                              </p:par>
                              <p:par>
                                <p:cTn id="67" presetID="3" presetClass="emph" presetSubtype="2" fill="hold" grpId="0" nodeType="withEffect">
                                  <p:stCondLst>
                                    <p:cond delay="0"/>
                                  </p:stCondLst>
                                  <p:childTnLst>
                                    <p:animClr clrSpc="rgb" dir="cw">
                                      <p:cBhvr override="childStyle">
                                        <p:cTn id="68" dur="500" fill="hold"/>
                                        <p:tgtEl>
                                          <p:spTgt spid="5"/>
                                        </p:tgtEl>
                                        <p:attrNameLst>
                                          <p:attrName>style.color</p:attrName>
                                        </p:attrNameLst>
                                      </p:cBhvr>
                                      <p:to>
                                        <a:schemeClr val="bg1"/>
                                      </p:to>
                                    </p:animClr>
                                  </p:childTnLst>
                                </p:cTn>
                              </p:par>
                              <p:par>
                                <p:cTn id="69" presetID="3" presetClass="emph" presetSubtype="2" fill="hold" grpId="0" nodeType="withEffect">
                                  <p:stCondLst>
                                    <p:cond delay="0"/>
                                  </p:stCondLst>
                                  <p:childTnLst>
                                    <p:animClr clrSpc="rgb" dir="cw">
                                      <p:cBhvr override="childStyle">
                                        <p:cTn id="70" dur="500" fill="hold"/>
                                        <p:tgtEl>
                                          <p:spTgt spid="8"/>
                                        </p:tgtEl>
                                        <p:attrNameLst>
                                          <p:attrName>style.color</p:attrName>
                                        </p:attrNameLst>
                                      </p:cBhvr>
                                      <p:to>
                                        <a:schemeClr val="bg1"/>
                                      </p:to>
                                    </p:animClr>
                                  </p:childTnLst>
                                </p:cTn>
                              </p:par>
                              <p:par>
                                <p:cTn id="71" presetID="3" presetClass="emph" presetSubtype="2" fill="hold" grpId="0" nodeType="withEffect">
                                  <p:stCondLst>
                                    <p:cond delay="0"/>
                                  </p:stCondLst>
                                  <p:childTnLst>
                                    <p:animClr clrSpc="rgb" dir="cw">
                                      <p:cBhvr override="childStyle">
                                        <p:cTn id="72" dur="500" fill="hold"/>
                                        <p:tgtEl>
                                          <p:spTgt spid="7"/>
                                        </p:tgtEl>
                                        <p:attrNameLst>
                                          <p:attrName>style.color</p:attrName>
                                        </p:attrNameLst>
                                      </p:cBhvr>
                                      <p:to>
                                        <a:schemeClr val="bg1"/>
                                      </p:to>
                                    </p:animClr>
                                  </p:childTnLst>
                                </p:cTn>
                              </p:par>
                              <p:par>
                                <p:cTn id="73" presetID="3" presetClass="emph" presetSubtype="2" fill="hold" grpId="0" nodeType="withEffect">
                                  <p:stCondLst>
                                    <p:cond delay="0"/>
                                  </p:stCondLst>
                                  <p:childTnLst>
                                    <p:animClr clrSpc="rgb" dir="cw">
                                      <p:cBhvr override="childStyle">
                                        <p:cTn id="74" dur="500" fill="hold"/>
                                        <p:tgtEl>
                                          <p:spTgt spid="11"/>
                                        </p:tgtEl>
                                        <p:attrNameLst>
                                          <p:attrName>style.color</p:attrName>
                                        </p:attrNameLst>
                                      </p:cBhvr>
                                      <p:to>
                                        <a:schemeClr val="bg1"/>
                                      </p:to>
                                    </p:animClr>
                                  </p:childTnLst>
                                </p:cTn>
                              </p:par>
                            </p:childTnLst>
                          </p:cTn>
                        </p:par>
                      </p:childTnLst>
                    </p:cTn>
                  </p:par>
                  <p:par>
                    <p:cTn id="75" fill="hold">
                      <p:stCondLst>
                        <p:cond delay="indefinite"/>
                      </p:stCondLst>
                      <p:childTnLst>
                        <p:par>
                          <p:cTn id="76" fill="hold">
                            <p:stCondLst>
                              <p:cond delay="0"/>
                            </p:stCondLst>
                            <p:childTnLst>
                              <p:par>
                                <p:cTn id="77" presetID="23" presetClass="entr" presetSubtype="16" fill="hold" grpId="0" nodeType="clickEffect">
                                  <p:stCondLst>
                                    <p:cond delay="0"/>
                                  </p:stCondLst>
                                  <p:childTnLst>
                                    <p:set>
                                      <p:cBhvr>
                                        <p:cTn id="78" dur="1" fill="hold">
                                          <p:stCondLst>
                                            <p:cond delay="0"/>
                                          </p:stCondLst>
                                        </p:cTn>
                                        <p:tgtEl>
                                          <p:spTgt spid="61"/>
                                        </p:tgtEl>
                                        <p:attrNameLst>
                                          <p:attrName>style.visibility</p:attrName>
                                        </p:attrNameLst>
                                      </p:cBhvr>
                                      <p:to>
                                        <p:strVal val="visible"/>
                                      </p:to>
                                    </p:set>
                                    <p:anim calcmode="lin" valueType="num">
                                      <p:cBhvr>
                                        <p:cTn id="79" dur="500" fill="hold"/>
                                        <p:tgtEl>
                                          <p:spTgt spid="61"/>
                                        </p:tgtEl>
                                        <p:attrNameLst>
                                          <p:attrName>ppt_w</p:attrName>
                                        </p:attrNameLst>
                                      </p:cBhvr>
                                      <p:tavLst>
                                        <p:tav tm="0">
                                          <p:val>
                                            <p:fltVal val="0"/>
                                          </p:val>
                                        </p:tav>
                                        <p:tav tm="100000">
                                          <p:val>
                                            <p:strVal val="#ppt_w"/>
                                          </p:val>
                                        </p:tav>
                                      </p:tavLst>
                                    </p:anim>
                                    <p:anim calcmode="lin" valueType="num">
                                      <p:cBhvr>
                                        <p:cTn id="80" dur="500" fill="hold"/>
                                        <p:tgtEl>
                                          <p:spTgt spid="61"/>
                                        </p:tgtEl>
                                        <p:attrNameLst>
                                          <p:attrName>ppt_h</p:attrName>
                                        </p:attrNameLst>
                                      </p:cBhvr>
                                      <p:tavLst>
                                        <p:tav tm="0">
                                          <p:val>
                                            <p:fltVal val="0"/>
                                          </p:val>
                                        </p:tav>
                                        <p:tav tm="100000">
                                          <p:val>
                                            <p:strVal val="#ppt_h"/>
                                          </p:val>
                                        </p:tav>
                                      </p:tavLst>
                                    </p:anim>
                                  </p:childTnLst>
                                </p:cTn>
                              </p:par>
                              <p:par>
                                <p:cTn id="81" presetID="3" presetClass="emph" presetSubtype="2" fill="hold" grpId="1" nodeType="withEffect">
                                  <p:stCondLst>
                                    <p:cond delay="0"/>
                                  </p:stCondLst>
                                  <p:childTnLst>
                                    <p:animClr clrSpc="rgb" dir="cw">
                                      <p:cBhvr override="childStyle">
                                        <p:cTn id="82" dur="500" fill="hold"/>
                                        <p:tgtEl>
                                          <p:spTgt spid="61"/>
                                        </p:tgtEl>
                                        <p:attrNameLst>
                                          <p:attrName>style.color</p:attrName>
                                        </p:attrNameLst>
                                      </p:cBhvr>
                                      <p:to>
                                        <a:srgbClr val="B23121"/>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1" grpId="0" animBg="1"/>
      <p:bldP spid="58" grpId="0" animBg="1"/>
      <p:bldP spid="61" grpId="0" animBg="1"/>
      <p:bldP spid="61" grpId="1"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Rectangle 27"/>
          <p:cNvSpPr/>
          <p:nvPr/>
        </p:nvSpPr>
        <p:spPr>
          <a:xfrm>
            <a:off x="838200" y="4875648"/>
            <a:ext cx="10874787" cy="432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white"/>
              </a:solidFill>
              <a:effectLst/>
              <a:uLnTx/>
              <a:uFillTx/>
              <a:latin typeface="Roboto"/>
              <a:ea typeface="+mn-ea"/>
              <a:cs typeface="+mn-cs"/>
            </a:endParaRPr>
          </a:p>
        </p:txBody>
      </p:sp>
      <p:sp>
        <p:nvSpPr>
          <p:cNvPr id="28" name="Rectangle 27"/>
          <p:cNvSpPr/>
          <p:nvPr/>
        </p:nvSpPr>
        <p:spPr>
          <a:xfrm>
            <a:off x="838200" y="4875648"/>
            <a:ext cx="1069200" cy="432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white"/>
                </a:solidFill>
                <a:effectLst/>
                <a:uLnTx/>
                <a:uFillTx/>
                <a:latin typeface="Roboto"/>
                <a:ea typeface="+mn-ea"/>
                <a:cs typeface="+mn-cs"/>
              </a:rPr>
              <a:t>ID</a:t>
            </a:r>
            <a:endParaRPr kumimoji="0" lang="en-US" sz="1800" b="1" i="0" u="none" strike="noStrike" kern="1200" cap="none" spc="0" normalizeH="0" baseline="0" noProof="0" dirty="0">
              <a:ln>
                <a:noFill/>
              </a:ln>
              <a:solidFill>
                <a:prstClr val="white"/>
              </a:solidFill>
              <a:effectLst/>
              <a:uLnTx/>
              <a:uFillTx/>
              <a:latin typeface="Roboto"/>
              <a:ea typeface="+mn-ea"/>
              <a:cs typeface="+mn-cs"/>
            </a:endParaRPr>
          </a:p>
        </p:txBody>
      </p:sp>
      <p:sp>
        <p:nvSpPr>
          <p:cNvPr id="32" name="Footer Placeholder 31">
            <a:extLst>
              <a:ext uri="{FF2B5EF4-FFF2-40B4-BE49-F238E27FC236}">
                <a16:creationId xmlns:a16="http://schemas.microsoft.com/office/drawing/2014/main" id="{D97BCB1F-F4D1-CDFD-CF4C-455D9CA722EA}"/>
              </a:ext>
            </a:extLst>
          </p:cNvPr>
          <p:cNvSpPr>
            <a:spLocks noGrp="1"/>
          </p:cNvSpPr>
          <p:nvPr>
            <p:ph type="ftr"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AU" sz="1200" b="1" i="0" u="none" strike="noStrike" kern="1200" cap="none" spc="0" normalizeH="0" baseline="0" noProof="0">
                <a:ln>
                  <a:noFill/>
                </a:ln>
                <a:solidFill>
                  <a:srgbClr val="737373"/>
                </a:solidFill>
                <a:effectLst/>
                <a:uLnTx/>
                <a:uFillTx/>
                <a:latin typeface="Clancy Bold"/>
                <a:ea typeface="+mn-ea"/>
                <a:cs typeface="+mn-cs"/>
              </a:rPr>
              <a:t>22T2</a:t>
            </a:r>
            <a:endParaRPr kumimoji="0" lang="en-AU" sz="1200" b="1" i="0" u="none" strike="noStrike" kern="1200" cap="none" spc="0" normalizeH="0" baseline="0" noProof="0" dirty="0">
              <a:ln>
                <a:noFill/>
              </a:ln>
              <a:solidFill>
                <a:srgbClr val="737373"/>
              </a:solidFill>
              <a:effectLst/>
              <a:uLnTx/>
              <a:uFillTx/>
              <a:latin typeface="Clancy Bold"/>
              <a:ea typeface="+mn-ea"/>
              <a:cs typeface="+mn-cs"/>
            </a:endParaRPr>
          </a:p>
        </p:txBody>
      </p:sp>
      <p:sp>
        <p:nvSpPr>
          <p:cNvPr id="33" name="Slide Number Placeholder 32">
            <a:extLst>
              <a:ext uri="{FF2B5EF4-FFF2-40B4-BE49-F238E27FC236}">
                <a16:creationId xmlns:a16="http://schemas.microsoft.com/office/drawing/2014/main" id="{C601BEBF-72F7-E9EC-EFF5-CEF3EB533D74}"/>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009375D7-070A-4959-9224-FB5E66F2B1B3}" type="slidenum">
              <a:rPr kumimoji="0" lang="en-AU" sz="1200" b="1" i="0" u="none" strike="noStrike" kern="1200" cap="none" spc="0" normalizeH="0" baseline="0" noProof="0" smtClean="0">
                <a:ln>
                  <a:noFill/>
                </a:ln>
                <a:solidFill>
                  <a:srgbClr val="000000"/>
                </a:solidFill>
                <a:effectLst/>
                <a:uLnTx/>
                <a:uFillTx/>
                <a:latin typeface="Clancy Bold"/>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54</a:t>
            </a:fld>
            <a:endParaRPr kumimoji="0" lang="en-AU" sz="1200" b="1" i="0" u="none" strike="noStrike" kern="1200" cap="none" spc="0" normalizeH="0" baseline="0" noProof="0" dirty="0">
              <a:ln>
                <a:noFill/>
              </a:ln>
              <a:solidFill>
                <a:srgbClr val="000000"/>
              </a:solidFill>
              <a:effectLst/>
              <a:uLnTx/>
              <a:uFillTx/>
              <a:latin typeface="Clancy Bold"/>
              <a:ea typeface="+mn-ea"/>
              <a:cs typeface="+mn-cs"/>
            </a:endParaRPr>
          </a:p>
        </p:txBody>
      </p:sp>
      <p:sp>
        <p:nvSpPr>
          <p:cNvPr id="4" name="Oval 3"/>
          <p:cNvSpPr/>
          <p:nvPr/>
        </p:nvSpPr>
        <p:spPr>
          <a:xfrm>
            <a:off x="1454985" y="1968389"/>
            <a:ext cx="433952" cy="433952"/>
          </a:xfrm>
          <a:prstGeom prst="ellipse">
            <a:avLst/>
          </a:prstGeom>
        </p:spPr>
        <p:style>
          <a:lnRef idx="2">
            <a:schemeClr val="dk1"/>
          </a:lnRef>
          <a:fillRef idx="1">
            <a:schemeClr val="lt1"/>
          </a:fillRef>
          <a:effectRef idx="0">
            <a:schemeClr val="dk1"/>
          </a:effectRef>
          <a:fontRef idx="minor">
            <a:schemeClr val="dk1"/>
          </a:fontRef>
        </p:style>
        <p:txBody>
          <a:bodyPr lIns="36000" tIns="0" rIns="0" b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Roboto"/>
                <a:ea typeface="+mn-ea"/>
                <a:cs typeface="+mn-cs"/>
              </a:rPr>
              <a:t>v</a:t>
            </a:r>
            <a:r>
              <a:rPr kumimoji="0" lang="en-US" sz="1800" b="0" i="0" u="none" strike="noStrike" kern="1200" cap="none" spc="0" normalizeH="0" baseline="-25000" noProof="0" dirty="0">
                <a:ln>
                  <a:noFill/>
                </a:ln>
                <a:solidFill>
                  <a:srgbClr val="000000"/>
                </a:solidFill>
                <a:effectLst/>
                <a:uLnTx/>
                <a:uFillTx/>
                <a:latin typeface="Roboto"/>
                <a:ea typeface="+mn-ea"/>
                <a:cs typeface="+mn-cs"/>
              </a:rPr>
              <a:t>0</a:t>
            </a:r>
          </a:p>
        </p:txBody>
      </p:sp>
      <p:sp>
        <p:nvSpPr>
          <p:cNvPr id="5" name="Oval 4"/>
          <p:cNvSpPr/>
          <p:nvPr/>
        </p:nvSpPr>
        <p:spPr>
          <a:xfrm>
            <a:off x="838200" y="2744417"/>
            <a:ext cx="433952" cy="433952"/>
          </a:xfrm>
          <a:prstGeom prst="ellipse">
            <a:avLst/>
          </a:prstGeom>
        </p:spPr>
        <p:style>
          <a:lnRef idx="2">
            <a:schemeClr val="dk1"/>
          </a:lnRef>
          <a:fillRef idx="1">
            <a:schemeClr val="lt1"/>
          </a:fillRef>
          <a:effectRef idx="0">
            <a:schemeClr val="dk1"/>
          </a:effectRef>
          <a:fontRef idx="minor">
            <a:schemeClr val="dk1"/>
          </a:fontRef>
        </p:style>
        <p:txBody>
          <a:bodyPr lIns="36000" tIns="0" rIns="0" b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Roboto"/>
                <a:ea typeface="+mn-ea"/>
                <a:cs typeface="+mn-cs"/>
              </a:rPr>
              <a:t>v</a:t>
            </a:r>
            <a:r>
              <a:rPr kumimoji="0" lang="en-US" sz="1800" b="0" i="0" u="none" strike="noStrike" kern="1200" cap="none" spc="0" normalizeH="0" baseline="-25000" noProof="0" dirty="0">
                <a:ln>
                  <a:noFill/>
                </a:ln>
                <a:solidFill>
                  <a:srgbClr val="000000"/>
                </a:solidFill>
                <a:effectLst/>
                <a:uLnTx/>
                <a:uFillTx/>
                <a:latin typeface="Roboto"/>
                <a:ea typeface="+mn-ea"/>
                <a:cs typeface="+mn-cs"/>
              </a:rPr>
              <a:t>1</a:t>
            </a:r>
            <a:r>
              <a:rPr kumimoji="0" lang="zh-CN" altLang="en-US" sz="1800" b="0" i="0" u="none" strike="noStrike" kern="1200" cap="none" spc="0" normalizeH="0" baseline="-25000" noProof="0" dirty="0">
                <a:ln>
                  <a:noFill/>
                </a:ln>
                <a:solidFill>
                  <a:srgbClr val="000000"/>
                </a:solidFill>
                <a:effectLst/>
                <a:uLnTx/>
                <a:uFillTx/>
                <a:latin typeface="Roboto"/>
                <a:ea typeface="+mn-ea"/>
                <a:cs typeface="+mn-cs"/>
              </a:rPr>
              <a:t> </a:t>
            </a:r>
            <a:endParaRPr kumimoji="0" lang="en-US" sz="1800" b="0" i="0" u="none" strike="noStrike" kern="1200" cap="none" spc="0" normalizeH="0" baseline="-25000" noProof="0" dirty="0">
              <a:ln>
                <a:noFill/>
              </a:ln>
              <a:solidFill>
                <a:srgbClr val="000000"/>
              </a:solidFill>
              <a:effectLst/>
              <a:uLnTx/>
              <a:uFillTx/>
              <a:latin typeface="Roboto"/>
              <a:ea typeface="+mn-ea"/>
              <a:cs typeface="+mn-cs"/>
            </a:endParaRPr>
          </a:p>
        </p:txBody>
      </p:sp>
      <p:sp>
        <p:nvSpPr>
          <p:cNvPr id="6" name="Oval 5"/>
          <p:cNvSpPr/>
          <p:nvPr/>
        </p:nvSpPr>
        <p:spPr>
          <a:xfrm>
            <a:off x="2731004" y="1924585"/>
            <a:ext cx="433952" cy="433952"/>
          </a:xfrm>
          <a:prstGeom prst="ellipse">
            <a:avLst/>
          </a:prstGeom>
        </p:spPr>
        <p:style>
          <a:lnRef idx="2">
            <a:schemeClr val="dk1"/>
          </a:lnRef>
          <a:fillRef idx="1">
            <a:schemeClr val="lt1"/>
          </a:fillRef>
          <a:effectRef idx="0">
            <a:schemeClr val="dk1"/>
          </a:effectRef>
          <a:fontRef idx="minor">
            <a:schemeClr val="dk1"/>
          </a:fontRef>
        </p:style>
        <p:txBody>
          <a:bodyPr lIns="36000" tIns="0" rIns="0" b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Roboto"/>
                <a:ea typeface="+mn-ea"/>
                <a:cs typeface="+mn-cs"/>
              </a:rPr>
              <a:t>v</a:t>
            </a:r>
            <a:r>
              <a:rPr kumimoji="0" lang="en-US" sz="1800" b="0" i="0" u="none" strike="noStrike" kern="1200" cap="none" spc="0" normalizeH="0" baseline="-25000" noProof="0" dirty="0">
                <a:ln>
                  <a:noFill/>
                </a:ln>
                <a:solidFill>
                  <a:srgbClr val="000000"/>
                </a:solidFill>
                <a:effectLst/>
                <a:uLnTx/>
                <a:uFillTx/>
                <a:latin typeface="Roboto"/>
                <a:ea typeface="+mn-ea"/>
                <a:cs typeface="+mn-cs"/>
              </a:rPr>
              <a:t>6</a:t>
            </a:r>
            <a:endParaRPr kumimoji="0" lang="en-US" sz="1800" b="0" i="0" u="none" strike="noStrike" kern="1200" cap="none" spc="0" normalizeH="0" baseline="0" noProof="0" dirty="0">
              <a:ln>
                <a:noFill/>
              </a:ln>
              <a:solidFill>
                <a:srgbClr val="000000"/>
              </a:solidFill>
              <a:effectLst/>
              <a:uLnTx/>
              <a:uFillTx/>
              <a:latin typeface="Roboto"/>
              <a:ea typeface="+mn-ea"/>
              <a:cs typeface="+mn-cs"/>
            </a:endParaRPr>
          </a:p>
        </p:txBody>
      </p:sp>
      <p:sp>
        <p:nvSpPr>
          <p:cNvPr id="7" name="Oval 6"/>
          <p:cNvSpPr/>
          <p:nvPr/>
        </p:nvSpPr>
        <p:spPr>
          <a:xfrm>
            <a:off x="2147569" y="2590992"/>
            <a:ext cx="433952" cy="433952"/>
          </a:xfrm>
          <a:prstGeom prst="ellipse">
            <a:avLst/>
          </a:prstGeom>
        </p:spPr>
        <p:style>
          <a:lnRef idx="2">
            <a:schemeClr val="dk1"/>
          </a:lnRef>
          <a:fillRef idx="1">
            <a:schemeClr val="lt1"/>
          </a:fillRef>
          <a:effectRef idx="0">
            <a:schemeClr val="dk1"/>
          </a:effectRef>
          <a:fontRef idx="minor">
            <a:schemeClr val="dk1"/>
          </a:fontRef>
        </p:style>
        <p:txBody>
          <a:bodyPr lIns="36000" tIns="0" rIns="0" b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Roboto"/>
                <a:ea typeface="+mn-ea"/>
                <a:cs typeface="+mn-cs"/>
              </a:rPr>
              <a:t>v</a:t>
            </a:r>
            <a:r>
              <a:rPr kumimoji="0" lang="en-US" sz="1800" b="0" i="0" u="none" strike="noStrike" kern="1200" cap="none" spc="0" normalizeH="0" baseline="-25000" noProof="0" dirty="0">
                <a:ln>
                  <a:noFill/>
                </a:ln>
                <a:solidFill>
                  <a:srgbClr val="000000"/>
                </a:solidFill>
                <a:effectLst/>
                <a:uLnTx/>
                <a:uFillTx/>
                <a:latin typeface="Roboto"/>
                <a:ea typeface="+mn-ea"/>
                <a:cs typeface="+mn-cs"/>
              </a:rPr>
              <a:t>3</a:t>
            </a:r>
            <a:endParaRPr kumimoji="0" lang="en-US" sz="1800" b="0" i="0" u="none" strike="noStrike" kern="1200" cap="none" spc="0" normalizeH="0" baseline="0" noProof="0" dirty="0">
              <a:ln>
                <a:noFill/>
              </a:ln>
              <a:solidFill>
                <a:srgbClr val="000000"/>
              </a:solidFill>
              <a:effectLst/>
              <a:uLnTx/>
              <a:uFillTx/>
              <a:latin typeface="Roboto"/>
              <a:ea typeface="+mn-ea"/>
              <a:cs typeface="+mn-cs"/>
            </a:endParaRPr>
          </a:p>
        </p:txBody>
      </p:sp>
      <p:sp>
        <p:nvSpPr>
          <p:cNvPr id="8" name="Oval 7"/>
          <p:cNvSpPr/>
          <p:nvPr/>
        </p:nvSpPr>
        <p:spPr>
          <a:xfrm>
            <a:off x="1584301" y="3364860"/>
            <a:ext cx="433952" cy="433952"/>
          </a:xfrm>
          <a:prstGeom prst="ellipse">
            <a:avLst/>
          </a:prstGeom>
        </p:spPr>
        <p:style>
          <a:lnRef idx="2">
            <a:schemeClr val="dk1"/>
          </a:lnRef>
          <a:fillRef idx="1">
            <a:schemeClr val="lt1"/>
          </a:fillRef>
          <a:effectRef idx="0">
            <a:schemeClr val="dk1"/>
          </a:effectRef>
          <a:fontRef idx="minor">
            <a:schemeClr val="dk1"/>
          </a:fontRef>
        </p:style>
        <p:txBody>
          <a:bodyPr lIns="36000" tIns="0" rIns="0" b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Roboto"/>
                <a:ea typeface="+mn-ea"/>
                <a:cs typeface="+mn-cs"/>
              </a:rPr>
              <a:t>v</a:t>
            </a:r>
            <a:r>
              <a:rPr kumimoji="0" lang="en-US" sz="1800" b="0" i="0" u="none" strike="noStrike" kern="1200" cap="none" spc="0" normalizeH="0" baseline="-25000" noProof="0" dirty="0">
                <a:ln>
                  <a:noFill/>
                </a:ln>
                <a:solidFill>
                  <a:srgbClr val="000000"/>
                </a:solidFill>
                <a:effectLst/>
                <a:uLnTx/>
                <a:uFillTx/>
                <a:latin typeface="Roboto"/>
                <a:ea typeface="+mn-ea"/>
                <a:cs typeface="+mn-cs"/>
              </a:rPr>
              <a:t>2</a:t>
            </a:r>
          </a:p>
        </p:txBody>
      </p:sp>
      <p:sp>
        <p:nvSpPr>
          <p:cNvPr id="9" name="Oval 8"/>
          <p:cNvSpPr/>
          <p:nvPr/>
        </p:nvSpPr>
        <p:spPr>
          <a:xfrm>
            <a:off x="2679061" y="3216734"/>
            <a:ext cx="433952" cy="433952"/>
          </a:xfrm>
          <a:prstGeom prst="ellipse">
            <a:avLst/>
          </a:prstGeom>
        </p:spPr>
        <p:style>
          <a:lnRef idx="2">
            <a:schemeClr val="dk1"/>
          </a:lnRef>
          <a:fillRef idx="1">
            <a:schemeClr val="lt1"/>
          </a:fillRef>
          <a:effectRef idx="0">
            <a:schemeClr val="dk1"/>
          </a:effectRef>
          <a:fontRef idx="minor">
            <a:schemeClr val="dk1"/>
          </a:fontRef>
        </p:style>
        <p:txBody>
          <a:bodyPr lIns="36000" tIns="0" rIns="0" b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Roboto"/>
                <a:ea typeface="+mn-ea"/>
                <a:cs typeface="+mn-cs"/>
              </a:rPr>
              <a:t>v</a:t>
            </a:r>
            <a:r>
              <a:rPr kumimoji="0" lang="en-US" sz="1800" b="0" i="0" u="none" strike="noStrike" kern="1200" cap="none" spc="0" normalizeH="0" baseline="-25000" noProof="0" dirty="0">
                <a:ln>
                  <a:noFill/>
                </a:ln>
                <a:solidFill>
                  <a:srgbClr val="000000"/>
                </a:solidFill>
                <a:effectLst/>
                <a:uLnTx/>
                <a:uFillTx/>
                <a:latin typeface="Roboto"/>
                <a:ea typeface="+mn-ea"/>
                <a:cs typeface="+mn-cs"/>
              </a:rPr>
              <a:t>4</a:t>
            </a:r>
            <a:endParaRPr kumimoji="0" lang="en-US" sz="1800" b="0" i="0" u="none" strike="noStrike" kern="1200" cap="none" spc="0" normalizeH="0" baseline="0" noProof="0" dirty="0">
              <a:ln>
                <a:noFill/>
              </a:ln>
              <a:solidFill>
                <a:srgbClr val="000000"/>
              </a:solidFill>
              <a:effectLst/>
              <a:uLnTx/>
              <a:uFillTx/>
              <a:latin typeface="Roboto"/>
              <a:ea typeface="+mn-ea"/>
              <a:cs typeface="+mn-cs"/>
            </a:endParaRPr>
          </a:p>
        </p:txBody>
      </p:sp>
      <p:sp>
        <p:nvSpPr>
          <p:cNvPr id="10" name="Oval 9"/>
          <p:cNvSpPr/>
          <p:nvPr/>
        </p:nvSpPr>
        <p:spPr>
          <a:xfrm>
            <a:off x="3704703" y="1963023"/>
            <a:ext cx="433952" cy="433952"/>
          </a:xfrm>
          <a:prstGeom prst="ellipse">
            <a:avLst/>
          </a:prstGeom>
        </p:spPr>
        <p:style>
          <a:lnRef idx="2">
            <a:schemeClr val="dk1"/>
          </a:lnRef>
          <a:fillRef idx="1">
            <a:schemeClr val="lt1"/>
          </a:fillRef>
          <a:effectRef idx="0">
            <a:schemeClr val="dk1"/>
          </a:effectRef>
          <a:fontRef idx="minor">
            <a:schemeClr val="dk1"/>
          </a:fontRef>
        </p:style>
        <p:txBody>
          <a:bodyPr lIns="36000" tIns="0" rIns="0" b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Roboto"/>
                <a:ea typeface="+mn-ea"/>
                <a:cs typeface="+mn-cs"/>
              </a:rPr>
              <a:t>v</a:t>
            </a:r>
            <a:r>
              <a:rPr kumimoji="0" lang="en-US" sz="1800" b="0" i="0" u="none" strike="noStrike" kern="1200" cap="none" spc="0" normalizeH="0" baseline="-25000" noProof="0" dirty="0">
                <a:ln>
                  <a:noFill/>
                </a:ln>
                <a:solidFill>
                  <a:srgbClr val="000000"/>
                </a:solidFill>
                <a:effectLst/>
                <a:uLnTx/>
                <a:uFillTx/>
                <a:latin typeface="Roboto"/>
                <a:ea typeface="+mn-ea"/>
                <a:cs typeface="+mn-cs"/>
              </a:rPr>
              <a:t>7</a:t>
            </a:r>
            <a:endParaRPr kumimoji="0" lang="en-US" sz="1800" b="0" i="0" u="none" strike="noStrike" kern="1200" cap="none" spc="0" normalizeH="0" baseline="0" noProof="0" dirty="0">
              <a:ln>
                <a:noFill/>
              </a:ln>
              <a:solidFill>
                <a:srgbClr val="000000"/>
              </a:solidFill>
              <a:effectLst/>
              <a:uLnTx/>
              <a:uFillTx/>
              <a:latin typeface="Roboto"/>
              <a:ea typeface="+mn-ea"/>
              <a:cs typeface="+mn-cs"/>
            </a:endParaRPr>
          </a:p>
        </p:txBody>
      </p:sp>
      <p:sp>
        <p:nvSpPr>
          <p:cNvPr id="11" name="Oval 10"/>
          <p:cNvSpPr/>
          <p:nvPr/>
        </p:nvSpPr>
        <p:spPr>
          <a:xfrm>
            <a:off x="3210554" y="2595208"/>
            <a:ext cx="433952" cy="433952"/>
          </a:xfrm>
          <a:prstGeom prst="ellipse">
            <a:avLst/>
          </a:prstGeom>
        </p:spPr>
        <p:style>
          <a:lnRef idx="2">
            <a:schemeClr val="dk1"/>
          </a:lnRef>
          <a:fillRef idx="1">
            <a:schemeClr val="lt1"/>
          </a:fillRef>
          <a:effectRef idx="0">
            <a:schemeClr val="dk1"/>
          </a:effectRef>
          <a:fontRef idx="minor">
            <a:schemeClr val="dk1"/>
          </a:fontRef>
        </p:style>
        <p:txBody>
          <a:bodyPr lIns="36000" tIns="0" rIns="0" b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Roboto"/>
                <a:ea typeface="+mn-ea"/>
                <a:cs typeface="+mn-cs"/>
              </a:rPr>
              <a:t>v</a:t>
            </a:r>
            <a:r>
              <a:rPr kumimoji="0" lang="en-US" sz="1800" b="0" i="0" u="none" strike="noStrike" kern="1200" cap="none" spc="0" normalizeH="0" baseline="-25000" noProof="0" dirty="0">
                <a:ln>
                  <a:noFill/>
                </a:ln>
                <a:solidFill>
                  <a:srgbClr val="000000"/>
                </a:solidFill>
                <a:effectLst/>
                <a:uLnTx/>
                <a:uFillTx/>
                <a:latin typeface="Roboto"/>
                <a:ea typeface="+mn-ea"/>
                <a:cs typeface="+mn-cs"/>
              </a:rPr>
              <a:t>5</a:t>
            </a:r>
            <a:endParaRPr kumimoji="0" lang="en-US" sz="1800" b="0" i="0" u="none" strike="noStrike" kern="1200" cap="none" spc="0" normalizeH="0" baseline="0" noProof="0" dirty="0">
              <a:ln>
                <a:noFill/>
              </a:ln>
              <a:solidFill>
                <a:srgbClr val="000000"/>
              </a:solidFill>
              <a:effectLst/>
              <a:uLnTx/>
              <a:uFillTx/>
              <a:latin typeface="Roboto"/>
              <a:ea typeface="+mn-ea"/>
              <a:cs typeface="+mn-cs"/>
            </a:endParaRPr>
          </a:p>
        </p:txBody>
      </p:sp>
      <p:sp>
        <p:nvSpPr>
          <p:cNvPr id="12" name="Oval 11"/>
          <p:cNvSpPr/>
          <p:nvPr/>
        </p:nvSpPr>
        <p:spPr>
          <a:xfrm>
            <a:off x="3704703" y="3101493"/>
            <a:ext cx="433952" cy="433952"/>
          </a:xfrm>
          <a:prstGeom prst="ellipse">
            <a:avLst/>
          </a:prstGeom>
        </p:spPr>
        <p:style>
          <a:lnRef idx="2">
            <a:schemeClr val="dk1"/>
          </a:lnRef>
          <a:fillRef idx="1">
            <a:schemeClr val="lt1"/>
          </a:fillRef>
          <a:effectRef idx="0">
            <a:schemeClr val="dk1"/>
          </a:effectRef>
          <a:fontRef idx="minor">
            <a:schemeClr val="dk1"/>
          </a:fontRef>
        </p:style>
        <p:txBody>
          <a:bodyPr lIns="36000" tIns="0" rIns="0" b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Roboto"/>
                <a:ea typeface="+mn-ea"/>
                <a:cs typeface="+mn-cs"/>
              </a:rPr>
              <a:t>v</a:t>
            </a:r>
            <a:r>
              <a:rPr kumimoji="0" lang="en-US" sz="1800" b="0" i="0" u="none" strike="noStrike" kern="1200" cap="none" spc="0" normalizeH="0" baseline="-25000" noProof="0" dirty="0">
                <a:ln>
                  <a:noFill/>
                </a:ln>
                <a:solidFill>
                  <a:srgbClr val="000000"/>
                </a:solidFill>
                <a:effectLst/>
                <a:uLnTx/>
                <a:uFillTx/>
                <a:latin typeface="Roboto"/>
                <a:ea typeface="+mn-ea"/>
                <a:cs typeface="+mn-cs"/>
              </a:rPr>
              <a:t>8</a:t>
            </a:r>
            <a:endParaRPr kumimoji="0" lang="en-US" sz="1800" b="0" i="0" u="none" strike="noStrike" kern="1200" cap="none" spc="0" normalizeH="0" baseline="0" noProof="0" dirty="0">
              <a:ln>
                <a:noFill/>
              </a:ln>
              <a:solidFill>
                <a:srgbClr val="000000"/>
              </a:solidFill>
              <a:effectLst/>
              <a:uLnTx/>
              <a:uFillTx/>
              <a:latin typeface="Roboto"/>
              <a:ea typeface="+mn-ea"/>
              <a:cs typeface="+mn-cs"/>
            </a:endParaRPr>
          </a:p>
        </p:txBody>
      </p:sp>
      <p:cxnSp>
        <p:nvCxnSpPr>
          <p:cNvPr id="13" name="Straight Connector 12"/>
          <p:cNvCxnSpPr>
            <a:stCxn id="6" idx="3"/>
            <a:endCxn id="7" idx="7"/>
          </p:cNvCxnSpPr>
          <p:nvPr/>
        </p:nvCxnSpPr>
        <p:spPr>
          <a:xfrm flipH="1">
            <a:off x="1208601" y="2338790"/>
            <a:ext cx="309935" cy="469178"/>
          </a:xfrm>
          <a:prstGeom prst="line">
            <a:avLst/>
          </a:prstGeom>
        </p:spPr>
        <p:style>
          <a:lnRef idx="2">
            <a:schemeClr val="dk1"/>
          </a:lnRef>
          <a:fillRef idx="0">
            <a:schemeClr val="dk1"/>
          </a:fillRef>
          <a:effectRef idx="1">
            <a:schemeClr val="dk1"/>
          </a:effectRef>
          <a:fontRef idx="minor">
            <a:schemeClr val="tx1"/>
          </a:fontRef>
        </p:style>
      </p:cxnSp>
      <p:cxnSp>
        <p:nvCxnSpPr>
          <p:cNvPr id="14" name="Straight Connector 13"/>
          <p:cNvCxnSpPr>
            <a:stCxn id="6" idx="5"/>
            <a:endCxn id="9" idx="1"/>
          </p:cNvCxnSpPr>
          <p:nvPr/>
        </p:nvCxnSpPr>
        <p:spPr>
          <a:xfrm>
            <a:off x="1825386" y="2338790"/>
            <a:ext cx="385734" cy="315753"/>
          </a:xfrm>
          <a:prstGeom prst="line">
            <a:avLst/>
          </a:prstGeom>
        </p:spPr>
        <p:style>
          <a:lnRef idx="2">
            <a:schemeClr val="dk1"/>
          </a:lnRef>
          <a:fillRef idx="0">
            <a:schemeClr val="dk1"/>
          </a:fillRef>
          <a:effectRef idx="1">
            <a:schemeClr val="dk1"/>
          </a:effectRef>
          <a:fontRef idx="minor">
            <a:schemeClr val="tx1"/>
          </a:fontRef>
        </p:style>
      </p:cxnSp>
      <p:cxnSp>
        <p:nvCxnSpPr>
          <p:cNvPr id="15" name="Straight Connector 14"/>
          <p:cNvCxnSpPr>
            <a:stCxn id="7" idx="5"/>
            <a:endCxn id="10" idx="1"/>
          </p:cNvCxnSpPr>
          <p:nvPr/>
        </p:nvCxnSpPr>
        <p:spPr>
          <a:xfrm>
            <a:off x="1208601" y="3114818"/>
            <a:ext cx="439251" cy="313593"/>
          </a:xfrm>
          <a:prstGeom prst="line">
            <a:avLst/>
          </a:prstGeom>
        </p:spPr>
        <p:style>
          <a:lnRef idx="2">
            <a:schemeClr val="dk1"/>
          </a:lnRef>
          <a:fillRef idx="0">
            <a:schemeClr val="dk1"/>
          </a:fillRef>
          <a:effectRef idx="1">
            <a:schemeClr val="dk1"/>
          </a:effectRef>
          <a:fontRef idx="minor">
            <a:schemeClr val="tx1"/>
          </a:fontRef>
        </p:style>
      </p:cxnSp>
      <p:cxnSp>
        <p:nvCxnSpPr>
          <p:cNvPr id="16" name="Straight Connector 15"/>
          <p:cNvCxnSpPr>
            <a:stCxn id="10" idx="7"/>
            <a:endCxn id="9" idx="3"/>
          </p:cNvCxnSpPr>
          <p:nvPr/>
        </p:nvCxnSpPr>
        <p:spPr>
          <a:xfrm flipV="1">
            <a:off x="1954702" y="2961393"/>
            <a:ext cx="256418" cy="467018"/>
          </a:xfrm>
          <a:prstGeom prst="line">
            <a:avLst/>
          </a:prstGeom>
        </p:spPr>
        <p:style>
          <a:lnRef idx="2">
            <a:schemeClr val="dk1"/>
          </a:lnRef>
          <a:fillRef idx="0">
            <a:schemeClr val="dk1"/>
          </a:fillRef>
          <a:effectRef idx="1">
            <a:schemeClr val="dk1"/>
          </a:effectRef>
          <a:fontRef idx="minor">
            <a:schemeClr val="tx1"/>
          </a:fontRef>
        </p:style>
      </p:cxnSp>
      <p:cxnSp>
        <p:nvCxnSpPr>
          <p:cNvPr id="17" name="Straight Connector 16"/>
          <p:cNvCxnSpPr>
            <a:stCxn id="7" idx="6"/>
            <a:endCxn id="9" idx="2"/>
          </p:cNvCxnSpPr>
          <p:nvPr/>
        </p:nvCxnSpPr>
        <p:spPr>
          <a:xfrm flipV="1">
            <a:off x="1272152" y="2807968"/>
            <a:ext cx="875417" cy="153425"/>
          </a:xfrm>
          <a:prstGeom prst="line">
            <a:avLst/>
          </a:prstGeom>
        </p:spPr>
        <p:style>
          <a:lnRef idx="2">
            <a:schemeClr val="dk1"/>
          </a:lnRef>
          <a:fillRef idx="0">
            <a:schemeClr val="dk1"/>
          </a:fillRef>
          <a:effectRef idx="1">
            <a:schemeClr val="dk1"/>
          </a:effectRef>
          <a:fontRef idx="minor">
            <a:schemeClr val="tx1"/>
          </a:fontRef>
        </p:style>
      </p:cxnSp>
      <p:cxnSp>
        <p:nvCxnSpPr>
          <p:cNvPr id="18" name="Straight Connector 17"/>
          <p:cNvCxnSpPr>
            <a:stCxn id="6" idx="4"/>
            <a:endCxn id="10" idx="0"/>
          </p:cNvCxnSpPr>
          <p:nvPr/>
        </p:nvCxnSpPr>
        <p:spPr>
          <a:xfrm>
            <a:off x="1671961" y="2402341"/>
            <a:ext cx="129316" cy="962519"/>
          </a:xfrm>
          <a:prstGeom prst="line">
            <a:avLst/>
          </a:prstGeom>
        </p:spPr>
        <p:style>
          <a:lnRef idx="2">
            <a:schemeClr val="dk1"/>
          </a:lnRef>
          <a:fillRef idx="0">
            <a:schemeClr val="dk1"/>
          </a:fillRef>
          <a:effectRef idx="1">
            <a:schemeClr val="dk1"/>
          </a:effectRef>
          <a:fontRef idx="minor">
            <a:schemeClr val="tx1"/>
          </a:fontRef>
        </p:style>
      </p:cxnSp>
      <p:cxnSp>
        <p:nvCxnSpPr>
          <p:cNvPr id="19" name="Straight Connector 18"/>
          <p:cNvCxnSpPr>
            <a:stCxn id="9" idx="7"/>
            <a:endCxn id="8" idx="3"/>
          </p:cNvCxnSpPr>
          <p:nvPr/>
        </p:nvCxnSpPr>
        <p:spPr>
          <a:xfrm flipV="1">
            <a:off x="2517970" y="2294986"/>
            <a:ext cx="276585" cy="359557"/>
          </a:xfrm>
          <a:prstGeom prst="line">
            <a:avLst/>
          </a:prstGeom>
        </p:spPr>
        <p:style>
          <a:lnRef idx="2">
            <a:schemeClr val="dk1"/>
          </a:lnRef>
          <a:fillRef idx="0">
            <a:schemeClr val="dk1"/>
          </a:fillRef>
          <a:effectRef idx="1">
            <a:schemeClr val="dk1"/>
          </a:effectRef>
          <a:fontRef idx="minor">
            <a:schemeClr val="tx1"/>
          </a:fontRef>
        </p:style>
      </p:cxnSp>
      <p:cxnSp>
        <p:nvCxnSpPr>
          <p:cNvPr id="20" name="Straight Connector 19"/>
          <p:cNvCxnSpPr>
            <a:stCxn id="9" idx="6"/>
            <a:endCxn id="13" idx="2"/>
          </p:cNvCxnSpPr>
          <p:nvPr/>
        </p:nvCxnSpPr>
        <p:spPr>
          <a:xfrm>
            <a:off x="2581521" y="2807968"/>
            <a:ext cx="629033" cy="4216"/>
          </a:xfrm>
          <a:prstGeom prst="line">
            <a:avLst/>
          </a:prstGeom>
        </p:spPr>
        <p:style>
          <a:lnRef idx="2">
            <a:schemeClr val="dk1"/>
          </a:lnRef>
          <a:fillRef idx="0">
            <a:schemeClr val="dk1"/>
          </a:fillRef>
          <a:effectRef idx="1">
            <a:schemeClr val="dk1"/>
          </a:effectRef>
          <a:fontRef idx="minor">
            <a:schemeClr val="tx1"/>
          </a:fontRef>
        </p:style>
      </p:cxnSp>
      <p:cxnSp>
        <p:nvCxnSpPr>
          <p:cNvPr id="21" name="Straight Connector 20"/>
          <p:cNvCxnSpPr>
            <a:stCxn id="10" idx="6"/>
            <a:endCxn id="11" idx="2"/>
          </p:cNvCxnSpPr>
          <p:nvPr/>
        </p:nvCxnSpPr>
        <p:spPr>
          <a:xfrm flipV="1">
            <a:off x="2018253" y="3433710"/>
            <a:ext cx="660808" cy="148126"/>
          </a:xfrm>
          <a:prstGeom prst="line">
            <a:avLst/>
          </a:prstGeom>
        </p:spPr>
        <p:style>
          <a:lnRef idx="2">
            <a:schemeClr val="dk1"/>
          </a:lnRef>
          <a:fillRef idx="0">
            <a:schemeClr val="dk1"/>
          </a:fillRef>
          <a:effectRef idx="1">
            <a:schemeClr val="dk1"/>
          </a:effectRef>
          <a:fontRef idx="minor">
            <a:schemeClr val="tx1"/>
          </a:fontRef>
        </p:style>
      </p:cxnSp>
      <p:cxnSp>
        <p:nvCxnSpPr>
          <p:cNvPr id="22" name="Straight Connector 21"/>
          <p:cNvCxnSpPr>
            <a:stCxn id="9" idx="5"/>
            <a:endCxn id="11" idx="1"/>
          </p:cNvCxnSpPr>
          <p:nvPr/>
        </p:nvCxnSpPr>
        <p:spPr>
          <a:xfrm>
            <a:off x="2517970" y="2961393"/>
            <a:ext cx="224642" cy="318892"/>
          </a:xfrm>
          <a:prstGeom prst="line">
            <a:avLst/>
          </a:prstGeom>
        </p:spPr>
        <p:style>
          <a:lnRef idx="2">
            <a:schemeClr val="dk1"/>
          </a:lnRef>
          <a:fillRef idx="0">
            <a:schemeClr val="dk1"/>
          </a:fillRef>
          <a:effectRef idx="1">
            <a:schemeClr val="dk1"/>
          </a:effectRef>
          <a:fontRef idx="minor">
            <a:schemeClr val="tx1"/>
          </a:fontRef>
        </p:style>
      </p:cxnSp>
      <p:cxnSp>
        <p:nvCxnSpPr>
          <p:cNvPr id="23" name="Straight Connector 22"/>
          <p:cNvCxnSpPr>
            <a:stCxn id="11" idx="7"/>
            <a:endCxn id="13" idx="3"/>
          </p:cNvCxnSpPr>
          <p:nvPr/>
        </p:nvCxnSpPr>
        <p:spPr>
          <a:xfrm flipV="1">
            <a:off x="3049462" y="2965609"/>
            <a:ext cx="224643" cy="314676"/>
          </a:xfrm>
          <a:prstGeom prst="line">
            <a:avLst/>
          </a:prstGeom>
        </p:spPr>
        <p:style>
          <a:lnRef idx="2">
            <a:schemeClr val="dk1"/>
          </a:lnRef>
          <a:fillRef idx="0">
            <a:schemeClr val="dk1"/>
          </a:fillRef>
          <a:effectRef idx="1">
            <a:schemeClr val="dk1"/>
          </a:effectRef>
          <a:fontRef idx="minor">
            <a:schemeClr val="tx1"/>
          </a:fontRef>
        </p:style>
      </p:cxnSp>
      <p:cxnSp>
        <p:nvCxnSpPr>
          <p:cNvPr id="24" name="Straight Connector 23"/>
          <p:cNvCxnSpPr>
            <a:stCxn id="8" idx="5"/>
            <a:endCxn id="13" idx="1"/>
          </p:cNvCxnSpPr>
          <p:nvPr/>
        </p:nvCxnSpPr>
        <p:spPr>
          <a:xfrm>
            <a:off x="3101405" y="2294986"/>
            <a:ext cx="172700" cy="363773"/>
          </a:xfrm>
          <a:prstGeom prst="line">
            <a:avLst/>
          </a:prstGeom>
        </p:spPr>
        <p:style>
          <a:lnRef idx="2">
            <a:schemeClr val="dk1"/>
          </a:lnRef>
          <a:fillRef idx="0">
            <a:schemeClr val="dk1"/>
          </a:fillRef>
          <a:effectRef idx="1">
            <a:schemeClr val="dk1"/>
          </a:effectRef>
          <a:fontRef idx="minor">
            <a:schemeClr val="tx1"/>
          </a:fontRef>
        </p:style>
      </p:cxnSp>
      <p:cxnSp>
        <p:nvCxnSpPr>
          <p:cNvPr id="25" name="Straight Connector 24"/>
          <p:cNvCxnSpPr>
            <a:stCxn id="8" idx="6"/>
            <a:endCxn id="12" idx="2"/>
          </p:cNvCxnSpPr>
          <p:nvPr/>
        </p:nvCxnSpPr>
        <p:spPr>
          <a:xfrm>
            <a:off x="3164956" y="2141561"/>
            <a:ext cx="539747" cy="38438"/>
          </a:xfrm>
          <a:prstGeom prst="line">
            <a:avLst/>
          </a:prstGeom>
        </p:spPr>
        <p:style>
          <a:lnRef idx="2">
            <a:schemeClr val="dk1"/>
          </a:lnRef>
          <a:fillRef idx="0">
            <a:schemeClr val="dk1"/>
          </a:fillRef>
          <a:effectRef idx="1">
            <a:schemeClr val="dk1"/>
          </a:effectRef>
          <a:fontRef idx="minor">
            <a:schemeClr val="tx1"/>
          </a:fontRef>
        </p:style>
      </p:cxnSp>
      <p:cxnSp>
        <p:nvCxnSpPr>
          <p:cNvPr id="26" name="Straight Connector 25"/>
          <p:cNvCxnSpPr>
            <a:stCxn id="13" idx="7"/>
            <a:endCxn id="12" idx="3"/>
          </p:cNvCxnSpPr>
          <p:nvPr/>
        </p:nvCxnSpPr>
        <p:spPr>
          <a:xfrm flipV="1">
            <a:off x="3580955" y="2333424"/>
            <a:ext cx="187299" cy="325335"/>
          </a:xfrm>
          <a:prstGeom prst="line">
            <a:avLst/>
          </a:prstGeom>
        </p:spPr>
        <p:style>
          <a:lnRef idx="2">
            <a:schemeClr val="dk1"/>
          </a:lnRef>
          <a:fillRef idx="0">
            <a:schemeClr val="dk1"/>
          </a:fillRef>
          <a:effectRef idx="1">
            <a:schemeClr val="dk1"/>
          </a:effectRef>
          <a:fontRef idx="minor">
            <a:schemeClr val="tx1"/>
          </a:fontRef>
        </p:style>
      </p:cxnSp>
      <p:cxnSp>
        <p:nvCxnSpPr>
          <p:cNvPr id="27" name="Straight Connector 26"/>
          <p:cNvCxnSpPr>
            <a:stCxn id="13" idx="5"/>
            <a:endCxn id="14" idx="1"/>
          </p:cNvCxnSpPr>
          <p:nvPr/>
        </p:nvCxnSpPr>
        <p:spPr>
          <a:xfrm>
            <a:off x="3580955" y="2965609"/>
            <a:ext cx="187299" cy="199435"/>
          </a:xfrm>
          <a:prstGeom prst="line">
            <a:avLst/>
          </a:prstGeom>
        </p:spPr>
        <p:style>
          <a:lnRef idx="2">
            <a:schemeClr val="dk1"/>
          </a:lnRef>
          <a:fillRef idx="0">
            <a:schemeClr val="dk1"/>
          </a:fillRef>
          <a:effectRef idx="1">
            <a:schemeClr val="dk1"/>
          </a:effectRef>
          <a:fontRef idx="minor">
            <a:schemeClr val="tx1"/>
          </a:fontRef>
        </p:style>
      </p:cxnSp>
      <p:sp>
        <p:nvSpPr>
          <p:cNvPr id="216" name="TextBox 215"/>
          <p:cNvSpPr txBox="1"/>
          <p:nvPr/>
        </p:nvSpPr>
        <p:spPr>
          <a:xfrm>
            <a:off x="838200" y="4229397"/>
            <a:ext cx="4371900"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Roboto"/>
                <a:ea typeface="+mn-ea"/>
                <a:cs typeface="+mn-cs"/>
              </a:rPr>
              <a:t>Initialize the core number by degree</a:t>
            </a:r>
          </a:p>
        </p:txBody>
      </p:sp>
      <p:sp>
        <p:nvSpPr>
          <p:cNvPr id="217" name="TextBox 216"/>
          <p:cNvSpPr txBox="1"/>
          <p:nvPr/>
        </p:nvSpPr>
        <p:spPr>
          <a:xfrm>
            <a:off x="5574113" y="4217058"/>
            <a:ext cx="3015916"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Roboto"/>
                <a:ea typeface="+mn-ea"/>
                <a:cs typeface="+mn-cs"/>
              </a:rPr>
              <a:t>Iteration </a:t>
            </a:r>
            <a:r>
              <a:rPr kumimoji="0" lang="en-US" sz="2000" b="1" i="1" u="none" strike="noStrike" kern="1200" cap="none" spc="0" normalizeH="0" baseline="0" noProof="0" dirty="0">
                <a:ln>
                  <a:noFill/>
                </a:ln>
                <a:solidFill>
                  <a:srgbClr val="FA91B6">
                    <a:lumMod val="75000"/>
                  </a:srgbClr>
                </a:solidFill>
                <a:effectLst/>
                <a:uLnTx/>
                <a:uFillTx/>
                <a:latin typeface="Roboto"/>
                <a:ea typeface="+mn-ea"/>
                <a:cs typeface="+mn-cs"/>
              </a:rPr>
              <a:t>1</a:t>
            </a:r>
          </a:p>
        </p:txBody>
      </p:sp>
      <p:sp>
        <p:nvSpPr>
          <p:cNvPr id="3" name="TextBox 2"/>
          <p:cNvSpPr txBox="1"/>
          <p:nvPr/>
        </p:nvSpPr>
        <p:spPr>
          <a:xfrm>
            <a:off x="9307671" y="4141329"/>
            <a:ext cx="1678510" cy="502702"/>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000" b="0" i="0" u="none" strike="noStrike" kern="1200" cap="none" spc="0" normalizeH="0" baseline="0" noProof="0" dirty="0" err="1">
                <a:ln>
                  <a:noFill/>
                </a:ln>
                <a:solidFill>
                  <a:srgbClr val="000000"/>
                </a:solidFill>
                <a:effectLst/>
                <a:uLnTx/>
                <a:uFillTx/>
                <a:latin typeface="Roboto"/>
                <a:ea typeface="+mn-ea"/>
                <a:cs typeface="+mn-cs"/>
              </a:rPr>
              <a:t>isContinue</a:t>
            </a:r>
            <a:r>
              <a:rPr kumimoji="0" lang="en-US" sz="2000" b="0" i="0" u="none" strike="noStrike" kern="1200" cap="none" spc="0" normalizeH="0" baseline="0" noProof="0" dirty="0">
                <a:ln>
                  <a:noFill/>
                </a:ln>
                <a:solidFill>
                  <a:srgbClr val="000000"/>
                </a:solidFill>
                <a:effectLst/>
                <a:uLnTx/>
                <a:uFillTx/>
                <a:latin typeface="Roboto"/>
                <a:ea typeface="+mn-ea"/>
                <a:cs typeface="+mn-cs"/>
              </a:rPr>
              <a:t>: </a:t>
            </a:r>
            <a:endParaRPr kumimoji="0" lang="en-US" sz="2000" b="1" i="1" u="none" strike="noStrike" kern="1200" cap="none" spc="0" normalizeH="0" baseline="0" noProof="0" dirty="0">
              <a:ln>
                <a:noFill/>
              </a:ln>
              <a:solidFill>
                <a:srgbClr val="FA91B6">
                  <a:lumMod val="75000"/>
                </a:srgbClr>
              </a:solidFill>
              <a:effectLst/>
              <a:uLnTx/>
              <a:uFillTx/>
              <a:latin typeface="Roboto"/>
              <a:ea typeface="+mn-ea"/>
              <a:cs typeface="+mn-cs"/>
            </a:endParaRPr>
          </a:p>
        </p:txBody>
      </p:sp>
      <p:sp>
        <p:nvSpPr>
          <p:cNvPr id="30" name="TextBox 29"/>
          <p:cNvSpPr txBox="1"/>
          <p:nvPr/>
        </p:nvSpPr>
        <p:spPr>
          <a:xfrm>
            <a:off x="10597665" y="4140114"/>
            <a:ext cx="756135" cy="553998"/>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000" b="1" i="1" u="none" strike="noStrike" kern="1200" cap="none" spc="0" normalizeH="0" baseline="0" noProof="0" dirty="0">
                <a:ln>
                  <a:noFill/>
                </a:ln>
                <a:solidFill>
                  <a:srgbClr val="FA91B6">
                    <a:lumMod val="75000"/>
                  </a:srgbClr>
                </a:solidFill>
                <a:effectLst/>
                <a:uLnTx/>
                <a:uFillTx/>
                <a:latin typeface="Roboto"/>
                <a:ea typeface="+mn-ea"/>
                <a:cs typeface="+mn-cs"/>
              </a:rPr>
              <a:t>True</a:t>
            </a:r>
          </a:p>
        </p:txBody>
      </p:sp>
      <p:sp>
        <p:nvSpPr>
          <p:cNvPr id="39" name="Rectangle 27"/>
          <p:cNvSpPr/>
          <p:nvPr/>
        </p:nvSpPr>
        <p:spPr>
          <a:xfrm>
            <a:off x="1931175" y="4875648"/>
            <a:ext cx="1069200" cy="432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a:ln>
                  <a:noFill/>
                </a:ln>
                <a:solidFill>
                  <a:prstClr val="white"/>
                </a:solidFill>
                <a:effectLst/>
                <a:uLnTx/>
                <a:uFillTx/>
                <a:latin typeface="Roboto"/>
                <a:ea typeface="+mn-ea"/>
                <a:cs typeface="+mn-cs"/>
              </a:rPr>
              <a:t>0</a:t>
            </a:r>
            <a:endParaRPr kumimoji="0" lang="en-US" sz="1800" b="1" i="0" u="none" strike="noStrike" kern="1200" cap="none" spc="0" normalizeH="0" baseline="0" noProof="0" dirty="0">
              <a:ln>
                <a:noFill/>
              </a:ln>
              <a:solidFill>
                <a:prstClr val="white"/>
              </a:solidFill>
              <a:effectLst/>
              <a:uLnTx/>
              <a:uFillTx/>
              <a:latin typeface="Roboto"/>
              <a:ea typeface="+mn-ea"/>
              <a:cs typeface="+mn-cs"/>
            </a:endParaRPr>
          </a:p>
        </p:txBody>
      </p:sp>
      <p:sp>
        <p:nvSpPr>
          <p:cNvPr id="40" name="Rectangle 27"/>
          <p:cNvSpPr/>
          <p:nvPr/>
        </p:nvSpPr>
        <p:spPr>
          <a:xfrm>
            <a:off x="3024150" y="4875648"/>
            <a:ext cx="1069200" cy="432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white"/>
                </a:solidFill>
                <a:effectLst/>
                <a:uLnTx/>
                <a:uFillTx/>
                <a:latin typeface="Roboto"/>
                <a:ea typeface="+mn-ea"/>
                <a:cs typeface="+mn-cs"/>
              </a:rPr>
              <a:t>1</a:t>
            </a:r>
            <a:endParaRPr kumimoji="0" lang="en-US" sz="1800" b="1" i="0" u="none" strike="noStrike" kern="1200" cap="none" spc="0" normalizeH="0" baseline="0" noProof="0" dirty="0">
              <a:ln>
                <a:noFill/>
              </a:ln>
              <a:solidFill>
                <a:prstClr val="white"/>
              </a:solidFill>
              <a:effectLst/>
              <a:uLnTx/>
              <a:uFillTx/>
              <a:latin typeface="Roboto"/>
              <a:ea typeface="+mn-ea"/>
              <a:cs typeface="+mn-cs"/>
            </a:endParaRPr>
          </a:p>
        </p:txBody>
      </p:sp>
      <p:sp>
        <p:nvSpPr>
          <p:cNvPr id="41" name="Rectangle 27"/>
          <p:cNvSpPr/>
          <p:nvPr/>
        </p:nvSpPr>
        <p:spPr>
          <a:xfrm>
            <a:off x="4117125" y="4875648"/>
            <a:ext cx="1069200" cy="432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white"/>
                </a:solidFill>
                <a:effectLst/>
                <a:uLnTx/>
                <a:uFillTx/>
                <a:latin typeface="Roboto"/>
                <a:ea typeface="+mn-ea"/>
                <a:cs typeface="+mn-cs"/>
              </a:rPr>
              <a:t>2</a:t>
            </a:r>
            <a:endParaRPr kumimoji="0" lang="en-US" sz="1800" b="1" i="0" u="none" strike="noStrike" kern="1200" cap="none" spc="0" normalizeH="0" baseline="0" noProof="0" dirty="0">
              <a:ln>
                <a:noFill/>
              </a:ln>
              <a:solidFill>
                <a:prstClr val="white"/>
              </a:solidFill>
              <a:effectLst/>
              <a:uLnTx/>
              <a:uFillTx/>
              <a:latin typeface="Roboto"/>
              <a:ea typeface="+mn-ea"/>
              <a:cs typeface="+mn-cs"/>
            </a:endParaRPr>
          </a:p>
        </p:txBody>
      </p:sp>
      <p:sp>
        <p:nvSpPr>
          <p:cNvPr id="43" name="Rectangle 27"/>
          <p:cNvSpPr/>
          <p:nvPr/>
        </p:nvSpPr>
        <p:spPr>
          <a:xfrm>
            <a:off x="5210100" y="4875648"/>
            <a:ext cx="1069200" cy="432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white"/>
                </a:solidFill>
                <a:effectLst/>
                <a:uLnTx/>
                <a:uFillTx/>
                <a:latin typeface="Roboto"/>
                <a:ea typeface="+mn-ea"/>
                <a:cs typeface="+mn-cs"/>
              </a:rPr>
              <a:t>3</a:t>
            </a:r>
            <a:endParaRPr kumimoji="0" lang="en-US" sz="1800" b="1" i="0" u="none" strike="noStrike" kern="1200" cap="none" spc="0" normalizeH="0" baseline="0" noProof="0" dirty="0">
              <a:ln>
                <a:noFill/>
              </a:ln>
              <a:solidFill>
                <a:prstClr val="white"/>
              </a:solidFill>
              <a:effectLst/>
              <a:uLnTx/>
              <a:uFillTx/>
              <a:latin typeface="Roboto"/>
              <a:ea typeface="+mn-ea"/>
              <a:cs typeface="+mn-cs"/>
            </a:endParaRPr>
          </a:p>
        </p:txBody>
      </p:sp>
      <p:sp>
        <p:nvSpPr>
          <p:cNvPr id="44" name="Rectangle 27"/>
          <p:cNvSpPr/>
          <p:nvPr/>
        </p:nvSpPr>
        <p:spPr>
          <a:xfrm>
            <a:off x="6303075" y="4875648"/>
            <a:ext cx="1069200" cy="432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white"/>
                </a:solidFill>
                <a:effectLst/>
                <a:uLnTx/>
                <a:uFillTx/>
                <a:latin typeface="Roboto"/>
                <a:ea typeface="+mn-ea"/>
                <a:cs typeface="+mn-cs"/>
              </a:rPr>
              <a:t>4</a:t>
            </a:r>
            <a:endParaRPr kumimoji="0" lang="en-US" sz="1800" b="1" i="0" u="none" strike="noStrike" kern="1200" cap="none" spc="0" normalizeH="0" baseline="0" noProof="0" dirty="0">
              <a:ln>
                <a:noFill/>
              </a:ln>
              <a:solidFill>
                <a:prstClr val="white"/>
              </a:solidFill>
              <a:effectLst/>
              <a:uLnTx/>
              <a:uFillTx/>
              <a:latin typeface="Roboto"/>
              <a:ea typeface="+mn-ea"/>
              <a:cs typeface="+mn-cs"/>
            </a:endParaRPr>
          </a:p>
        </p:txBody>
      </p:sp>
      <p:sp>
        <p:nvSpPr>
          <p:cNvPr id="45" name="Rectangle 27"/>
          <p:cNvSpPr/>
          <p:nvPr/>
        </p:nvSpPr>
        <p:spPr>
          <a:xfrm>
            <a:off x="7396050" y="4875648"/>
            <a:ext cx="1069200" cy="432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white"/>
                </a:solidFill>
                <a:effectLst/>
                <a:uLnTx/>
                <a:uFillTx/>
                <a:latin typeface="Roboto"/>
                <a:ea typeface="+mn-ea"/>
                <a:cs typeface="+mn-cs"/>
              </a:rPr>
              <a:t>5</a:t>
            </a:r>
            <a:endParaRPr kumimoji="0" lang="en-US" sz="1800" b="1" i="0" u="none" strike="noStrike" kern="1200" cap="none" spc="0" normalizeH="0" baseline="0" noProof="0" dirty="0">
              <a:ln>
                <a:noFill/>
              </a:ln>
              <a:solidFill>
                <a:prstClr val="white"/>
              </a:solidFill>
              <a:effectLst/>
              <a:uLnTx/>
              <a:uFillTx/>
              <a:latin typeface="Roboto"/>
              <a:ea typeface="+mn-ea"/>
              <a:cs typeface="+mn-cs"/>
            </a:endParaRPr>
          </a:p>
        </p:txBody>
      </p:sp>
      <p:sp>
        <p:nvSpPr>
          <p:cNvPr id="46" name="Rectangle 27"/>
          <p:cNvSpPr/>
          <p:nvPr/>
        </p:nvSpPr>
        <p:spPr>
          <a:xfrm>
            <a:off x="8489025" y="4875648"/>
            <a:ext cx="1069200" cy="432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white"/>
                </a:solidFill>
                <a:effectLst/>
                <a:uLnTx/>
                <a:uFillTx/>
                <a:latin typeface="Roboto"/>
                <a:ea typeface="+mn-ea"/>
                <a:cs typeface="+mn-cs"/>
              </a:rPr>
              <a:t>6</a:t>
            </a:r>
            <a:endParaRPr kumimoji="0" lang="en-US" sz="1800" b="1" i="0" u="none" strike="noStrike" kern="1200" cap="none" spc="0" normalizeH="0" baseline="0" noProof="0" dirty="0">
              <a:ln>
                <a:noFill/>
              </a:ln>
              <a:solidFill>
                <a:prstClr val="white"/>
              </a:solidFill>
              <a:effectLst/>
              <a:uLnTx/>
              <a:uFillTx/>
              <a:latin typeface="Roboto"/>
              <a:ea typeface="+mn-ea"/>
              <a:cs typeface="+mn-cs"/>
            </a:endParaRPr>
          </a:p>
        </p:txBody>
      </p:sp>
      <p:sp>
        <p:nvSpPr>
          <p:cNvPr id="47" name="Rectangle 27"/>
          <p:cNvSpPr/>
          <p:nvPr/>
        </p:nvSpPr>
        <p:spPr>
          <a:xfrm>
            <a:off x="9582000" y="4875648"/>
            <a:ext cx="1069200" cy="432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white"/>
                </a:solidFill>
                <a:effectLst/>
                <a:uLnTx/>
                <a:uFillTx/>
                <a:latin typeface="Roboto"/>
                <a:ea typeface="+mn-ea"/>
                <a:cs typeface="+mn-cs"/>
              </a:rPr>
              <a:t>7</a:t>
            </a:r>
            <a:endParaRPr kumimoji="0" lang="en-US" sz="1800" b="1" i="0" u="none" strike="noStrike" kern="1200" cap="none" spc="0" normalizeH="0" baseline="0" noProof="0" dirty="0">
              <a:ln>
                <a:noFill/>
              </a:ln>
              <a:solidFill>
                <a:prstClr val="white"/>
              </a:solidFill>
              <a:effectLst/>
              <a:uLnTx/>
              <a:uFillTx/>
              <a:latin typeface="Roboto"/>
              <a:ea typeface="+mn-ea"/>
              <a:cs typeface="+mn-cs"/>
            </a:endParaRPr>
          </a:p>
        </p:txBody>
      </p:sp>
      <p:sp>
        <p:nvSpPr>
          <p:cNvPr id="48" name="Rectangle 27"/>
          <p:cNvSpPr/>
          <p:nvPr/>
        </p:nvSpPr>
        <p:spPr>
          <a:xfrm>
            <a:off x="10674974" y="4875648"/>
            <a:ext cx="1069200" cy="432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white"/>
                </a:solidFill>
                <a:effectLst/>
                <a:uLnTx/>
                <a:uFillTx/>
                <a:latin typeface="Roboto"/>
                <a:ea typeface="+mn-ea"/>
                <a:cs typeface="+mn-cs"/>
              </a:rPr>
              <a:t>8</a:t>
            </a:r>
            <a:endParaRPr kumimoji="0" lang="en-US" sz="1800" b="1" i="0" u="none" strike="noStrike" kern="1200" cap="none" spc="0" normalizeH="0" baseline="0" noProof="0" dirty="0">
              <a:ln>
                <a:noFill/>
              </a:ln>
              <a:solidFill>
                <a:prstClr val="white"/>
              </a:solidFill>
              <a:effectLst/>
              <a:uLnTx/>
              <a:uFillTx/>
              <a:latin typeface="Roboto"/>
              <a:ea typeface="+mn-ea"/>
              <a:cs typeface="+mn-cs"/>
            </a:endParaRPr>
          </a:p>
        </p:txBody>
      </p:sp>
      <p:sp>
        <p:nvSpPr>
          <p:cNvPr id="31" name="文本框 30"/>
          <p:cNvSpPr txBox="1"/>
          <p:nvPr/>
        </p:nvSpPr>
        <p:spPr>
          <a:xfrm>
            <a:off x="1062688" y="5375808"/>
            <a:ext cx="64403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800" b="0" i="0" u="none" strike="noStrike" kern="1200" cap="none" spc="0" normalizeH="0" baseline="0" noProof="0" dirty="0">
                <a:ln>
                  <a:noFill/>
                </a:ln>
                <a:solidFill>
                  <a:srgbClr val="000000"/>
                </a:solidFill>
                <a:effectLst/>
                <a:uLnTx/>
                <a:uFillTx/>
                <a:latin typeface="Roboto"/>
                <a:ea typeface="+mn-ea"/>
                <a:cs typeface="+mn-cs"/>
              </a:rPr>
              <a:t>Core</a:t>
            </a:r>
            <a:endParaRPr kumimoji="1" lang="zh-CN" altLang="en-US" sz="1800" b="0" i="0" u="none" strike="noStrike" kern="1200" cap="none" spc="0" normalizeH="0" baseline="0" noProof="0" dirty="0">
              <a:ln>
                <a:noFill/>
              </a:ln>
              <a:solidFill>
                <a:srgbClr val="000000"/>
              </a:solidFill>
              <a:effectLst/>
              <a:uLnTx/>
              <a:uFillTx/>
              <a:latin typeface="Roboto"/>
              <a:ea typeface="+mn-ea"/>
              <a:cs typeface="+mn-cs"/>
            </a:endParaRPr>
          </a:p>
        </p:txBody>
      </p:sp>
      <p:sp>
        <p:nvSpPr>
          <p:cNvPr id="49" name="文本框 48"/>
          <p:cNvSpPr txBox="1"/>
          <p:nvPr/>
        </p:nvSpPr>
        <p:spPr>
          <a:xfrm>
            <a:off x="2333805" y="5375808"/>
            <a:ext cx="3121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800" b="0" i="0" u="none" strike="noStrike" kern="1200" cap="none" spc="0" normalizeH="0" baseline="0" noProof="0" dirty="0">
                <a:ln>
                  <a:noFill/>
                </a:ln>
                <a:solidFill>
                  <a:srgbClr val="000000"/>
                </a:solidFill>
                <a:effectLst/>
                <a:uLnTx/>
                <a:uFillTx/>
                <a:latin typeface="Roboto"/>
                <a:ea typeface="+mn-ea"/>
                <a:cs typeface="+mn-cs"/>
              </a:rPr>
              <a:t>3</a:t>
            </a:r>
            <a:endParaRPr kumimoji="1" lang="zh-CN" altLang="en-US" sz="1800" b="0" i="0" u="none" strike="noStrike" kern="1200" cap="none" spc="0" normalizeH="0" baseline="0" noProof="0" dirty="0">
              <a:ln>
                <a:noFill/>
              </a:ln>
              <a:solidFill>
                <a:srgbClr val="000000"/>
              </a:solidFill>
              <a:effectLst/>
              <a:uLnTx/>
              <a:uFillTx/>
              <a:latin typeface="Roboto"/>
              <a:ea typeface="+mn-ea"/>
              <a:cs typeface="+mn-cs"/>
            </a:endParaRPr>
          </a:p>
        </p:txBody>
      </p:sp>
      <p:sp>
        <p:nvSpPr>
          <p:cNvPr id="50" name="文本框 49"/>
          <p:cNvSpPr txBox="1"/>
          <p:nvPr/>
        </p:nvSpPr>
        <p:spPr>
          <a:xfrm>
            <a:off x="3426780" y="5375808"/>
            <a:ext cx="3121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800" b="0" i="0" u="none" strike="noStrike" kern="1200" cap="none" spc="0" normalizeH="0" baseline="0" noProof="0" dirty="0">
                <a:ln>
                  <a:noFill/>
                </a:ln>
                <a:solidFill>
                  <a:srgbClr val="000000"/>
                </a:solidFill>
                <a:effectLst/>
                <a:uLnTx/>
                <a:uFillTx/>
                <a:latin typeface="Roboto"/>
                <a:ea typeface="+mn-ea"/>
                <a:cs typeface="+mn-cs"/>
              </a:rPr>
              <a:t>3</a:t>
            </a:r>
            <a:endParaRPr kumimoji="1" lang="zh-CN" altLang="en-US" sz="1800" b="0" i="0" u="none" strike="noStrike" kern="1200" cap="none" spc="0" normalizeH="0" baseline="0" noProof="0" dirty="0">
              <a:ln>
                <a:noFill/>
              </a:ln>
              <a:solidFill>
                <a:srgbClr val="000000"/>
              </a:solidFill>
              <a:effectLst/>
              <a:uLnTx/>
              <a:uFillTx/>
              <a:latin typeface="Roboto"/>
              <a:ea typeface="+mn-ea"/>
              <a:cs typeface="+mn-cs"/>
            </a:endParaRPr>
          </a:p>
        </p:txBody>
      </p:sp>
      <p:sp>
        <p:nvSpPr>
          <p:cNvPr id="51" name="文本框 50"/>
          <p:cNvSpPr txBox="1"/>
          <p:nvPr/>
        </p:nvSpPr>
        <p:spPr>
          <a:xfrm>
            <a:off x="4506503" y="5375808"/>
            <a:ext cx="3121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800" b="0" i="0" u="none" strike="noStrike" kern="1200" cap="none" spc="0" normalizeH="0" baseline="0" noProof="0" dirty="0">
                <a:ln>
                  <a:noFill/>
                </a:ln>
                <a:solidFill>
                  <a:srgbClr val="000000"/>
                </a:solidFill>
                <a:effectLst/>
                <a:uLnTx/>
                <a:uFillTx/>
                <a:latin typeface="Roboto"/>
                <a:ea typeface="+mn-ea"/>
                <a:cs typeface="+mn-cs"/>
              </a:rPr>
              <a:t>4</a:t>
            </a:r>
            <a:endParaRPr kumimoji="1" lang="zh-CN" altLang="en-US" sz="1800" b="0" i="0" u="none" strike="noStrike" kern="1200" cap="none" spc="0" normalizeH="0" baseline="0" noProof="0" dirty="0">
              <a:ln>
                <a:noFill/>
              </a:ln>
              <a:solidFill>
                <a:srgbClr val="000000"/>
              </a:solidFill>
              <a:effectLst/>
              <a:uLnTx/>
              <a:uFillTx/>
              <a:latin typeface="Roboto"/>
              <a:ea typeface="+mn-ea"/>
              <a:cs typeface="+mn-cs"/>
            </a:endParaRPr>
          </a:p>
        </p:txBody>
      </p:sp>
      <p:sp>
        <p:nvSpPr>
          <p:cNvPr id="52" name="文本框 51"/>
          <p:cNvSpPr txBox="1"/>
          <p:nvPr/>
        </p:nvSpPr>
        <p:spPr>
          <a:xfrm>
            <a:off x="5612730" y="5375808"/>
            <a:ext cx="3121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800" b="0" i="0" u="none" strike="noStrike" kern="1200" cap="none" spc="0" normalizeH="0" baseline="0" noProof="0" dirty="0">
                <a:ln>
                  <a:noFill/>
                </a:ln>
                <a:solidFill>
                  <a:srgbClr val="000000"/>
                </a:solidFill>
                <a:effectLst/>
                <a:uLnTx/>
                <a:uFillTx/>
                <a:latin typeface="Roboto"/>
                <a:ea typeface="+mn-ea"/>
                <a:cs typeface="+mn-cs"/>
              </a:rPr>
              <a:t>6</a:t>
            </a:r>
            <a:endParaRPr kumimoji="1" lang="zh-CN" altLang="en-US" sz="1800" b="0" i="0" u="none" strike="noStrike" kern="1200" cap="none" spc="0" normalizeH="0" baseline="0" noProof="0" dirty="0">
              <a:ln>
                <a:noFill/>
              </a:ln>
              <a:solidFill>
                <a:srgbClr val="000000"/>
              </a:solidFill>
              <a:effectLst/>
              <a:uLnTx/>
              <a:uFillTx/>
              <a:latin typeface="Roboto"/>
              <a:ea typeface="+mn-ea"/>
              <a:cs typeface="+mn-cs"/>
            </a:endParaRPr>
          </a:p>
        </p:txBody>
      </p:sp>
      <p:sp>
        <p:nvSpPr>
          <p:cNvPr id="53" name="文本框 52"/>
          <p:cNvSpPr txBox="1"/>
          <p:nvPr/>
        </p:nvSpPr>
        <p:spPr>
          <a:xfrm>
            <a:off x="6705705" y="5375808"/>
            <a:ext cx="3121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800" b="0" i="0" u="none" strike="noStrike" kern="1200" cap="none" spc="0" normalizeH="0" baseline="0" noProof="0" dirty="0">
                <a:ln>
                  <a:noFill/>
                </a:ln>
                <a:solidFill>
                  <a:srgbClr val="000000"/>
                </a:solidFill>
                <a:effectLst/>
                <a:uLnTx/>
                <a:uFillTx/>
                <a:latin typeface="Roboto"/>
                <a:ea typeface="+mn-ea"/>
                <a:cs typeface="+mn-cs"/>
              </a:rPr>
              <a:t>3</a:t>
            </a:r>
            <a:endParaRPr kumimoji="1" lang="zh-CN" altLang="en-US" sz="1800" b="0" i="0" u="none" strike="noStrike" kern="1200" cap="none" spc="0" normalizeH="0" baseline="0" noProof="0" dirty="0">
              <a:ln>
                <a:noFill/>
              </a:ln>
              <a:solidFill>
                <a:srgbClr val="000000"/>
              </a:solidFill>
              <a:effectLst/>
              <a:uLnTx/>
              <a:uFillTx/>
              <a:latin typeface="Roboto"/>
              <a:ea typeface="+mn-ea"/>
              <a:cs typeface="+mn-cs"/>
            </a:endParaRPr>
          </a:p>
        </p:txBody>
      </p:sp>
      <p:sp>
        <p:nvSpPr>
          <p:cNvPr id="54" name="文本框 53"/>
          <p:cNvSpPr txBox="1"/>
          <p:nvPr/>
        </p:nvSpPr>
        <p:spPr>
          <a:xfrm>
            <a:off x="7798680" y="5375808"/>
            <a:ext cx="3121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800" b="0" i="0" u="none" strike="noStrike" kern="1200" cap="none" spc="0" normalizeH="0" baseline="0" noProof="0">
                <a:ln>
                  <a:noFill/>
                </a:ln>
                <a:solidFill>
                  <a:srgbClr val="000000"/>
                </a:solidFill>
                <a:effectLst/>
                <a:uLnTx/>
                <a:uFillTx/>
                <a:latin typeface="Roboto"/>
                <a:ea typeface="+mn-ea"/>
                <a:cs typeface="+mn-cs"/>
              </a:rPr>
              <a:t>5</a:t>
            </a:r>
          </a:p>
        </p:txBody>
      </p:sp>
      <p:sp>
        <p:nvSpPr>
          <p:cNvPr id="55" name="文本框 54"/>
          <p:cNvSpPr txBox="1"/>
          <p:nvPr/>
        </p:nvSpPr>
        <p:spPr>
          <a:xfrm>
            <a:off x="8891655" y="5375808"/>
            <a:ext cx="3121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800" b="0" i="0" u="none" strike="noStrike" kern="1200" cap="none" spc="0" normalizeH="0" baseline="0" noProof="0" dirty="0">
                <a:ln>
                  <a:noFill/>
                </a:ln>
                <a:solidFill>
                  <a:srgbClr val="000000"/>
                </a:solidFill>
                <a:effectLst/>
                <a:uLnTx/>
                <a:uFillTx/>
                <a:latin typeface="Roboto"/>
                <a:ea typeface="+mn-ea"/>
                <a:cs typeface="+mn-cs"/>
              </a:rPr>
              <a:t>3</a:t>
            </a:r>
          </a:p>
        </p:txBody>
      </p:sp>
      <p:sp>
        <p:nvSpPr>
          <p:cNvPr id="56" name="文本框 55"/>
          <p:cNvSpPr txBox="1"/>
          <p:nvPr/>
        </p:nvSpPr>
        <p:spPr>
          <a:xfrm>
            <a:off x="9984630" y="5375808"/>
            <a:ext cx="3121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800" b="0" i="0" u="none" strike="noStrike" kern="1200" cap="none" spc="0" normalizeH="0" baseline="0" noProof="0" dirty="0">
                <a:ln>
                  <a:noFill/>
                </a:ln>
                <a:solidFill>
                  <a:srgbClr val="000000"/>
                </a:solidFill>
                <a:effectLst/>
                <a:uLnTx/>
                <a:uFillTx/>
                <a:latin typeface="Roboto"/>
                <a:ea typeface="+mn-ea"/>
                <a:cs typeface="+mn-cs"/>
              </a:rPr>
              <a:t>2</a:t>
            </a:r>
          </a:p>
        </p:txBody>
      </p:sp>
      <p:sp>
        <p:nvSpPr>
          <p:cNvPr id="57" name="文本框 56"/>
          <p:cNvSpPr txBox="1"/>
          <p:nvPr/>
        </p:nvSpPr>
        <p:spPr>
          <a:xfrm>
            <a:off x="11077604" y="5375808"/>
            <a:ext cx="3121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800" b="0" i="0" u="none" strike="noStrike" kern="1200" cap="none" spc="0" normalizeH="0" baseline="0" noProof="0" dirty="0">
                <a:ln>
                  <a:noFill/>
                </a:ln>
                <a:solidFill>
                  <a:srgbClr val="000000"/>
                </a:solidFill>
                <a:effectLst/>
                <a:uLnTx/>
                <a:uFillTx/>
                <a:latin typeface="Roboto"/>
                <a:ea typeface="+mn-ea"/>
                <a:cs typeface="+mn-cs"/>
              </a:rPr>
              <a:t>1</a:t>
            </a:r>
          </a:p>
        </p:txBody>
      </p:sp>
      <p:sp>
        <p:nvSpPr>
          <p:cNvPr id="58" name="Pentagon 28"/>
          <p:cNvSpPr/>
          <p:nvPr/>
        </p:nvSpPr>
        <p:spPr>
          <a:xfrm rot="16200000">
            <a:off x="5641367" y="5770008"/>
            <a:ext cx="206667" cy="293250"/>
          </a:xfrm>
          <a:prstGeom prst="homePlate">
            <a:avLst/>
          </a:prstGeom>
        </p:spPr>
        <p:style>
          <a:lnRef idx="0">
            <a:schemeClr val="accent6"/>
          </a:lnRef>
          <a:fillRef idx="3">
            <a:schemeClr val="accent6"/>
          </a:fillRef>
          <a:effectRef idx="3">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boto"/>
              <a:ea typeface="+mn-ea"/>
              <a:cs typeface="+mn-cs"/>
            </a:endParaRPr>
          </a:p>
        </p:txBody>
      </p:sp>
      <p:sp>
        <p:nvSpPr>
          <p:cNvPr id="60" name="TextBox 29"/>
          <p:cNvSpPr txBox="1"/>
          <p:nvPr/>
        </p:nvSpPr>
        <p:spPr>
          <a:xfrm>
            <a:off x="10607604" y="4138899"/>
            <a:ext cx="756135" cy="496996"/>
          </a:xfrm>
          <a:prstGeom prst="rect">
            <a:avLst/>
          </a:prstGeom>
          <a:solidFill>
            <a:schemeClr val="bg1"/>
          </a:solid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000" b="1" i="1" u="none" strike="noStrike" kern="1200" cap="none" spc="0" normalizeH="0" baseline="0" noProof="0" dirty="0" err="1">
                <a:ln>
                  <a:noFill/>
                </a:ln>
                <a:solidFill>
                  <a:srgbClr val="FA91B6">
                    <a:lumMod val="75000"/>
                  </a:srgbClr>
                </a:solidFill>
                <a:effectLst/>
                <a:uLnTx/>
                <a:uFillTx/>
                <a:latin typeface="Roboto"/>
                <a:ea typeface="+mn-ea"/>
                <a:cs typeface="+mn-cs"/>
              </a:rPr>
              <a:t>Fals</a:t>
            </a:r>
            <a:endParaRPr kumimoji="0" lang="en-US" altLang="zh-CN" sz="2000" b="1" i="1" u="none" strike="noStrike" kern="1200" cap="none" spc="0" normalizeH="0" baseline="0" noProof="0" dirty="0">
              <a:ln>
                <a:noFill/>
              </a:ln>
              <a:solidFill>
                <a:srgbClr val="FA91B6">
                  <a:lumMod val="75000"/>
                </a:srgbClr>
              </a:solidFill>
              <a:effectLst/>
              <a:uLnTx/>
              <a:uFillTx/>
              <a:latin typeface="Roboto"/>
              <a:ea typeface="+mn-ea"/>
              <a:cs typeface="+mn-cs"/>
            </a:endParaRPr>
          </a:p>
        </p:txBody>
      </p:sp>
      <p:sp>
        <p:nvSpPr>
          <p:cNvPr id="59" name="文本框 58"/>
          <p:cNvSpPr txBox="1"/>
          <p:nvPr/>
        </p:nvSpPr>
        <p:spPr>
          <a:xfrm>
            <a:off x="4516948" y="5375808"/>
            <a:ext cx="301686" cy="369332"/>
          </a:xfrm>
          <a:prstGeom prst="rect">
            <a:avLst/>
          </a:prstGeom>
          <a:solidFill>
            <a:schemeClr val="bg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800" b="0" i="0" u="none" strike="noStrike" kern="1200" cap="none" spc="0" normalizeH="0" baseline="0" noProof="0" dirty="0">
                <a:ln>
                  <a:noFill/>
                </a:ln>
                <a:solidFill>
                  <a:srgbClr val="FA91B6">
                    <a:lumMod val="75000"/>
                  </a:srgbClr>
                </a:solidFill>
                <a:effectLst/>
                <a:uLnTx/>
                <a:uFillTx/>
                <a:latin typeface="Roboto"/>
                <a:ea typeface="+mn-ea"/>
                <a:cs typeface="+mn-cs"/>
              </a:rPr>
              <a:t>3</a:t>
            </a:r>
            <a:endParaRPr kumimoji="1" lang="zh-CN" altLang="en-US" sz="1800" b="0" i="0" u="none" strike="noStrike" kern="1200" cap="none" spc="0" normalizeH="0" baseline="0" noProof="0" dirty="0">
              <a:ln>
                <a:noFill/>
              </a:ln>
              <a:solidFill>
                <a:srgbClr val="FA91B6">
                  <a:lumMod val="75000"/>
                </a:srgbClr>
              </a:solidFill>
              <a:effectLst/>
              <a:uLnTx/>
              <a:uFillTx/>
              <a:latin typeface="Roboto"/>
              <a:ea typeface="+mn-ea"/>
              <a:cs typeface="+mn-cs"/>
            </a:endParaRPr>
          </a:p>
        </p:txBody>
      </p:sp>
      <p:sp>
        <p:nvSpPr>
          <p:cNvPr id="62" name="TextBox 29"/>
          <p:cNvSpPr txBox="1"/>
          <p:nvPr/>
        </p:nvSpPr>
        <p:spPr>
          <a:xfrm>
            <a:off x="10605839" y="4133223"/>
            <a:ext cx="756135" cy="553998"/>
          </a:xfrm>
          <a:prstGeom prst="rect">
            <a:avLst/>
          </a:prstGeom>
          <a:solidFill>
            <a:schemeClr val="bg1"/>
          </a:solid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000" b="1" i="1" u="none" strike="noStrike" kern="1200" cap="none" spc="0" normalizeH="0" baseline="0" noProof="0" dirty="0">
                <a:ln>
                  <a:noFill/>
                </a:ln>
                <a:solidFill>
                  <a:srgbClr val="FA91B6">
                    <a:lumMod val="75000"/>
                  </a:srgbClr>
                </a:solidFill>
                <a:effectLst/>
                <a:uLnTx/>
                <a:uFillTx/>
                <a:latin typeface="Roboto"/>
                <a:ea typeface="+mn-ea"/>
                <a:cs typeface="+mn-cs"/>
              </a:rPr>
              <a:t>True</a:t>
            </a:r>
          </a:p>
        </p:txBody>
      </p:sp>
      <p:sp>
        <p:nvSpPr>
          <p:cNvPr id="61" name="文本框 60"/>
          <p:cNvSpPr txBox="1"/>
          <p:nvPr/>
        </p:nvSpPr>
        <p:spPr>
          <a:xfrm>
            <a:off x="5612729" y="5375808"/>
            <a:ext cx="301686" cy="369332"/>
          </a:xfrm>
          <a:prstGeom prst="rect">
            <a:avLst/>
          </a:prstGeom>
          <a:solidFill>
            <a:schemeClr val="bg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800" b="0" i="0" u="none" strike="noStrike" kern="1200" cap="none" spc="0" normalizeH="0" baseline="0" noProof="0" dirty="0">
                <a:ln>
                  <a:noFill/>
                </a:ln>
                <a:solidFill>
                  <a:srgbClr val="FA91B6">
                    <a:lumMod val="75000"/>
                  </a:srgbClr>
                </a:solidFill>
                <a:effectLst/>
                <a:uLnTx/>
                <a:uFillTx/>
                <a:latin typeface="Roboto"/>
                <a:ea typeface="+mn-ea"/>
                <a:cs typeface="+mn-cs"/>
              </a:rPr>
              <a:t>3</a:t>
            </a:r>
            <a:endParaRPr kumimoji="1" lang="zh-CN" altLang="en-US" sz="1800" b="0" i="0" u="none" strike="noStrike" kern="1200" cap="none" spc="0" normalizeH="0" baseline="0" noProof="0" dirty="0">
              <a:ln>
                <a:noFill/>
              </a:ln>
              <a:solidFill>
                <a:srgbClr val="FA91B6">
                  <a:lumMod val="75000"/>
                </a:srgbClr>
              </a:solidFill>
              <a:effectLst/>
              <a:uLnTx/>
              <a:uFillTx/>
              <a:latin typeface="Roboto"/>
              <a:ea typeface="+mn-ea"/>
              <a:cs typeface="+mn-cs"/>
            </a:endParaRPr>
          </a:p>
        </p:txBody>
      </p:sp>
      <p:sp>
        <p:nvSpPr>
          <p:cNvPr id="64" name="TextBox 63">
            <a:extLst>
              <a:ext uri="{FF2B5EF4-FFF2-40B4-BE49-F238E27FC236}">
                <a16:creationId xmlns:a16="http://schemas.microsoft.com/office/drawing/2014/main" id="{3B341A37-F99F-46F0-BF04-F87A884BC5DF}"/>
              </a:ext>
            </a:extLst>
          </p:cNvPr>
          <p:cNvSpPr txBox="1"/>
          <p:nvPr/>
        </p:nvSpPr>
        <p:spPr>
          <a:xfrm>
            <a:off x="4629025" y="2267179"/>
            <a:ext cx="6700875" cy="132343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000000"/>
                </a:solidFill>
                <a:effectLst/>
                <a:uLnTx/>
                <a:uFillTx/>
                <a:latin typeface="Roboto"/>
                <a:ea typeface="+mn-ea"/>
                <a:cs typeface="+mn-cs"/>
              </a:rPr>
              <a:t>Given a vertex and its core number </a:t>
            </a:r>
            <a:r>
              <a:rPr kumimoji="0" lang="en-US" altLang="zh-CN" sz="2000" b="0" i="0" u="none" strike="noStrike" kern="1200" cap="none" spc="0" normalizeH="0" baseline="0" noProof="0" dirty="0">
                <a:ln>
                  <a:noFill/>
                </a:ln>
                <a:solidFill>
                  <a:srgbClr val="FA91B6">
                    <a:lumMod val="75000"/>
                  </a:srgbClr>
                </a:solidFill>
                <a:effectLst/>
                <a:uLnTx/>
                <a:uFillTx/>
                <a:latin typeface="Roboto"/>
                <a:ea typeface="+mn-ea"/>
                <a:cs typeface="+mn-cs"/>
              </a:rPr>
              <a:t>k</a:t>
            </a:r>
            <a:r>
              <a:rPr kumimoji="0" lang="en-US" altLang="zh-CN" sz="2000" b="0" i="0" u="none" strike="noStrike" kern="1200" cap="none" spc="0" normalizeH="0" baseline="0" noProof="0" dirty="0">
                <a:ln>
                  <a:noFill/>
                </a:ln>
                <a:solidFill>
                  <a:srgbClr val="000000"/>
                </a:solidFill>
                <a:effectLst/>
                <a:uLnTx/>
                <a:uFillTx/>
                <a:latin typeface="Robot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000000"/>
                </a:solidFill>
                <a:effectLst/>
                <a:uLnTx/>
                <a:uFillTx/>
                <a:latin typeface="Roboto"/>
                <a:ea typeface="+mn-ea"/>
                <a:cs typeface="+mn-cs"/>
              </a:rPr>
              <a:t>There exists at least </a:t>
            </a:r>
            <a:r>
              <a:rPr kumimoji="0" lang="en-US" altLang="zh-CN" sz="2000" b="0" i="0" u="none" strike="noStrike" kern="1200" cap="none" spc="0" normalizeH="0" baseline="0" noProof="0" dirty="0">
                <a:ln>
                  <a:noFill/>
                </a:ln>
                <a:solidFill>
                  <a:srgbClr val="FA91B6">
                    <a:lumMod val="75000"/>
                  </a:srgbClr>
                </a:solidFill>
                <a:effectLst/>
                <a:uLnTx/>
                <a:uFillTx/>
                <a:latin typeface="Roboto"/>
                <a:ea typeface="+mn-ea"/>
                <a:cs typeface="+mn-cs"/>
              </a:rPr>
              <a:t>k</a:t>
            </a:r>
            <a:r>
              <a:rPr kumimoji="0" lang="en-US" altLang="zh-CN" sz="2000" b="0" i="0" u="none" strike="noStrike" kern="1200" cap="none" spc="0" normalizeH="0" baseline="0" noProof="0" dirty="0">
                <a:ln>
                  <a:noFill/>
                </a:ln>
                <a:solidFill>
                  <a:srgbClr val="000000"/>
                </a:solidFill>
                <a:effectLst/>
                <a:uLnTx/>
                <a:uFillTx/>
                <a:latin typeface="Roboto"/>
                <a:ea typeface="+mn-ea"/>
                <a:cs typeface="+mn-cs"/>
              </a:rPr>
              <a:t> neighbors with core number </a:t>
            </a:r>
            <a:r>
              <a:rPr kumimoji="0" lang="en-US" altLang="zh-CN" sz="2000" b="0" i="0" u="none" strike="noStrike" kern="1200" cap="none" spc="0" normalizeH="0" baseline="0" noProof="0" dirty="0">
                <a:ln>
                  <a:noFill/>
                </a:ln>
                <a:solidFill>
                  <a:srgbClr val="FA91B6">
                    <a:lumMod val="75000"/>
                  </a:srgbClr>
                </a:solidFill>
                <a:effectLst/>
                <a:uLnTx/>
                <a:uFillTx/>
                <a:latin typeface="Roboto"/>
                <a:ea typeface="+mn-ea"/>
                <a:cs typeface="+mn-cs"/>
              </a:rPr>
              <a:t>k</a:t>
            </a:r>
            <a:r>
              <a:rPr kumimoji="0" lang="en-US" altLang="zh-CN" sz="2000" b="0" i="0" u="none" strike="noStrike" kern="1200" cap="none" spc="0" normalizeH="0" baseline="0" noProof="0" dirty="0">
                <a:ln>
                  <a:noFill/>
                </a:ln>
                <a:solidFill>
                  <a:srgbClr val="000000"/>
                </a:solidFill>
                <a:effectLst/>
                <a:uLnTx/>
                <a:uFillTx/>
                <a:latin typeface="Robot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000000"/>
                </a:solidFill>
                <a:effectLst/>
                <a:uLnTx/>
                <a:uFillTx/>
                <a:latin typeface="Roboto"/>
                <a:ea typeface="+mn-ea"/>
                <a:cs typeface="+mn-cs"/>
              </a:rPr>
              <a:t>There does not exist </a:t>
            </a:r>
            <a:r>
              <a:rPr kumimoji="0" lang="en-US" altLang="zh-CN" sz="2000" b="0" i="0" u="none" strike="noStrike" kern="1200" cap="none" spc="0" normalizeH="0" baseline="0" noProof="0" dirty="0">
                <a:ln>
                  <a:noFill/>
                </a:ln>
                <a:solidFill>
                  <a:srgbClr val="FA91B6">
                    <a:lumMod val="75000"/>
                  </a:srgbClr>
                </a:solidFill>
                <a:effectLst/>
                <a:uLnTx/>
                <a:uFillTx/>
                <a:latin typeface="Roboto"/>
                <a:ea typeface="+mn-ea"/>
                <a:cs typeface="+mn-cs"/>
              </a:rPr>
              <a:t>k+1</a:t>
            </a:r>
            <a:r>
              <a:rPr kumimoji="0" lang="en-US" altLang="zh-CN" sz="2000" b="0" i="0" u="none" strike="noStrike" kern="1200" cap="none" spc="0" normalizeH="0" baseline="0" noProof="0" dirty="0">
                <a:ln>
                  <a:noFill/>
                </a:ln>
                <a:solidFill>
                  <a:srgbClr val="000000"/>
                </a:solidFill>
                <a:effectLst/>
                <a:uLnTx/>
                <a:uFillTx/>
                <a:latin typeface="Roboto"/>
                <a:ea typeface="+mn-ea"/>
                <a:cs typeface="+mn-cs"/>
              </a:rPr>
              <a:t> neighbors with core number </a:t>
            </a:r>
            <a:r>
              <a:rPr kumimoji="0" lang="en-US" altLang="zh-CN" sz="2000" b="0" i="0" u="none" strike="noStrike" kern="1200" cap="none" spc="0" normalizeH="0" baseline="0" noProof="0" dirty="0">
                <a:ln>
                  <a:noFill/>
                </a:ln>
                <a:solidFill>
                  <a:srgbClr val="FA91B6">
                    <a:lumMod val="75000"/>
                  </a:srgbClr>
                </a:solidFill>
                <a:effectLst/>
                <a:uLnTx/>
                <a:uFillTx/>
                <a:latin typeface="Roboto"/>
                <a:ea typeface="+mn-ea"/>
                <a:cs typeface="+mn-cs"/>
              </a:rPr>
              <a:t>k+1</a:t>
            </a:r>
            <a:r>
              <a:rPr kumimoji="0" lang="en-US" altLang="zh-CN" sz="2000" b="0" i="0" u="none" strike="noStrike" kern="1200" cap="none" spc="0" normalizeH="0" baseline="0" noProof="0" dirty="0">
                <a:ln>
                  <a:noFill/>
                </a:ln>
                <a:solidFill>
                  <a:srgbClr val="000000"/>
                </a:solidFill>
                <a:effectLst/>
                <a:uLnTx/>
                <a:uFillTx/>
                <a:latin typeface="Roboto"/>
                <a:ea typeface="+mn-ea"/>
                <a:cs typeface="+mn-cs"/>
              </a:rPr>
              <a:t>.</a:t>
            </a:r>
            <a:endParaRPr kumimoji="0" lang="es-ES_tradnl" altLang="zh-CN" sz="2000" b="0" i="0" u="none" strike="noStrike" kern="1200" cap="none" spc="0" normalizeH="0" baseline="0" noProof="0" dirty="0">
              <a:ln>
                <a:noFill/>
              </a:ln>
              <a:solidFill>
                <a:srgbClr val="000000"/>
              </a:solidFill>
              <a:effectLst/>
              <a:uLnTx/>
              <a:uFillTx/>
              <a:latin typeface="Roboto"/>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2000" b="0" i="0" u="none" strike="noStrike" kern="1200" cap="none" spc="0" normalizeH="0" baseline="0" noProof="0" dirty="0">
              <a:ln>
                <a:noFill/>
              </a:ln>
              <a:solidFill>
                <a:srgbClr val="000000"/>
              </a:solidFill>
              <a:effectLst/>
              <a:uLnTx/>
              <a:uFillTx/>
              <a:latin typeface="Roboto"/>
              <a:ea typeface="+mn-ea"/>
              <a:cs typeface="+mn-cs"/>
            </a:endParaRPr>
          </a:p>
        </p:txBody>
      </p:sp>
      <p:sp>
        <p:nvSpPr>
          <p:cNvPr id="65" name="Title 36">
            <a:extLst>
              <a:ext uri="{FF2B5EF4-FFF2-40B4-BE49-F238E27FC236}">
                <a16:creationId xmlns:a16="http://schemas.microsoft.com/office/drawing/2014/main" id="{5658F397-B8DB-AFD1-FF70-A1EBC55FD548}"/>
              </a:ext>
            </a:extLst>
          </p:cNvPr>
          <p:cNvSpPr>
            <a:spLocks noGrp="1"/>
          </p:cNvSpPr>
          <p:nvPr>
            <p:ph type="title"/>
          </p:nvPr>
        </p:nvSpPr>
        <p:spPr>
          <a:xfrm>
            <a:off x="838200" y="365125"/>
            <a:ext cx="10515600" cy="1325563"/>
          </a:xfrm>
        </p:spPr>
        <p:txBody>
          <a:bodyPr>
            <a:normAutofit/>
          </a:bodyPr>
          <a:lstStyle/>
          <a:p>
            <a:r>
              <a:rPr lang="en-US" altLang="zh-CN" sz="4000" dirty="0"/>
              <a:t>Core Decomposition: Local-view (Converging)</a:t>
            </a:r>
            <a:endParaRPr lang="en-US" sz="4000" dirty="0"/>
          </a:p>
        </p:txBody>
      </p:sp>
    </p:spTree>
    <p:extLst>
      <p:ext uri="{BB962C8B-B14F-4D97-AF65-F5344CB8AC3E}">
        <p14:creationId xmlns:p14="http://schemas.microsoft.com/office/powerpoint/2010/main" val="291655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grpId="0" nodeType="withEffect">
                                  <p:stCondLst>
                                    <p:cond delay="0"/>
                                  </p:stCondLst>
                                  <p:childTnLst>
                                    <p:animMotion origin="layout" path="M 0.0017 0.00278 L 0.0918 0.00417 " pathEditMode="relative" rAng="0" ptsTypes="AA">
                                      <p:cBhvr>
                                        <p:cTn id="6" dur="500" fill="hold"/>
                                        <p:tgtEl>
                                          <p:spTgt spid="58"/>
                                        </p:tgtEl>
                                        <p:attrNameLst>
                                          <p:attrName>ppt_x</p:attrName>
                                          <p:attrName>ppt_y</p:attrName>
                                        </p:attrNameLst>
                                      </p:cBhvr>
                                      <p:rCtr x="4505" y="69"/>
                                    </p:animMotion>
                                  </p:childTnLst>
                                </p:cTn>
                              </p:par>
                            </p:childTnLst>
                          </p:cTn>
                        </p:par>
                      </p:childTnLst>
                    </p:cTn>
                  </p:par>
                  <p:par>
                    <p:cTn id="7" fill="hold">
                      <p:stCondLst>
                        <p:cond delay="indefinite"/>
                      </p:stCondLst>
                      <p:childTnLst>
                        <p:par>
                          <p:cTn id="8" fill="hold">
                            <p:stCondLst>
                              <p:cond delay="0"/>
                            </p:stCondLst>
                            <p:childTnLst>
                              <p:par>
                                <p:cTn id="9" presetID="1" presetClass="emph" presetSubtype="2" fill="hold" nodeType="clickEffect">
                                  <p:stCondLst>
                                    <p:cond delay="0"/>
                                  </p:stCondLst>
                                  <p:childTnLst>
                                    <p:animClr clrSpc="rgb" dir="cw">
                                      <p:cBhvr>
                                        <p:cTn id="10" dur="500" fill="hold"/>
                                        <p:tgtEl>
                                          <p:spTgt spid="9"/>
                                        </p:tgtEl>
                                        <p:attrNameLst>
                                          <p:attrName>fillcolor</p:attrName>
                                        </p:attrNameLst>
                                      </p:cBhvr>
                                      <p:to>
                                        <a:srgbClr val="9D6A6A"/>
                                      </p:to>
                                    </p:animClr>
                                    <p:set>
                                      <p:cBhvr>
                                        <p:cTn id="11" dur="500" fill="hold"/>
                                        <p:tgtEl>
                                          <p:spTgt spid="9"/>
                                        </p:tgtEl>
                                        <p:attrNameLst>
                                          <p:attrName>fill.type</p:attrName>
                                        </p:attrNameLst>
                                      </p:cBhvr>
                                      <p:to>
                                        <p:strVal val="solid"/>
                                      </p:to>
                                    </p:set>
                                    <p:set>
                                      <p:cBhvr>
                                        <p:cTn id="12" dur="500" fill="hold"/>
                                        <p:tgtEl>
                                          <p:spTgt spid="9"/>
                                        </p:tgtEl>
                                        <p:attrNameLst>
                                          <p:attrName>fill.on</p:attrName>
                                        </p:attrNameLst>
                                      </p:cBhvr>
                                      <p:to>
                                        <p:strVal val="true"/>
                                      </p:to>
                                    </p:set>
                                  </p:childTnLst>
                                </p:cTn>
                              </p:par>
                              <p:par>
                                <p:cTn id="13" presetID="1" presetClass="emph" presetSubtype="2" fill="hold" nodeType="withEffect">
                                  <p:stCondLst>
                                    <p:cond delay="0"/>
                                  </p:stCondLst>
                                  <p:childTnLst>
                                    <p:animClr clrSpc="rgb" dir="cw">
                                      <p:cBhvr>
                                        <p:cTn id="14" dur="500" fill="hold"/>
                                        <p:tgtEl>
                                          <p:spTgt spid="7"/>
                                        </p:tgtEl>
                                        <p:attrNameLst>
                                          <p:attrName>fillcolor</p:attrName>
                                        </p:attrNameLst>
                                      </p:cBhvr>
                                      <p:to>
                                        <a:schemeClr val="accent1"/>
                                      </p:to>
                                    </p:animClr>
                                    <p:set>
                                      <p:cBhvr>
                                        <p:cTn id="15" dur="500" fill="hold"/>
                                        <p:tgtEl>
                                          <p:spTgt spid="7"/>
                                        </p:tgtEl>
                                        <p:attrNameLst>
                                          <p:attrName>fill.type</p:attrName>
                                        </p:attrNameLst>
                                      </p:cBhvr>
                                      <p:to>
                                        <p:strVal val="solid"/>
                                      </p:to>
                                    </p:set>
                                    <p:set>
                                      <p:cBhvr>
                                        <p:cTn id="16" dur="500" fill="hold"/>
                                        <p:tgtEl>
                                          <p:spTgt spid="7"/>
                                        </p:tgtEl>
                                        <p:attrNameLst>
                                          <p:attrName>fill.on</p:attrName>
                                        </p:attrNameLst>
                                      </p:cBhvr>
                                      <p:to>
                                        <p:strVal val="true"/>
                                      </p:to>
                                    </p:set>
                                  </p:childTnLst>
                                </p:cTn>
                              </p:par>
                              <p:par>
                                <p:cTn id="17" presetID="1" presetClass="emph" presetSubtype="2" fill="hold" nodeType="withEffect">
                                  <p:stCondLst>
                                    <p:cond delay="0"/>
                                  </p:stCondLst>
                                  <p:childTnLst>
                                    <p:animClr clrSpc="rgb" dir="cw">
                                      <p:cBhvr>
                                        <p:cTn id="18" dur="500" fill="hold"/>
                                        <p:tgtEl>
                                          <p:spTgt spid="8"/>
                                        </p:tgtEl>
                                        <p:attrNameLst>
                                          <p:attrName>fillcolor</p:attrName>
                                        </p:attrNameLst>
                                      </p:cBhvr>
                                      <p:to>
                                        <a:schemeClr val="accent1"/>
                                      </p:to>
                                    </p:animClr>
                                    <p:set>
                                      <p:cBhvr>
                                        <p:cTn id="19" dur="500" fill="hold"/>
                                        <p:tgtEl>
                                          <p:spTgt spid="8"/>
                                        </p:tgtEl>
                                        <p:attrNameLst>
                                          <p:attrName>fill.type</p:attrName>
                                        </p:attrNameLst>
                                      </p:cBhvr>
                                      <p:to>
                                        <p:strVal val="solid"/>
                                      </p:to>
                                    </p:set>
                                    <p:set>
                                      <p:cBhvr>
                                        <p:cTn id="20" dur="500" fill="hold"/>
                                        <p:tgtEl>
                                          <p:spTgt spid="8"/>
                                        </p:tgtEl>
                                        <p:attrNameLst>
                                          <p:attrName>fill.on</p:attrName>
                                        </p:attrNameLst>
                                      </p:cBhvr>
                                      <p:to>
                                        <p:strVal val="true"/>
                                      </p:to>
                                    </p:set>
                                  </p:childTnLst>
                                </p:cTn>
                              </p:par>
                              <p:par>
                                <p:cTn id="21" presetID="1" presetClass="emph" presetSubtype="2" fill="hold" nodeType="withEffect">
                                  <p:stCondLst>
                                    <p:cond delay="0"/>
                                  </p:stCondLst>
                                  <p:childTnLst>
                                    <p:animClr clrSpc="rgb" dir="cw">
                                      <p:cBhvr>
                                        <p:cTn id="22" dur="500" fill="hold"/>
                                        <p:tgtEl>
                                          <p:spTgt spid="11"/>
                                        </p:tgtEl>
                                        <p:attrNameLst>
                                          <p:attrName>fillcolor</p:attrName>
                                        </p:attrNameLst>
                                      </p:cBhvr>
                                      <p:to>
                                        <a:schemeClr val="accent1"/>
                                      </p:to>
                                    </p:animClr>
                                    <p:set>
                                      <p:cBhvr>
                                        <p:cTn id="23" dur="500" fill="hold"/>
                                        <p:tgtEl>
                                          <p:spTgt spid="11"/>
                                        </p:tgtEl>
                                        <p:attrNameLst>
                                          <p:attrName>fill.type</p:attrName>
                                        </p:attrNameLst>
                                      </p:cBhvr>
                                      <p:to>
                                        <p:strVal val="solid"/>
                                      </p:to>
                                    </p:set>
                                    <p:set>
                                      <p:cBhvr>
                                        <p:cTn id="24" dur="500" fill="hold"/>
                                        <p:tgtEl>
                                          <p:spTgt spid="11"/>
                                        </p:tgtEl>
                                        <p:attrNameLst>
                                          <p:attrName>fill.on</p:attrName>
                                        </p:attrNameLst>
                                      </p:cBhvr>
                                      <p:to>
                                        <p:strVal val="true"/>
                                      </p:to>
                                    </p:set>
                                  </p:childTnLst>
                                </p:cTn>
                              </p:par>
                              <p:par>
                                <p:cTn id="25" presetID="1" presetClass="emph" presetSubtype="2" fill="hold" nodeType="withEffect">
                                  <p:stCondLst>
                                    <p:cond delay="0"/>
                                  </p:stCondLst>
                                  <p:childTnLst>
                                    <p:animClr clrSpc="rgb" dir="cw">
                                      <p:cBhvr>
                                        <p:cTn id="26" dur="500" fill="hold"/>
                                        <p:tgtEl>
                                          <p:spTgt spid="41"/>
                                        </p:tgtEl>
                                        <p:attrNameLst>
                                          <p:attrName>fillcolor</p:attrName>
                                        </p:attrNameLst>
                                      </p:cBhvr>
                                      <p:to>
                                        <a:schemeClr val="accent1"/>
                                      </p:to>
                                    </p:animClr>
                                    <p:set>
                                      <p:cBhvr>
                                        <p:cTn id="27" dur="500" fill="hold"/>
                                        <p:tgtEl>
                                          <p:spTgt spid="41"/>
                                        </p:tgtEl>
                                        <p:attrNameLst>
                                          <p:attrName>fill.type</p:attrName>
                                        </p:attrNameLst>
                                      </p:cBhvr>
                                      <p:to>
                                        <p:strVal val="solid"/>
                                      </p:to>
                                    </p:set>
                                    <p:set>
                                      <p:cBhvr>
                                        <p:cTn id="28" dur="500" fill="hold"/>
                                        <p:tgtEl>
                                          <p:spTgt spid="41"/>
                                        </p:tgtEl>
                                        <p:attrNameLst>
                                          <p:attrName>fill.on</p:attrName>
                                        </p:attrNameLst>
                                      </p:cBhvr>
                                      <p:to>
                                        <p:strVal val="true"/>
                                      </p:to>
                                    </p:set>
                                  </p:childTnLst>
                                </p:cTn>
                              </p:par>
                              <p:par>
                                <p:cTn id="29" presetID="1" presetClass="emph" presetSubtype="2" fill="hold" nodeType="withEffect">
                                  <p:stCondLst>
                                    <p:cond delay="0"/>
                                  </p:stCondLst>
                                  <p:childTnLst>
                                    <p:animClr clrSpc="rgb" dir="cw">
                                      <p:cBhvr>
                                        <p:cTn id="30" dur="500" fill="hold"/>
                                        <p:tgtEl>
                                          <p:spTgt spid="43"/>
                                        </p:tgtEl>
                                        <p:attrNameLst>
                                          <p:attrName>fillcolor</p:attrName>
                                        </p:attrNameLst>
                                      </p:cBhvr>
                                      <p:to>
                                        <a:schemeClr val="accent1"/>
                                      </p:to>
                                    </p:animClr>
                                    <p:set>
                                      <p:cBhvr>
                                        <p:cTn id="31" dur="500" fill="hold"/>
                                        <p:tgtEl>
                                          <p:spTgt spid="43"/>
                                        </p:tgtEl>
                                        <p:attrNameLst>
                                          <p:attrName>fill.type</p:attrName>
                                        </p:attrNameLst>
                                      </p:cBhvr>
                                      <p:to>
                                        <p:strVal val="solid"/>
                                      </p:to>
                                    </p:set>
                                    <p:set>
                                      <p:cBhvr>
                                        <p:cTn id="32" dur="500" fill="hold"/>
                                        <p:tgtEl>
                                          <p:spTgt spid="43"/>
                                        </p:tgtEl>
                                        <p:attrNameLst>
                                          <p:attrName>fill.on</p:attrName>
                                        </p:attrNameLst>
                                      </p:cBhvr>
                                      <p:to>
                                        <p:strVal val="true"/>
                                      </p:to>
                                    </p:set>
                                  </p:childTnLst>
                                </p:cTn>
                              </p:par>
                              <p:par>
                                <p:cTn id="33" presetID="1" presetClass="emph" presetSubtype="2" fill="hold" nodeType="withEffect">
                                  <p:stCondLst>
                                    <p:cond delay="0"/>
                                  </p:stCondLst>
                                  <p:childTnLst>
                                    <p:animClr clrSpc="rgb" dir="cw">
                                      <p:cBhvr>
                                        <p:cTn id="34" dur="500" fill="hold"/>
                                        <p:tgtEl>
                                          <p:spTgt spid="45"/>
                                        </p:tgtEl>
                                        <p:attrNameLst>
                                          <p:attrName>fillcolor</p:attrName>
                                        </p:attrNameLst>
                                      </p:cBhvr>
                                      <p:to>
                                        <a:schemeClr val="accent1"/>
                                      </p:to>
                                    </p:animClr>
                                    <p:set>
                                      <p:cBhvr>
                                        <p:cTn id="35" dur="500" fill="hold"/>
                                        <p:tgtEl>
                                          <p:spTgt spid="45"/>
                                        </p:tgtEl>
                                        <p:attrNameLst>
                                          <p:attrName>fill.type</p:attrName>
                                        </p:attrNameLst>
                                      </p:cBhvr>
                                      <p:to>
                                        <p:strVal val="solid"/>
                                      </p:to>
                                    </p:set>
                                    <p:set>
                                      <p:cBhvr>
                                        <p:cTn id="36" dur="500" fill="hold"/>
                                        <p:tgtEl>
                                          <p:spTgt spid="45"/>
                                        </p:tgtEl>
                                        <p:attrNameLst>
                                          <p:attrName>fill.on</p:attrName>
                                        </p:attrNameLst>
                                      </p:cBhvr>
                                      <p:to>
                                        <p:strVal val="true"/>
                                      </p:to>
                                    </p:set>
                                  </p:childTnLst>
                                </p:cTn>
                              </p:par>
                              <p:par>
                                <p:cTn id="37" presetID="3" presetClass="emph" presetSubtype="2" fill="hold" grpId="0" nodeType="withEffect">
                                  <p:stCondLst>
                                    <p:cond delay="0"/>
                                  </p:stCondLst>
                                  <p:childTnLst>
                                    <p:animClr clrSpc="rgb" dir="cw">
                                      <p:cBhvr override="childStyle">
                                        <p:cTn id="38" dur="500" fill="hold"/>
                                        <p:tgtEl>
                                          <p:spTgt spid="7"/>
                                        </p:tgtEl>
                                        <p:attrNameLst>
                                          <p:attrName>style.color</p:attrName>
                                        </p:attrNameLst>
                                      </p:cBhvr>
                                      <p:to>
                                        <a:schemeClr val="bg1"/>
                                      </p:to>
                                    </p:animClr>
                                  </p:childTnLst>
                                </p:cTn>
                              </p:par>
                              <p:par>
                                <p:cTn id="39" presetID="3" presetClass="emph" presetSubtype="2" fill="hold" grpId="0" nodeType="withEffect">
                                  <p:stCondLst>
                                    <p:cond delay="0"/>
                                  </p:stCondLst>
                                  <p:childTnLst>
                                    <p:animClr clrSpc="rgb" dir="cw">
                                      <p:cBhvr override="childStyle">
                                        <p:cTn id="40" dur="500" fill="hold"/>
                                        <p:tgtEl>
                                          <p:spTgt spid="9"/>
                                        </p:tgtEl>
                                        <p:attrNameLst>
                                          <p:attrName>style.color</p:attrName>
                                        </p:attrNameLst>
                                      </p:cBhvr>
                                      <p:to>
                                        <a:schemeClr val="bg1"/>
                                      </p:to>
                                    </p:animClr>
                                  </p:childTnLst>
                                </p:cTn>
                              </p:par>
                              <p:par>
                                <p:cTn id="41" presetID="3" presetClass="emph" presetSubtype="2" fill="hold" grpId="0" nodeType="withEffect">
                                  <p:stCondLst>
                                    <p:cond delay="0"/>
                                  </p:stCondLst>
                                  <p:childTnLst>
                                    <p:animClr clrSpc="rgb" dir="cw">
                                      <p:cBhvr override="childStyle">
                                        <p:cTn id="42" dur="500" fill="hold"/>
                                        <p:tgtEl>
                                          <p:spTgt spid="11"/>
                                        </p:tgtEl>
                                        <p:attrNameLst>
                                          <p:attrName>style.color</p:attrName>
                                        </p:attrNameLst>
                                      </p:cBhvr>
                                      <p:to>
                                        <a:schemeClr val="bg1"/>
                                      </p:to>
                                    </p:animClr>
                                  </p:childTnLst>
                                </p:cTn>
                              </p:par>
                              <p:par>
                                <p:cTn id="43" presetID="3" presetClass="emph" presetSubtype="2" fill="hold" grpId="0" nodeType="withEffect">
                                  <p:stCondLst>
                                    <p:cond delay="0"/>
                                  </p:stCondLst>
                                  <p:childTnLst>
                                    <p:animClr clrSpc="rgb" dir="cw">
                                      <p:cBhvr override="childStyle">
                                        <p:cTn id="44" dur="500" fill="hold"/>
                                        <p:tgtEl>
                                          <p:spTgt spid="8"/>
                                        </p:tgtEl>
                                        <p:attrNameLst>
                                          <p:attrName>style.color</p:attrName>
                                        </p:attrNameLst>
                                      </p:cBhvr>
                                      <p:to>
                                        <a:schemeClr val="bg1"/>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1" grpId="0" animBg="1"/>
      <p:bldP spid="58"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Rectangle 27"/>
          <p:cNvSpPr/>
          <p:nvPr/>
        </p:nvSpPr>
        <p:spPr>
          <a:xfrm>
            <a:off x="838200" y="4875648"/>
            <a:ext cx="10874787" cy="432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white"/>
              </a:solidFill>
              <a:effectLst/>
              <a:uLnTx/>
              <a:uFillTx/>
              <a:latin typeface="Roboto"/>
              <a:ea typeface="+mn-ea"/>
              <a:cs typeface="+mn-cs"/>
            </a:endParaRPr>
          </a:p>
        </p:txBody>
      </p:sp>
      <p:sp>
        <p:nvSpPr>
          <p:cNvPr id="28" name="Rectangle 27"/>
          <p:cNvSpPr/>
          <p:nvPr/>
        </p:nvSpPr>
        <p:spPr>
          <a:xfrm>
            <a:off x="838200" y="4875648"/>
            <a:ext cx="1069200" cy="432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white"/>
                </a:solidFill>
                <a:effectLst/>
                <a:uLnTx/>
                <a:uFillTx/>
                <a:latin typeface="Roboto"/>
                <a:ea typeface="+mn-ea"/>
                <a:cs typeface="+mn-cs"/>
              </a:rPr>
              <a:t>ID</a:t>
            </a:r>
            <a:endParaRPr kumimoji="0" lang="en-US" sz="1800" b="1" i="0" u="none" strike="noStrike" kern="1200" cap="none" spc="0" normalizeH="0" baseline="0" noProof="0" dirty="0">
              <a:ln>
                <a:noFill/>
              </a:ln>
              <a:solidFill>
                <a:prstClr val="white"/>
              </a:solidFill>
              <a:effectLst/>
              <a:uLnTx/>
              <a:uFillTx/>
              <a:latin typeface="Roboto"/>
              <a:ea typeface="+mn-ea"/>
              <a:cs typeface="+mn-cs"/>
            </a:endParaRPr>
          </a:p>
        </p:txBody>
      </p:sp>
      <p:sp>
        <p:nvSpPr>
          <p:cNvPr id="32" name="Footer Placeholder 31">
            <a:extLst>
              <a:ext uri="{FF2B5EF4-FFF2-40B4-BE49-F238E27FC236}">
                <a16:creationId xmlns:a16="http://schemas.microsoft.com/office/drawing/2014/main" id="{CAD61489-F8DE-EC61-E9B3-1BD5B266BFA4}"/>
              </a:ext>
            </a:extLst>
          </p:cNvPr>
          <p:cNvSpPr>
            <a:spLocks noGrp="1"/>
          </p:cNvSpPr>
          <p:nvPr>
            <p:ph type="ftr"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AU" sz="1200" b="1" i="0" u="none" strike="noStrike" kern="1200" cap="none" spc="0" normalizeH="0" baseline="0" noProof="0">
                <a:ln>
                  <a:noFill/>
                </a:ln>
                <a:solidFill>
                  <a:srgbClr val="737373"/>
                </a:solidFill>
                <a:effectLst/>
                <a:uLnTx/>
                <a:uFillTx/>
                <a:latin typeface="Clancy Bold"/>
                <a:ea typeface="+mn-ea"/>
                <a:cs typeface="+mn-cs"/>
              </a:rPr>
              <a:t>22T2</a:t>
            </a:r>
            <a:endParaRPr kumimoji="0" lang="en-AU" sz="1200" b="1" i="0" u="none" strike="noStrike" kern="1200" cap="none" spc="0" normalizeH="0" baseline="0" noProof="0" dirty="0">
              <a:ln>
                <a:noFill/>
              </a:ln>
              <a:solidFill>
                <a:srgbClr val="737373"/>
              </a:solidFill>
              <a:effectLst/>
              <a:uLnTx/>
              <a:uFillTx/>
              <a:latin typeface="Clancy Bold"/>
              <a:ea typeface="+mn-ea"/>
              <a:cs typeface="+mn-cs"/>
            </a:endParaRPr>
          </a:p>
        </p:txBody>
      </p:sp>
      <p:sp>
        <p:nvSpPr>
          <p:cNvPr id="33" name="Slide Number Placeholder 32">
            <a:extLst>
              <a:ext uri="{FF2B5EF4-FFF2-40B4-BE49-F238E27FC236}">
                <a16:creationId xmlns:a16="http://schemas.microsoft.com/office/drawing/2014/main" id="{C0B1E39D-EA7E-7813-740B-AFFD35FA0565}"/>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009375D7-070A-4959-9224-FB5E66F2B1B3}" type="slidenum">
              <a:rPr kumimoji="0" lang="en-AU" sz="1200" b="1" i="0" u="none" strike="noStrike" kern="1200" cap="none" spc="0" normalizeH="0" baseline="0" noProof="0" smtClean="0">
                <a:ln>
                  <a:noFill/>
                </a:ln>
                <a:solidFill>
                  <a:srgbClr val="000000"/>
                </a:solidFill>
                <a:effectLst/>
                <a:uLnTx/>
                <a:uFillTx/>
                <a:latin typeface="Clancy Bold"/>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55</a:t>
            </a:fld>
            <a:endParaRPr kumimoji="0" lang="en-AU" sz="1200" b="1" i="0" u="none" strike="noStrike" kern="1200" cap="none" spc="0" normalizeH="0" baseline="0" noProof="0" dirty="0">
              <a:ln>
                <a:noFill/>
              </a:ln>
              <a:solidFill>
                <a:srgbClr val="000000"/>
              </a:solidFill>
              <a:effectLst/>
              <a:uLnTx/>
              <a:uFillTx/>
              <a:latin typeface="Clancy Bold"/>
              <a:ea typeface="+mn-ea"/>
              <a:cs typeface="+mn-cs"/>
            </a:endParaRPr>
          </a:p>
        </p:txBody>
      </p:sp>
      <p:sp>
        <p:nvSpPr>
          <p:cNvPr id="4" name="Oval 3"/>
          <p:cNvSpPr/>
          <p:nvPr/>
        </p:nvSpPr>
        <p:spPr>
          <a:xfrm>
            <a:off x="1454985" y="1968389"/>
            <a:ext cx="433952" cy="433952"/>
          </a:xfrm>
          <a:prstGeom prst="ellipse">
            <a:avLst/>
          </a:prstGeom>
        </p:spPr>
        <p:style>
          <a:lnRef idx="2">
            <a:schemeClr val="dk1"/>
          </a:lnRef>
          <a:fillRef idx="1">
            <a:schemeClr val="lt1"/>
          </a:fillRef>
          <a:effectRef idx="0">
            <a:schemeClr val="dk1"/>
          </a:effectRef>
          <a:fontRef idx="minor">
            <a:schemeClr val="dk1"/>
          </a:fontRef>
        </p:style>
        <p:txBody>
          <a:bodyPr lIns="36000" tIns="0" rIns="0" b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Roboto"/>
                <a:ea typeface="+mn-ea"/>
                <a:cs typeface="+mn-cs"/>
              </a:rPr>
              <a:t>v</a:t>
            </a:r>
            <a:r>
              <a:rPr kumimoji="0" lang="en-US" sz="1800" b="0" i="0" u="none" strike="noStrike" kern="1200" cap="none" spc="0" normalizeH="0" baseline="-25000" noProof="0" dirty="0">
                <a:ln>
                  <a:noFill/>
                </a:ln>
                <a:solidFill>
                  <a:srgbClr val="000000"/>
                </a:solidFill>
                <a:effectLst/>
                <a:uLnTx/>
                <a:uFillTx/>
                <a:latin typeface="Roboto"/>
                <a:ea typeface="+mn-ea"/>
                <a:cs typeface="+mn-cs"/>
              </a:rPr>
              <a:t>0</a:t>
            </a:r>
          </a:p>
        </p:txBody>
      </p:sp>
      <p:sp>
        <p:nvSpPr>
          <p:cNvPr id="5" name="Oval 4"/>
          <p:cNvSpPr/>
          <p:nvPr/>
        </p:nvSpPr>
        <p:spPr>
          <a:xfrm>
            <a:off x="838200" y="2744417"/>
            <a:ext cx="433952" cy="433952"/>
          </a:xfrm>
          <a:prstGeom prst="ellipse">
            <a:avLst/>
          </a:prstGeom>
        </p:spPr>
        <p:style>
          <a:lnRef idx="2">
            <a:schemeClr val="dk1"/>
          </a:lnRef>
          <a:fillRef idx="1">
            <a:schemeClr val="lt1"/>
          </a:fillRef>
          <a:effectRef idx="0">
            <a:schemeClr val="dk1"/>
          </a:effectRef>
          <a:fontRef idx="minor">
            <a:schemeClr val="dk1"/>
          </a:fontRef>
        </p:style>
        <p:txBody>
          <a:bodyPr lIns="36000" tIns="0" rIns="0" b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Roboto"/>
                <a:ea typeface="+mn-ea"/>
                <a:cs typeface="+mn-cs"/>
              </a:rPr>
              <a:t>v</a:t>
            </a:r>
            <a:r>
              <a:rPr kumimoji="0" lang="en-US" sz="1800" b="0" i="0" u="none" strike="noStrike" kern="1200" cap="none" spc="0" normalizeH="0" baseline="-25000" noProof="0" dirty="0">
                <a:ln>
                  <a:noFill/>
                </a:ln>
                <a:solidFill>
                  <a:srgbClr val="000000"/>
                </a:solidFill>
                <a:effectLst/>
                <a:uLnTx/>
                <a:uFillTx/>
                <a:latin typeface="Roboto"/>
                <a:ea typeface="+mn-ea"/>
                <a:cs typeface="+mn-cs"/>
              </a:rPr>
              <a:t>1</a:t>
            </a:r>
            <a:r>
              <a:rPr kumimoji="0" lang="zh-CN" altLang="en-US" sz="1800" b="0" i="0" u="none" strike="noStrike" kern="1200" cap="none" spc="0" normalizeH="0" baseline="-25000" noProof="0" dirty="0">
                <a:ln>
                  <a:noFill/>
                </a:ln>
                <a:solidFill>
                  <a:srgbClr val="000000"/>
                </a:solidFill>
                <a:effectLst/>
                <a:uLnTx/>
                <a:uFillTx/>
                <a:latin typeface="Roboto"/>
                <a:ea typeface="+mn-ea"/>
                <a:cs typeface="+mn-cs"/>
              </a:rPr>
              <a:t> </a:t>
            </a:r>
            <a:endParaRPr kumimoji="0" lang="en-US" sz="1800" b="0" i="0" u="none" strike="noStrike" kern="1200" cap="none" spc="0" normalizeH="0" baseline="-25000" noProof="0" dirty="0">
              <a:ln>
                <a:noFill/>
              </a:ln>
              <a:solidFill>
                <a:srgbClr val="000000"/>
              </a:solidFill>
              <a:effectLst/>
              <a:uLnTx/>
              <a:uFillTx/>
              <a:latin typeface="Roboto"/>
              <a:ea typeface="+mn-ea"/>
              <a:cs typeface="+mn-cs"/>
            </a:endParaRPr>
          </a:p>
        </p:txBody>
      </p:sp>
      <p:sp>
        <p:nvSpPr>
          <p:cNvPr id="6" name="Oval 5"/>
          <p:cNvSpPr/>
          <p:nvPr/>
        </p:nvSpPr>
        <p:spPr>
          <a:xfrm>
            <a:off x="2731004" y="1924585"/>
            <a:ext cx="433952" cy="433952"/>
          </a:xfrm>
          <a:prstGeom prst="ellipse">
            <a:avLst/>
          </a:prstGeom>
        </p:spPr>
        <p:style>
          <a:lnRef idx="2">
            <a:schemeClr val="dk1"/>
          </a:lnRef>
          <a:fillRef idx="1">
            <a:schemeClr val="lt1"/>
          </a:fillRef>
          <a:effectRef idx="0">
            <a:schemeClr val="dk1"/>
          </a:effectRef>
          <a:fontRef idx="minor">
            <a:schemeClr val="dk1"/>
          </a:fontRef>
        </p:style>
        <p:txBody>
          <a:bodyPr lIns="36000" tIns="0" rIns="0" b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Roboto"/>
                <a:ea typeface="+mn-ea"/>
                <a:cs typeface="+mn-cs"/>
              </a:rPr>
              <a:t>v</a:t>
            </a:r>
            <a:r>
              <a:rPr kumimoji="0" lang="en-US" sz="1800" b="0" i="0" u="none" strike="noStrike" kern="1200" cap="none" spc="0" normalizeH="0" baseline="-25000" noProof="0" dirty="0">
                <a:ln>
                  <a:noFill/>
                </a:ln>
                <a:solidFill>
                  <a:srgbClr val="000000"/>
                </a:solidFill>
                <a:effectLst/>
                <a:uLnTx/>
                <a:uFillTx/>
                <a:latin typeface="Roboto"/>
                <a:ea typeface="+mn-ea"/>
                <a:cs typeface="+mn-cs"/>
              </a:rPr>
              <a:t>6</a:t>
            </a:r>
            <a:endParaRPr kumimoji="0" lang="en-US" sz="1800" b="0" i="0" u="none" strike="noStrike" kern="1200" cap="none" spc="0" normalizeH="0" baseline="0" noProof="0" dirty="0">
              <a:ln>
                <a:noFill/>
              </a:ln>
              <a:solidFill>
                <a:srgbClr val="000000"/>
              </a:solidFill>
              <a:effectLst/>
              <a:uLnTx/>
              <a:uFillTx/>
              <a:latin typeface="Roboto"/>
              <a:ea typeface="+mn-ea"/>
              <a:cs typeface="+mn-cs"/>
            </a:endParaRPr>
          </a:p>
        </p:txBody>
      </p:sp>
      <p:sp>
        <p:nvSpPr>
          <p:cNvPr id="7" name="Oval 6"/>
          <p:cNvSpPr/>
          <p:nvPr/>
        </p:nvSpPr>
        <p:spPr>
          <a:xfrm>
            <a:off x="2147569" y="2590992"/>
            <a:ext cx="433952" cy="433952"/>
          </a:xfrm>
          <a:prstGeom prst="ellipse">
            <a:avLst/>
          </a:prstGeom>
        </p:spPr>
        <p:style>
          <a:lnRef idx="2">
            <a:schemeClr val="dk1"/>
          </a:lnRef>
          <a:fillRef idx="1">
            <a:schemeClr val="lt1"/>
          </a:fillRef>
          <a:effectRef idx="0">
            <a:schemeClr val="dk1"/>
          </a:effectRef>
          <a:fontRef idx="minor">
            <a:schemeClr val="dk1"/>
          </a:fontRef>
        </p:style>
        <p:txBody>
          <a:bodyPr lIns="36000" tIns="0" rIns="0" b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Roboto"/>
                <a:ea typeface="+mn-ea"/>
                <a:cs typeface="+mn-cs"/>
              </a:rPr>
              <a:t>v</a:t>
            </a:r>
            <a:r>
              <a:rPr kumimoji="0" lang="en-US" sz="1800" b="0" i="0" u="none" strike="noStrike" kern="1200" cap="none" spc="0" normalizeH="0" baseline="-25000" noProof="0" dirty="0">
                <a:ln>
                  <a:noFill/>
                </a:ln>
                <a:solidFill>
                  <a:srgbClr val="000000"/>
                </a:solidFill>
                <a:effectLst/>
                <a:uLnTx/>
                <a:uFillTx/>
                <a:latin typeface="Roboto"/>
                <a:ea typeface="+mn-ea"/>
                <a:cs typeface="+mn-cs"/>
              </a:rPr>
              <a:t>3</a:t>
            </a:r>
            <a:endParaRPr kumimoji="0" lang="en-US" sz="1800" b="0" i="0" u="none" strike="noStrike" kern="1200" cap="none" spc="0" normalizeH="0" baseline="0" noProof="0" dirty="0">
              <a:ln>
                <a:noFill/>
              </a:ln>
              <a:solidFill>
                <a:srgbClr val="000000"/>
              </a:solidFill>
              <a:effectLst/>
              <a:uLnTx/>
              <a:uFillTx/>
              <a:latin typeface="Roboto"/>
              <a:ea typeface="+mn-ea"/>
              <a:cs typeface="+mn-cs"/>
            </a:endParaRPr>
          </a:p>
        </p:txBody>
      </p:sp>
      <p:sp>
        <p:nvSpPr>
          <p:cNvPr id="8" name="Oval 7"/>
          <p:cNvSpPr/>
          <p:nvPr/>
        </p:nvSpPr>
        <p:spPr>
          <a:xfrm>
            <a:off x="1584301" y="3364860"/>
            <a:ext cx="433952" cy="433952"/>
          </a:xfrm>
          <a:prstGeom prst="ellipse">
            <a:avLst/>
          </a:prstGeom>
        </p:spPr>
        <p:style>
          <a:lnRef idx="2">
            <a:schemeClr val="dk1"/>
          </a:lnRef>
          <a:fillRef idx="1">
            <a:schemeClr val="lt1"/>
          </a:fillRef>
          <a:effectRef idx="0">
            <a:schemeClr val="dk1"/>
          </a:effectRef>
          <a:fontRef idx="minor">
            <a:schemeClr val="dk1"/>
          </a:fontRef>
        </p:style>
        <p:txBody>
          <a:bodyPr lIns="36000" tIns="0" rIns="0" b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Roboto"/>
                <a:ea typeface="+mn-ea"/>
                <a:cs typeface="+mn-cs"/>
              </a:rPr>
              <a:t>v</a:t>
            </a:r>
            <a:r>
              <a:rPr kumimoji="0" lang="en-US" sz="1800" b="0" i="0" u="none" strike="noStrike" kern="1200" cap="none" spc="0" normalizeH="0" baseline="-25000" noProof="0" dirty="0">
                <a:ln>
                  <a:noFill/>
                </a:ln>
                <a:solidFill>
                  <a:srgbClr val="000000"/>
                </a:solidFill>
                <a:effectLst/>
                <a:uLnTx/>
                <a:uFillTx/>
                <a:latin typeface="Roboto"/>
                <a:ea typeface="+mn-ea"/>
                <a:cs typeface="+mn-cs"/>
              </a:rPr>
              <a:t>2</a:t>
            </a:r>
          </a:p>
        </p:txBody>
      </p:sp>
      <p:sp>
        <p:nvSpPr>
          <p:cNvPr id="9" name="Oval 8"/>
          <p:cNvSpPr/>
          <p:nvPr/>
        </p:nvSpPr>
        <p:spPr>
          <a:xfrm>
            <a:off x="2679061" y="3216734"/>
            <a:ext cx="433952" cy="433952"/>
          </a:xfrm>
          <a:prstGeom prst="ellipse">
            <a:avLst/>
          </a:prstGeom>
        </p:spPr>
        <p:style>
          <a:lnRef idx="2">
            <a:schemeClr val="dk1"/>
          </a:lnRef>
          <a:fillRef idx="1">
            <a:schemeClr val="lt1"/>
          </a:fillRef>
          <a:effectRef idx="0">
            <a:schemeClr val="dk1"/>
          </a:effectRef>
          <a:fontRef idx="minor">
            <a:schemeClr val="dk1"/>
          </a:fontRef>
        </p:style>
        <p:txBody>
          <a:bodyPr lIns="36000" tIns="0" rIns="0" b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Roboto"/>
                <a:ea typeface="+mn-ea"/>
                <a:cs typeface="+mn-cs"/>
              </a:rPr>
              <a:t>v</a:t>
            </a:r>
            <a:r>
              <a:rPr kumimoji="0" lang="en-US" sz="1800" b="0" i="0" u="none" strike="noStrike" kern="1200" cap="none" spc="0" normalizeH="0" baseline="-25000" noProof="0" dirty="0">
                <a:ln>
                  <a:noFill/>
                </a:ln>
                <a:solidFill>
                  <a:srgbClr val="000000"/>
                </a:solidFill>
                <a:effectLst/>
                <a:uLnTx/>
                <a:uFillTx/>
                <a:latin typeface="Roboto"/>
                <a:ea typeface="+mn-ea"/>
                <a:cs typeface="+mn-cs"/>
              </a:rPr>
              <a:t>4</a:t>
            </a:r>
            <a:endParaRPr kumimoji="0" lang="en-US" sz="1800" b="0" i="0" u="none" strike="noStrike" kern="1200" cap="none" spc="0" normalizeH="0" baseline="0" noProof="0" dirty="0">
              <a:ln>
                <a:noFill/>
              </a:ln>
              <a:solidFill>
                <a:srgbClr val="000000"/>
              </a:solidFill>
              <a:effectLst/>
              <a:uLnTx/>
              <a:uFillTx/>
              <a:latin typeface="Roboto"/>
              <a:ea typeface="+mn-ea"/>
              <a:cs typeface="+mn-cs"/>
            </a:endParaRPr>
          </a:p>
        </p:txBody>
      </p:sp>
      <p:sp>
        <p:nvSpPr>
          <p:cNvPr id="10" name="Oval 9"/>
          <p:cNvSpPr/>
          <p:nvPr/>
        </p:nvSpPr>
        <p:spPr>
          <a:xfrm>
            <a:off x="3704703" y="1963023"/>
            <a:ext cx="433952" cy="433952"/>
          </a:xfrm>
          <a:prstGeom prst="ellipse">
            <a:avLst/>
          </a:prstGeom>
        </p:spPr>
        <p:style>
          <a:lnRef idx="2">
            <a:schemeClr val="dk1"/>
          </a:lnRef>
          <a:fillRef idx="1">
            <a:schemeClr val="lt1"/>
          </a:fillRef>
          <a:effectRef idx="0">
            <a:schemeClr val="dk1"/>
          </a:effectRef>
          <a:fontRef idx="minor">
            <a:schemeClr val="dk1"/>
          </a:fontRef>
        </p:style>
        <p:txBody>
          <a:bodyPr lIns="36000" tIns="0" rIns="0" b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Roboto"/>
                <a:ea typeface="+mn-ea"/>
                <a:cs typeface="+mn-cs"/>
              </a:rPr>
              <a:t>v</a:t>
            </a:r>
            <a:r>
              <a:rPr kumimoji="0" lang="en-US" sz="1800" b="0" i="0" u="none" strike="noStrike" kern="1200" cap="none" spc="0" normalizeH="0" baseline="-25000" noProof="0" dirty="0">
                <a:ln>
                  <a:noFill/>
                </a:ln>
                <a:solidFill>
                  <a:srgbClr val="000000"/>
                </a:solidFill>
                <a:effectLst/>
                <a:uLnTx/>
                <a:uFillTx/>
                <a:latin typeface="Roboto"/>
                <a:ea typeface="+mn-ea"/>
                <a:cs typeface="+mn-cs"/>
              </a:rPr>
              <a:t>7</a:t>
            </a:r>
            <a:endParaRPr kumimoji="0" lang="en-US" sz="1800" b="0" i="0" u="none" strike="noStrike" kern="1200" cap="none" spc="0" normalizeH="0" baseline="0" noProof="0" dirty="0">
              <a:ln>
                <a:noFill/>
              </a:ln>
              <a:solidFill>
                <a:srgbClr val="000000"/>
              </a:solidFill>
              <a:effectLst/>
              <a:uLnTx/>
              <a:uFillTx/>
              <a:latin typeface="Roboto"/>
              <a:ea typeface="+mn-ea"/>
              <a:cs typeface="+mn-cs"/>
            </a:endParaRPr>
          </a:p>
        </p:txBody>
      </p:sp>
      <p:sp>
        <p:nvSpPr>
          <p:cNvPr id="11" name="Oval 10"/>
          <p:cNvSpPr/>
          <p:nvPr/>
        </p:nvSpPr>
        <p:spPr>
          <a:xfrm>
            <a:off x="3210554" y="2595208"/>
            <a:ext cx="433952" cy="433952"/>
          </a:xfrm>
          <a:prstGeom prst="ellipse">
            <a:avLst/>
          </a:prstGeom>
        </p:spPr>
        <p:style>
          <a:lnRef idx="2">
            <a:schemeClr val="dk1"/>
          </a:lnRef>
          <a:fillRef idx="1">
            <a:schemeClr val="lt1"/>
          </a:fillRef>
          <a:effectRef idx="0">
            <a:schemeClr val="dk1"/>
          </a:effectRef>
          <a:fontRef idx="minor">
            <a:schemeClr val="dk1"/>
          </a:fontRef>
        </p:style>
        <p:txBody>
          <a:bodyPr lIns="36000" tIns="0" rIns="0" b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Roboto"/>
                <a:ea typeface="+mn-ea"/>
                <a:cs typeface="+mn-cs"/>
              </a:rPr>
              <a:t>v</a:t>
            </a:r>
            <a:r>
              <a:rPr kumimoji="0" lang="en-US" sz="1800" b="0" i="0" u="none" strike="noStrike" kern="1200" cap="none" spc="0" normalizeH="0" baseline="-25000" noProof="0" dirty="0">
                <a:ln>
                  <a:noFill/>
                </a:ln>
                <a:solidFill>
                  <a:srgbClr val="000000"/>
                </a:solidFill>
                <a:effectLst/>
                <a:uLnTx/>
                <a:uFillTx/>
                <a:latin typeface="Roboto"/>
                <a:ea typeface="+mn-ea"/>
                <a:cs typeface="+mn-cs"/>
              </a:rPr>
              <a:t>5</a:t>
            </a:r>
            <a:endParaRPr kumimoji="0" lang="en-US" sz="1800" b="0" i="0" u="none" strike="noStrike" kern="1200" cap="none" spc="0" normalizeH="0" baseline="0" noProof="0" dirty="0">
              <a:ln>
                <a:noFill/>
              </a:ln>
              <a:solidFill>
                <a:srgbClr val="000000"/>
              </a:solidFill>
              <a:effectLst/>
              <a:uLnTx/>
              <a:uFillTx/>
              <a:latin typeface="Roboto"/>
              <a:ea typeface="+mn-ea"/>
              <a:cs typeface="+mn-cs"/>
            </a:endParaRPr>
          </a:p>
        </p:txBody>
      </p:sp>
      <p:sp>
        <p:nvSpPr>
          <p:cNvPr id="12" name="Oval 11"/>
          <p:cNvSpPr/>
          <p:nvPr/>
        </p:nvSpPr>
        <p:spPr>
          <a:xfrm>
            <a:off x="3704703" y="3101493"/>
            <a:ext cx="433952" cy="433952"/>
          </a:xfrm>
          <a:prstGeom prst="ellipse">
            <a:avLst/>
          </a:prstGeom>
        </p:spPr>
        <p:style>
          <a:lnRef idx="2">
            <a:schemeClr val="dk1"/>
          </a:lnRef>
          <a:fillRef idx="1">
            <a:schemeClr val="lt1"/>
          </a:fillRef>
          <a:effectRef idx="0">
            <a:schemeClr val="dk1"/>
          </a:effectRef>
          <a:fontRef idx="minor">
            <a:schemeClr val="dk1"/>
          </a:fontRef>
        </p:style>
        <p:txBody>
          <a:bodyPr lIns="36000" tIns="0" rIns="0" b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Roboto"/>
                <a:ea typeface="+mn-ea"/>
                <a:cs typeface="+mn-cs"/>
              </a:rPr>
              <a:t>v</a:t>
            </a:r>
            <a:r>
              <a:rPr kumimoji="0" lang="en-US" sz="1800" b="0" i="0" u="none" strike="noStrike" kern="1200" cap="none" spc="0" normalizeH="0" baseline="-25000" noProof="0" dirty="0">
                <a:ln>
                  <a:noFill/>
                </a:ln>
                <a:solidFill>
                  <a:srgbClr val="000000"/>
                </a:solidFill>
                <a:effectLst/>
                <a:uLnTx/>
                <a:uFillTx/>
                <a:latin typeface="Roboto"/>
                <a:ea typeface="+mn-ea"/>
                <a:cs typeface="+mn-cs"/>
              </a:rPr>
              <a:t>8</a:t>
            </a:r>
            <a:endParaRPr kumimoji="0" lang="en-US" sz="1800" b="0" i="0" u="none" strike="noStrike" kern="1200" cap="none" spc="0" normalizeH="0" baseline="0" noProof="0" dirty="0">
              <a:ln>
                <a:noFill/>
              </a:ln>
              <a:solidFill>
                <a:srgbClr val="000000"/>
              </a:solidFill>
              <a:effectLst/>
              <a:uLnTx/>
              <a:uFillTx/>
              <a:latin typeface="Roboto"/>
              <a:ea typeface="+mn-ea"/>
              <a:cs typeface="+mn-cs"/>
            </a:endParaRPr>
          </a:p>
        </p:txBody>
      </p:sp>
      <p:cxnSp>
        <p:nvCxnSpPr>
          <p:cNvPr id="13" name="Straight Connector 12"/>
          <p:cNvCxnSpPr>
            <a:stCxn id="6" idx="3"/>
            <a:endCxn id="7" idx="7"/>
          </p:cNvCxnSpPr>
          <p:nvPr/>
        </p:nvCxnSpPr>
        <p:spPr>
          <a:xfrm flipH="1">
            <a:off x="1208601" y="2338790"/>
            <a:ext cx="309935" cy="469178"/>
          </a:xfrm>
          <a:prstGeom prst="line">
            <a:avLst/>
          </a:prstGeom>
        </p:spPr>
        <p:style>
          <a:lnRef idx="2">
            <a:schemeClr val="dk1"/>
          </a:lnRef>
          <a:fillRef idx="0">
            <a:schemeClr val="dk1"/>
          </a:fillRef>
          <a:effectRef idx="1">
            <a:schemeClr val="dk1"/>
          </a:effectRef>
          <a:fontRef idx="minor">
            <a:schemeClr val="tx1"/>
          </a:fontRef>
        </p:style>
      </p:cxnSp>
      <p:cxnSp>
        <p:nvCxnSpPr>
          <p:cNvPr id="14" name="Straight Connector 13"/>
          <p:cNvCxnSpPr>
            <a:stCxn id="6" idx="5"/>
            <a:endCxn id="9" idx="1"/>
          </p:cNvCxnSpPr>
          <p:nvPr/>
        </p:nvCxnSpPr>
        <p:spPr>
          <a:xfrm>
            <a:off x="1825386" y="2338790"/>
            <a:ext cx="385734" cy="315753"/>
          </a:xfrm>
          <a:prstGeom prst="line">
            <a:avLst/>
          </a:prstGeom>
        </p:spPr>
        <p:style>
          <a:lnRef idx="2">
            <a:schemeClr val="dk1"/>
          </a:lnRef>
          <a:fillRef idx="0">
            <a:schemeClr val="dk1"/>
          </a:fillRef>
          <a:effectRef idx="1">
            <a:schemeClr val="dk1"/>
          </a:effectRef>
          <a:fontRef idx="minor">
            <a:schemeClr val="tx1"/>
          </a:fontRef>
        </p:style>
      </p:cxnSp>
      <p:cxnSp>
        <p:nvCxnSpPr>
          <p:cNvPr id="15" name="Straight Connector 14"/>
          <p:cNvCxnSpPr>
            <a:stCxn id="7" idx="5"/>
            <a:endCxn id="10" idx="1"/>
          </p:cNvCxnSpPr>
          <p:nvPr/>
        </p:nvCxnSpPr>
        <p:spPr>
          <a:xfrm>
            <a:off x="1208601" y="3114818"/>
            <a:ext cx="439251" cy="313593"/>
          </a:xfrm>
          <a:prstGeom prst="line">
            <a:avLst/>
          </a:prstGeom>
        </p:spPr>
        <p:style>
          <a:lnRef idx="2">
            <a:schemeClr val="dk1"/>
          </a:lnRef>
          <a:fillRef idx="0">
            <a:schemeClr val="dk1"/>
          </a:fillRef>
          <a:effectRef idx="1">
            <a:schemeClr val="dk1"/>
          </a:effectRef>
          <a:fontRef idx="minor">
            <a:schemeClr val="tx1"/>
          </a:fontRef>
        </p:style>
      </p:cxnSp>
      <p:cxnSp>
        <p:nvCxnSpPr>
          <p:cNvPr id="16" name="Straight Connector 15"/>
          <p:cNvCxnSpPr>
            <a:stCxn id="10" idx="7"/>
            <a:endCxn id="9" idx="3"/>
          </p:cNvCxnSpPr>
          <p:nvPr/>
        </p:nvCxnSpPr>
        <p:spPr>
          <a:xfrm flipV="1">
            <a:off x="1954702" y="2961393"/>
            <a:ext cx="256418" cy="467018"/>
          </a:xfrm>
          <a:prstGeom prst="line">
            <a:avLst/>
          </a:prstGeom>
        </p:spPr>
        <p:style>
          <a:lnRef idx="2">
            <a:schemeClr val="dk1"/>
          </a:lnRef>
          <a:fillRef idx="0">
            <a:schemeClr val="dk1"/>
          </a:fillRef>
          <a:effectRef idx="1">
            <a:schemeClr val="dk1"/>
          </a:effectRef>
          <a:fontRef idx="minor">
            <a:schemeClr val="tx1"/>
          </a:fontRef>
        </p:style>
      </p:cxnSp>
      <p:cxnSp>
        <p:nvCxnSpPr>
          <p:cNvPr id="17" name="Straight Connector 16"/>
          <p:cNvCxnSpPr>
            <a:stCxn id="7" idx="6"/>
            <a:endCxn id="9" idx="2"/>
          </p:cNvCxnSpPr>
          <p:nvPr/>
        </p:nvCxnSpPr>
        <p:spPr>
          <a:xfrm flipV="1">
            <a:off x="1272152" y="2807968"/>
            <a:ext cx="875417" cy="153425"/>
          </a:xfrm>
          <a:prstGeom prst="line">
            <a:avLst/>
          </a:prstGeom>
        </p:spPr>
        <p:style>
          <a:lnRef idx="2">
            <a:schemeClr val="dk1"/>
          </a:lnRef>
          <a:fillRef idx="0">
            <a:schemeClr val="dk1"/>
          </a:fillRef>
          <a:effectRef idx="1">
            <a:schemeClr val="dk1"/>
          </a:effectRef>
          <a:fontRef idx="minor">
            <a:schemeClr val="tx1"/>
          </a:fontRef>
        </p:style>
      </p:cxnSp>
      <p:cxnSp>
        <p:nvCxnSpPr>
          <p:cNvPr id="18" name="Straight Connector 17"/>
          <p:cNvCxnSpPr>
            <a:stCxn id="6" idx="4"/>
            <a:endCxn id="10" idx="0"/>
          </p:cNvCxnSpPr>
          <p:nvPr/>
        </p:nvCxnSpPr>
        <p:spPr>
          <a:xfrm>
            <a:off x="1671961" y="2402341"/>
            <a:ext cx="129316" cy="962519"/>
          </a:xfrm>
          <a:prstGeom prst="line">
            <a:avLst/>
          </a:prstGeom>
        </p:spPr>
        <p:style>
          <a:lnRef idx="2">
            <a:schemeClr val="dk1"/>
          </a:lnRef>
          <a:fillRef idx="0">
            <a:schemeClr val="dk1"/>
          </a:fillRef>
          <a:effectRef idx="1">
            <a:schemeClr val="dk1"/>
          </a:effectRef>
          <a:fontRef idx="minor">
            <a:schemeClr val="tx1"/>
          </a:fontRef>
        </p:style>
      </p:cxnSp>
      <p:cxnSp>
        <p:nvCxnSpPr>
          <p:cNvPr id="19" name="Straight Connector 18"/>
          <p:cNvCxnSpPr>
            <a:stCxn id="9" idx="7"/>
            <a:endCxn id="8" idx="3"/>
          </p:cNvCxnSpPr>
          <p:nvPr/>
        </p:nvCxnSpPr>
        <p:spPr>
          <a:xfrm flipV="1">
            <a:off x="2517970" y="2294986"/>
            <a:ext cx="276585" cy="359557"/>
          </a:xfrm>
          <a:prstGeom prst="line">
            <a:avLst/>
          </a:prstGeom>
        </p:spPr>
        <p:style>
          <a:lnRef idx="2">
            <a:schemeClr val="dk1"/>
          </a:lnRef>
          <a:fillRef idx="0">
            <a:schemeClr val="dk1"/>
          </a:fillRef>
          <a:effectRef idx="1">
            <a:schemeClr val="dk1"/>
          </a:effectRef>
          <a:fontRef idx="minor">
            <a:schemeClr val="tx1"/>
          </a:fontRef>
        </p:style>
      </p:cxnSp>
      <p:cxnSp>
        <p:nvCxnSpPr>
          <p:cNvPr id="20" name="Straight Connector 19"/>
          <p:cNvCxnSpPr>
            <a:stCxn id="9" idx="6"/>
            <a:endCxn id="13" idx="2"/>
          </p:cNvCxnSpPr>
          <p:nvPr/>
        </p:nvCxnSpPr>
        <p:spPr>
          <a:xfrm>
            <a:off x="2581521" y="2807968"/>
            <a:ext cx="629033" cy="4216"/>
          </a:xfrm>
          <a:prstGeom prst="line">
            <a:avLst/>
          </a:prstGeom>
        </p:spPr>
        <p:style>
          <a:lnRef idx="2">
            <a:schemeClr val="dk1"/>
          </a:lnRef>
          <a:fillRef idx="0">
            <a:schemeClr val="dk1"/>
          </a:fillRef>
          <a:effectRef idx="1">
            <a:schemeClr val="dk1"/>
          </a:effectRef>
          <a:fontRef idx="minor">
            <a:schemeClr val="tx1"/>
          </a:fontRef>
        </p:style>
      </p:cxnSp>
      <p:cxnSp>
        <p:nvCxnSpPr>
          <p:cNvPr id="21" name="Straight Connector 20"/>
          <p:cNvCxnSpPr>
            <a:stCxn id="10" idx="6"/>
            <a:endCxn id="11" idx="2"/>
          </p:cNvCxnSpPr>
          <p:nvPr/>
        </p:nvCxnSpPr>
        <p:spPr>
          <a:xfrm flipV="1">
            <a:off x="2018253" y="3433710"/>
            <a:ext cx="660808" cy="148126"/>
          </a:xfrm>
          <a:prstGeom prst="line">
            <a:avLst/>
          </a:prstGeom>
        </p:spPr>
        <p:style>
          <a:lnRef idx="2">
            <a:schemeClr val="dk1"/>
          </a:lnRef>
          <a:fillRef idx="0">
            <a:schemeClr val="dk1"/>
          </a:fillRef>
          <a:effectRef idx="1">
            <a:schemeClr val="dk1"/>
          </a:effectRef>
          <a:fontRef idx="minor">
            <a:schemeClr val="tx1"/>
          </a:fontRef>
        </p:style>
      </p:cxnSp>
      <p:cxnSp>
        <p:nvCxnSpPr>
          <p:cNvPr id="22" name="Straight Connector 21"/>
          <p:cNvCxnSpPr>
            <a:stCxn id="9" idx="5"/>
            <a:endCxn id="11" idx="1"/>
          </p:cNvCxnSpPr>
          <p:nvPr/>
        </p:nvCxnSpPr>
        <p:spPr>
          <a:xfrm>
            <a:off x="2517970" y="2961393"/>
            <a:ext cx="224642" cy="318892"/>
          </a:xfrm>
          <a:prstGeom prst="line">
            <a:avLst/>
          </a:prstGeom>
        </p:spPr>
        <p:style>
          <a:lnRef idx="2">
            <a:schemeClr val="dk1"/>
          </a:lnRef>
          <a:fillRef idx="0">
            <a:schemeClr val="dk1"/>
          </a:fillRef>
          <a:effectRef idx="1">
            <a:schemeClr val="dk1"/>
          </a:effectRef>
          <a:fontRef idx="minor">
            <a:schemeClr val="tx1"/>
          </a:fontRef>
        </p:style>
      </p:cxnSp>
      <p:cxnSp>
        <p:nvCxnSpPr>
          <p:cNvPr id="23" name="Straight Connector 22"/>
          <p:cNvCxnSpPr>
            <a:stCxn id="11" idx="7"/>
            <a:endCxn id="13" idx="3"/>
          </p:cNvCxnSpPr>
          <p:nvPr/>
        </p:nvCxnSpPr>
        <p:spPr>
          <a:xfrm flipV="1">
            <a:off x="3049462" y="2965609"/>
            <a:ext cx="224643" cy="314676"/>
          </a:xfrm>
          <a:prstGeom prst="line">
            <a:avLst/>
          </a:prstGeom>
        </p:spPr>
        <p:style>
          <a:lnRef idx="2">
            <a:schemeClr val="dk1"/>
          </a:lnRef>
          <a:fillRef idx="0">
            <a:schemeClr val="dk1"/>
          </a:fillRef>
          <a:effectRef idx="1">
            <a:schemeClr val="dk1"/>
          </a:effectRef>
          <a:fontRef idx="minor">
            <a:schemeClr val="tx1"/>
          </a:fontRef>
        </p:style>
      </p:cxnSp>
      <p:cxnSp>
        <p:nvCxnSpPr>
          <p:cNvPr id="24" name="Straight Connector 23"/>
          <p:cNvCxnSpPr>
            <a:stCxn id="8" idx="5"/>
            <a:endCxn id="13" idx="1"/>
          </p:cNvCxnSpPr>
          <p:nvPr/>
        </p:nvCxnSpPr>
        <p:spPr>
          <a:xfrm>
            <a:off x="3101405" y="2294986"/>
            <a:ext cx="172700" cy="363773"/>
          </a:xfrm>
          <a:prstGeom prst="line">
            <a:avLst/>
          </a:prstGeom>
        </p:spPr>
        <p:style>
          <a:lnRef idx="2">
            <a:schemeClr val="dk1"/>
          </a:lnRef>
          <a:fillRef idx="0">
            <a:schemeClr val="dk1"/>
          </a:fillRef>
          <a:effectRef idx="1">
            <a:schemeClr val="dk1"/>
          </a:effectRef>
          <a:fontRef idx="minor">
            <a:schemeClr val="tx1"/>
          </a:fontRef>
        </p:style>
      </p:cxnSp>
      <p:cxnSp>
        <p:nvCxnSpPr>
          <p:cNvPr id="25" name="Straight Connector 24"/>
          <p:cNvCxnSpPr>
            <a:stCxn id="8" idx="6"/>
            <a:endCxn id="12" idx="2"/>
          </p:cNvCxnSpPr>
          <p:nvPr/>
        </p:nvCxnSpPr>
        <p:spPr>
          <a:xfrm>
            <a:off x="3164956" y="2141561"/>
            <a:ext cx="539747" cy="38438"/>
          </a:xfrm>
          <a:prstGeom prst="line">
            <a:avLst/>
          </a:prstGeom>
        </p:spPr>
        <p:style>
          <a:lnRef idx="2">
            <a:schemeClr val="dk1"/>
          </a:lnRef>
          <a:fillRef idx="0">
            <a:schemeClr val="dk1"/>
          </a:fillRef>
          <a:effectRef idx="1">
            <a:schemeClr val="dk1"/>
          </a:effectRef>
          <a:fontRef idx="minor">
            <a:schemeClr val="tx1"/>
          </a:fontRef>
        </p:style>
      </p:cxnSp>
      <p:cxnSp>
        <p:nvCxnSpPr>
          <p:cNvPr id="26" name="Straight Connector 25"/>
          <p:cNvCxnSpPr>
            <a:stCxn id="13" idx="7"/>
            <a:endCxn id="12" idx="3"/>
          </p:cNvCxnSpPr>
          <p:nvPr/>
        </p:nvCxnSpPr>
        <p:spPr>
          <a:xfrm flipV="1">
            <a:off x="3580955" y="2333424"/>
            <a:ext cx="187299" cy="325335"/>
          </a:xfrm>
          <a:prstGeom prst="line">
            <a:avLst/>
          </a:prstGeom>
        </p:spPr>
        <p:style>
          <a:lnRef idx="2">
            <a:schemeClr val="dk1"/>
          </a:lnRef>
          <a:fillRef idx="0">
            <a:schemeClr val="dk1"/>
          </a:fillRef>
          <a:effectRef idx="1">
            <a:schemeClr val="dk1"/>
          </a:effectRef>
          <a:fontRef idx="minor">
            <a:schemeClr val="tx1"/>
          </a:fontRef>
        </p:style>
      </p:cxnSp>
      <p:cxnSp>
        <p:nvCxnSpPr>
          <p:cNvPr id="27" name="Straight Connector 26"/>
          <p:cNvCxnSpPr>
            <a:stCxn id="13" idx="5"/>
            <a:endCxn id="14" idx="1"/>
          </p:cNvCxnSpPr>
          <p:nvPr/>
        </p:nvCxnSpPr>
        <p:spPr>
          <a:xfrm>
            <a:off x="3580955" y="2965609"/>
            <a:ext cx="187299" cy="199435"/>
          </a:xfrm>
          <a:prstGeom prst="line">
            <a:avLst/>
          </a:prstGeom>
        </p:spPr>
        <p:style>
          <a:lnRef idx="2">
            <a:schemeClr val="dk1"/>
          </a:lnRef>
          <a:fillRef idx="0">
            <a:schemeClr val="dk1"/>
          </a:fillRef>
          <a:effectRef idx="1">
            <a:schemeClr val="dk1"/>
          </a:effectRef>
          <a:fontRef idx="minor">
            <a:schemeClr val="tx1"/>
          </a:fontRef>
        </p:style>
      </p:cxnSp>
      <p:sp>
        <p:nvSpPr>
          <p:cNvPr id="216" name="TextBox 215"/>
          <p:cNvSpPr txBox="1"/>
          <p:nvPr/>
        </p:nvSpPr>
        <p:spPr>
          <a:xfrm>
            <a:off x="838200" y="4229397"/>
            <a:ext cx="4371900"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Roboto"/>
                <a:ea typeface="+mn-ea"/>
                <a:cs typeface="+mn-cs"/>
              </a:rPr>
              <a:t>Initialize the core number by degree</a:t>
            </a:r>
          </a:p>
        </p:txBody>
      </p:sp>
      <p:sp>
        <p:nvSpPr>
          <p:cNvPr id="217" name="TextBox 216"/>
          <p:cNvSpPr txBox="1"/>
          <p:nvPr/>
        </p:nvSpPr>
        <p:spPr>
          <a:xfrm>
            <a:off x="5574113" y="4217058"/>
            <a:ext cx="3015916"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Roboto"/>
                <a:ea typeface="+mn-ea"/>
                <a:cs typeface="+mn-cs"/>
              </a:rPr>
              <a:t>Iteration </a:t>
            </a:r>
            <a:r>
              <a:rPr kumimoji="0" lang="en-US" sz="2000" b="1" i="1" u="none" strike="noStrike" kern="1200" cap="none" spc="0" normalizeH="0" baseline="0" noProof="0" dirty="0">
                <a:ln>
                  <a:noFill/>
                </a:ln>
                <a:solidFill>
                  <a:srgbClr val="FA91B6">
                    <a:lumMod val="75000"/>
                  </a:srgbClr>
                </a:solidFill>
                <a:effectLst/>
                <a:uLnTx/>
                <a:uFillTx/>
                <a:latin typeface="Roboto"/>
                <a:ea typeface="+mn-ea"/>
                <a:cs typeface="+mn-cs"/>
              </a:rPr>
              <a:t>1</a:t>
            </a:r>
          </a:p>
        </p:txBody>
      </p:sp>
      <p:sp>
        <p:nvSpPr>
          <p:cNvPr id="3" name="TextBox 2"/>
          <p:cNvSpPr txBox="1"/>
          <p:nvPr/>
        </p:nvSpPr>
        <p:spPr>
          <a:xfrm>
            <a:off x="9307670" y="4141329"/>
            <a:ext cx="1825707" cy="502702"/>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000" b="0" i="0" u="none" strike="noStrike" kern="1200" cap="none" spc="0" normalizeH="0" baseline="0" noProof="0" dirty="0" err="1">
                <a:ln>
                  <a:noFill/>
                </a:ln>
                <a:solidFill>
                  <a:srgbClr val="000000"/>
                </a:solidFill>
                <a:effectLst/>
                <a:uLnTx/>
                <a:uFillTx/>
                <a:latin typeface="Roboto"/>
                <a:ea typeface="+mn-ea"/>
                <a:cs typeface="+mn-cs"/>
              </a:rPr>
              <a:t>isContinue</a:t>
            </a:r>
            <a:r>
              <a:rPr kumimoji="0" lang="en-US" sz="2000" b="0" i="0" u="none" strike="noStrike" kern="1200" cap="none" spc="0" normalizeH="0" baseline="0" noProof="0" dirty="0">
                <a:ln>
                  <a:noFill/>
                </a:ln>
                <a:solidFill>
                  <a:srgbClr val="000000"/>
                </a:solidFill>
                <a:effectLst/>
                <a:uLnTx/>
                <a:uFillTx/>
                <a:latin typeface="Roboto"/>
                <a:ea typeface="+mn-ea"/>
                <a:cs typeface="+mn-cs"/>
              </a:rPr>
              <a:t>: </a:t>
            </a:r>
            <a:endParaRPr kumimoji="0" lang="en-US" sz="2000" b="1" i="1" u="none" strike="noStrike" kern="1200" cap="none" spc="0" normalizeH="0" baseline="0" noProof="0" dirty="0">
              <a:ln>
                <a:noFill/>
              </a:ln>
              <a:solidFill>
                <a:srgbClr val="FA91B6">
                  <a:lumMod val="75000"/>
                </a:srgbClr>
              </a:solidFill>
              <a:effectLst/>
              <a:uLnTx/>
              <a:uFillTx/>
              <a:latin typeface="Roboto"/>
              <a:ea typeface="+mn-ea"/>
              <a:cs typeface="+mn-cs"/>
            </a:endParaRPr>
          </a:p>
        </p:txBody>
      </p:sp>
      <p:sp>
        <p:nvSpPr>
          <p:cNvPr id="30" name="TextBox 29"/>
          <p:cNvSpPr txBox="1"/>
          <p:nvPr/>
        </p:nvSpPr>
        <p:spPr>
          <a:xfrm>
            <a:off x="10597665" y="4140114"/>
            <a:ext cx="756135" cy="553998"/>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000" b="1" i="1" u="none" strike="noStrike" kern="1200" cap="none" spc="0" normalizeH="0" baseline="0" noProof="0" dirty="0">
                <a:ln>
                  <a:noFill/>
                </a:ln>
                <a:solidFill>
                  <a:srgbClr val="FA91B6">
                    <a:lumMod val="75000"/>
                  </a:srgbClr>
                </a:solidFill>
                <a:effectLst/>
                <a:uLnTx/>
                <a:uFillTx/>
                <a:latin typeface="Roboto"/>
                <a:ea typeface="+mn-ea"/>
                <a:cs typeface="+mn-cs"/>
              </a:rPr>
              <a:t>True</a:t>
            </a:r>
          </a:p>
        </p:txBody>
      </p:sp>
      <p:sp>
        <p:nvSpPr>
          <p:cNvPr id="39" name="Rectangle 27"/>
          <p:cNvSpPr/>
          <p:nvPr/>
        </p:nvSpPr>
        <p:spPr>
          <a:xfrm>
            <a:off x="1931175" y="4875648"/>
            <a:ext cx="1069200" cy="432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a:ln>
                  <a:noFill/>
                </a:ln>
                <a:solidFill>
                  <a:prstClr val="white"/>
                </a:solidFill>
                <a:effectLst/>
                <a:uLnTx/>
                <a:uFillTx/>
                <a:latin typeface="Roboto"/>
                <a:ea typeface="+mn-ea"/>
                <a:cs typeface="+mn-cs"/>
              </a:rPr>
              <a:t>0</a:t>
            </a:r>
            <a:endParaRPr kumimoji="0" lang="en-US" sz="1800" b="1" i="0" u="none" strike="noStrike" kern="1200" cap="none" spc="0" normalizeH="0" baseline="0" noProof="0" dirty="0">
              <a:ln>
                <a:noFill/>
              </a:ln>
              <a:solidFill>
                <a:prstClr val="white"/>
              </a:solidFill>
              <a:effectLst/>
              <a:uLnTx/>
              <a:uFillTx/>
              <a:latin typeface="Roboto"/>
              <a:ea typeface="+mn-ea"/>
              <a:cs typeface="+mn-cs"/>
            </a:endParaRPr>
          </a:p>
        </p:txBody>
      </p:sp>
      <p:sp>
        <p:nvSpPr>
          <p:cNvPr id="40" name="Rectangle 27"/>
          <p:cNvSpPr/>
          <p:nvPr/>
        </p:nvSpPr>
        <p:spPr>
          <a:xfrm>
            <a:off x="3024150" y="4875648"/>
            <a:ext cx="1069200" cy="432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white"/>
                </a:solidFill>
                <a:effectLst/>
                <a:uLnTx/>
                <a:uFillTx/>
                <a:latin typeface="Roboto"/>
                <a:ea typeface="+mn-ea"/>
                <a:cs typeface="+mn-cs"/>
              </a:rPr>
              <a:t>1</a:t>
            </a:r>
            <a:endParaRPr kumimoji="0" lang="en-US" sz="1800" b="1" i="0" u="none" strike="noStrike" kern="1200" cap="none" spc="0" normalizeH="0" baseline="0" noProof="0" dirty="0">
              <a:ln>
                <a:noFill/>
              </a:ln>
              <a:solidFill>
                <a:prstClr val="white"/>
              </a:solidFill>
              <a:effectLst/>
              <a:uLnTx/>
              <a:uFillTx/>
              <a:latin typeface="Roboto"/>
              <a:ea typeface="+mn-ea"/>
              <a:cs typeface="+mn-cs"/>
            </a:endParaRPr>
          </a:p>
        </p:txBody>
      </p:sp>
      <p:sp>
        <p:nvSpPr>
          <p:cNvPr id="41" name="Rectangle 27"/>
          <p:cNvSpPr/>
          <p:nvPr/>
        </p:nvSpPr>
        <p:spPr>
          <a:xfrm>
            <a:off x="4117125" y="4875648"/>
            <a:ext cx="1069200" cy="432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white"/>
                </a:solidFill>
                <a:effectLst/>
                <a:uLnTx/>
                <a:uFillTx/>
                <a:latin typeface="Roboto"/>
                <a:ea typeface="+mn-ea"/>
                <a:cs typeface="+mn-cs"/>
              </a:rPr>
              <a:t>2</a:t>
            </a:r>
            <a:endParaRPr kumimoji="0" lang="en-US" sz="1800" b="1" i="0" u="none" strike="noStrike" kern="1200" cap="none" spc="0" normalizeH="0" baseline="0" noProof="0" dirty="0">
              <a:ln>
                <a:noFill/>
              </a:ln>
              <a:solidFill>
                <a:prstClr val="white"/>
              </a:solidFill>
              <a:effectLst/>
              <a:uLnTx/>
              <a:uFillTx/>
              <a:latin typeface="Roboto"/>
              <a:ea typeface="+mn-ea"/>
              <a:cs typeface="+mn-cs"/>
            </a:endParaRPr>
          </a:p>
        </p:txBody>
      </p:sp>
      <p:sp>
        <p:nvSpPr>
          <p:cNvPr id="43" name="Rectangle 27"/>
          <p:cNvSpPr/>
          <p:nvPr/>
        </p:nvSpPr>
        <p:spPr>
          <a:xfrm>
            <a:off x="5210100" y="4875648"/>
            <a:ext cx="1069200" cy="432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white"/>
                </a:solidFill>
                <a:effectLst/>
                <a:uLnTx/>
                <a:uFillTx/>
                <a:latin typeface="Roboto"/>
                <a:ea typeface="+mn-ea"/>
                <a:cs typeface="+mn-cs"/>
              </a:rPr>
              <a:t>3</a:t>
            </a:r>
            <a:endParaRPr kumimoji="0" lang="en-US" sz="1800" b="1" i="0" u="none" strike="noStrike" kern="1200" cap="none" spc="0" normalizeH="0" baseline="0" noProof="0" dirty="0">
              <a:ln>
                <a:noFill/>
              </a:ln>
              <a:solidFill>
                <a:prstClr val="white"/>
              </a:solidFill>
              <a:effectLst/>
              <a:uLnTx/>
              <a:uFillTx/>
              <a:latin typeface="Roboto"/>
              <a:ea typeface="+mn-ea"/>
              <a:cs typeface="+mn-cs"/>
            </a:endParaRPr>
          </a:p>
        </p:txBody>
      </p:sp>
      <p:sp>
        <p:nvSpPr>
          <p:cNvPr id="44" name="Rectangle 27"/>
          <p:cNvSpPr/>
          <p:nvPr/>
        </p:nvSpPr>
        <p:spPr>
          <a:xfrm>
            <a:off x="6303075" y="4875648"/>
            <a:ext cx="1069200" cy="432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white"/>
                </a:solidFill>
                <a:effectLst/>
                <a:uLnTx/>
                <a:uFillTx/>
                <a:latin typeface="Roboto"/>
                <a:ea typeface="+mn-ea"/>
                <a:cs typeface="+mn-cs"/>
              </a:rPr>
              <a:t>4</a:t>
            </a:r>
            <a:endParaRPr kumimoji="0" lang="en-US" sz="1800" b="1" i="0" u="none" strike="noStrike" kern="1200" cap="none" spc="0" normalizeH="0" baseline="0" noProof="0" dirty="0">
              <a:ln>
                <a:noFill/>
              </a:ln>
              <a:solidFill>
                <a:prstClr val="white"/>
              </a:solidFill>
              <a:effectLst/>
              <a:uLnTx/>
              <a:uFillTx/>
              <a:latin typeface="Roboto"/>
              <a:ea typeface="+mn-ea"/>
              <a:cs typeface="+mn-cs"/>
            </a:endParaRPr>
          </a:p>
        </p:txBody>
      </p:sp>
      <p:sp>
        <p:nvSpPr>
          <p:cNvPr id="45" name="Rectangle 27"/>
          <p:cNvSpPr/>
          <p:nvPr/>
        </p:nvSpPr>
        <p:spPr>
          <a:xfrm>
            <a:off x="7396050" y="4875648"/>
            <a:ext cx="1069200" cy="432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white"/>
                </a:solidFill>
                <a:effectLst/>
                <a:uLnTx/>
                <a:uFillTx/>
                <a:latin typeface="Roboto"/>
                <a:ea typeface="+mn-ea"/>
                <a:cs typeface="+mn-cs"/>
              </a:rPr>
              <a:t>5</a:t>
            </a:r>
            <a:endParaRPr kumimoji="0" lang="en-US" sz="1800" b="1" i="0" u="none" strike="noStrike" kern="1200" cap="none" spc="0" normalizeH="0" baseline="0" noProof="0" dirty="0">
              <a:ln>
                <a:noFill/>
              </a:ln>
              <a:solidFill>
                <a:prstClr val="white"/>
              </a:solidFill>
              <a:effectLst/>
              <a:uLnTx/>
              <a:uFillTx/>
              <a:latin typeface="Roboto"/>
              <a:ea typeface="+mn-ea"/>
              <a:cs typeface="+mn-cs"/>
            </a:endParaRPr>
          </a:p>
        </p:txBody>
      </p:sp>
      <p:sp>
        <p:nvSpPr>
          <p:cNvPr id="46" name="Rectangle 27"/>
          <p:cNvSpPr/>
          <p:nvPr/>
        </p:nvSpPr>
        <p:spPr>
          <a:xfrm>
            <a:off x="8489025" y="4875648"/>
            <a:ext cx="1069200" cy="432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white"/>
                </a:solidFill>
                <a:effectLst/>
                <a:uLnTx/>
                <a:uFillTx/>
                <a:latin typeface="Roboto"/>
                <a:ea typeface="+mn-ea"/>
                <a:cs typeface="+mn-cs"/>
              </a:rPr>
              <a:t>6</a:t>
            </a:r>
            <a:endParaRPr kumimoji="0" lang="en-US" sz="1800" b="1" i="0" u="none" strike="noStrike" kern="1200" cap="none" spc="0" normalizeH="0" baseline="0" noProof="0" dirty="0">
              <a:ln>
                <a:noFill/>
              </a:ln>
              <a:solidFill>
                <a:prstClr val="white"/>
              </a:solidFill>
              <a:effectLst/>
              <a:uLnTx/>
              <a:uFillTx/>
              <a:latin typeface="Roboto"/>
              <a:ea typeface="+mn-ea"/>
              <a:cs typeface="+mn-cs"/>
            </a:endParaRPr>
          </a:p>
        </p:txBody>
      </p:sp>
      <p:sp>
        <p:nvSpPr>
          <p:cNvPr id="47" name="Rectangle 27"/>
          <p:cNvSpPr/>
          <p:nvPr/>
        </p:nvSpPr>
        <p:spPr>
          <a:xfrm>
            <a:off x="9582000" y="4875648"/>
            <a:ext cx="1069200" cy="432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white"/>
                </a:solidFill>
                <a:effectLst/>
                <a:uLnTx/>
                <a:uFillTx/>
                <a:latin typeface="Roboto"/>
                <a:ea typeface="+mn-ea"/>
                <a:cs typeface="+mn-cs"/>
              </a:rPr>
              <a:t>7</a:t>
            </a:r>
            <a:endParaRPr kumimoji="0" lang="en-US" sz="1800" b="1" i="0" u="none" strike="noStrike" kern="1200" cap="none" spc="0" normalizeH="0" baseline="0" noProof="0" dirty="0">
              <a:ln>
                <a:noFill/>
              </a:ln>
              <a:solidFill>
                <a:prstClr val="white"/>
              </a:solidFill>
              <a:effectLst/>
              <a:uLnTx/>
              <a:uFillTx/>
              <a:latin typeface="Roboto"/>
              <a:ea typeface="+mn-ea"/>
              <a:cs typeface="+mn-cs"/>
            </a:endParaRPr>
          </a:p>
        </p:txBody>
      </p:sp>
      <p:sp>
        <p:nvSpPr>
          <p:cNvPr id="48" name="Rectangle 27"/>
          <p:cNvSpPr/>
          <p:nvPr/>
        </p:nvSpPr>
        <p:spPr>
          <a:xfrm>
            <a:off x="10674974" y="4875648"/>
            <a:ext cx="1069200" cy="432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white"/>
                </a:solidFill>
                <a:effectLst/>
                <a:uLnTx/>
                <a:uFillTx/>
                <a:latin typeface="Roboto"/>
                <a:ea typeface="+mn-ea"/>
                <a:cs typeface="+mn-cs"/>
              </a:rPr>
              <a:t>8</a:t>
            </a:r>
            <a:endParaRPr kumimoji="0" lang="en-US" sz="1800" b="1" i="0" u="none" strike="noStrike" kern="1200" cap="none" spc="0" normalizeH="0" baseline="0" noProof="0" dirty="0">
              <a:ln>
                <a:noFill/>
              </a:ln>
              <a:solidFill>
                <a:prstClr val="white"/>
              </a:solidFill>
              <a:effectLst/>
              <a:uLnTx/>
              <a:uFillTx/>
              <a:latin typeface="Roboto"/>
              <a:ea typeface="+mn-ea"/>
              <a:cs typeface="+mn-cs"/>
            </a:endParaRPr>
          </a:p>
        </p:txBody>
      </p:sp>
      <p:sp>
        <p:nvSpPr>
          <p:cNvPr id="31" name="文本框 30"/>
          <p:cNvSpPr txBox="1"/>
          <p:nvPr/>
        </p:nvSpPr>
        <p:spPr>
          <a:xfrm>
            <a:off x="1062688" y="5375808"/>
            <a:ext cx="64403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800" b="0" i="0" u="none" strike="noStrike" kern="1200" cap="none" spc="0" normalizeH="0" baseline="0" noProof="0" dirty="0">
                <a:ln>
                  <a:noFill/>
                </a:ln>
                <a:solidFill>
                  <a:srgbClr val="000000"/>
                </a:solidFill>
                <a:effectLst/>
                <a:uLnTx/>
                <a:uFillTx/>
                <a:latin typeface="Roboto"/>
                <a:ea typeface="+mn-ea"/>
                <a:cs typeface="+mn-cs"/>
              </a:rPr>
              <a:t>Core</a:t>
            </a:r>
            <a:endParaRPr kumimoji="1" lang="zh-CN" altLang="en-US" sz="1800" b="0" i="0" u="none" strike="noStrike" kern="1200" cap="none" spc="0" normalizeH="0" baseline="0" noProof="0" dirty="0">
              <a:ln>
                <a:noFill/>
              </a:ln>
              <a:solidFill>
                <a:srgbClr val="000000"/>
              </a:solidFill>
              <a:effectLst/>
              <a:uLnTx/>
              <a:uFillTx/>
              <a:latin typeface="Roboto"/>
              <a:ea typeface="+mn-ea"/>
              <a:cs typeface="+mn-cs"/>
            </a:endParaRPr>
          </a:p>
        </p:txBody>
      </p:sp>
      <p:sp>
        <p:nvSpPr>
          <p:cNvPr id="49" name="文本框 48"/>
          <p:cNvSpPr txBox="1"/>
          <p:nvPr/>
        </p:nvSpPr>
        <p:spPr>
          <a:xfrm>
            <a:off x="2333805" y="5375808"/>
            <a:ext cx="3121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800" b="0" i="0" u="none" strike="noStrike" kern="1200" cap="none" spc="0" normalizeH="0" baseline="0" noProof="0" dirty="0">
                <a:ln>
                  <a:noFill/>
                </a:ln>
                <a:solidFill>
                  <a:srgbClr val="000000"/>
                </a:solidFill>
                <a:effectLst/>
                <a:uLnTx/>
                <a:uFillTx/>
                <a:latin typeface="Roboto"/>
                <a:ea typeface="+mn-ea"/>
                <a:cs typeface="+mn-cs"/>
              </a:rPr>
              <a:t>3</a:t>
            </a:r>
            <a:endParaRPr kumimoji="1" lang="zh-CN" altLang="en-US" sz="1800" b="0" i="0" u="none" strike="noStrike" kern="1200" cap="none" spc="0" normalizeH="0" baseline="0" noProof="0" dirty="0">
              <a:ln>
                <a:noFill/>
              </a:ln>
              <a:solidFill>
                <a:srgbClr val="000000"/>
              </a:solidFill>
              <a:effectLst/>
              <a:uLnTx/>
              <a:uFillTx/>
              <a:latin typeface="Roboto"/>
              <a:ea typeface="+mn-ea"/>
              <a:cs typeface="+mn-cs"/>
            </a:endParaRPr>
          </a:p>
        </p:txBody>
      </p:sp>
      <p:sp>
        <p:nvSpPr>
          <p:cNvPr id="50" name="文本框 49"/>
          <p:cNvSpPr txBox="1"/>
          <p:nvPr/>
        </p:nvSpPr>
        <p:spPr>
          <a:xfrm>
            <a:off x="3426780" y="5375808"/>
            <a:ext cx="3121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800" b="0" i="0" u="none" strike="noStrike" kern="1200" cap="none" spc="0" normalizeH="0" baseline="0" noProof="0" dirty="0">
                <a:ln>
                  <a:noFill/>
                </a:ln>
                <a:solidFill>
                  <a:srgbClr val="000000"/>
                </a:solidFill>
                <a:effectLst/>
                <a:uLnTx/>
                <a:uFillTx/>
                <a:latin typeface="Roboto"/>
                <a:ea typeface="+mn-ea"/>
                <a:cs typeface="+mn-cs"/>
              </a:rPr>
              <a:t>3</a:t>
            </a:r>
            <a:endParaRPr kumimoji="1" lang="zh-CN" altLang="en-US" sz="1800" b="0" i="0" u="none" strike="noStrike" kern="1200" cap="none" spc="0" normalizeH="0" baseline="0" noProof="0" dirty="0">
              <a:ln>
                <a:noFill/>
              </a:ln>
              <a:solidFill>
                <a:srgbClr val="000000"/>
              </a:solidFill>
              <a:effectLst/>
              <a:uLnTx/>
              <a:uFillTx/>
              <a:latin typeface="Roboto"/>
              <a:ea typeface="+mn-ea"/>
              <a:cs typeface="+mn-cs"/>
            </a:endParaRPr>
          </a:p>
        </p:txBody>
      </p:sp>
      <p:sp>
        <p:nvSpPr>
          <p:cNvPr id="51" name="文本框 50"/>
          <p:cNvSpPr txBox="1"/>
          <p:nvPr/>
        </p:nvSpPr>
        <p:spPr>
          <a:xfrm>
            <a:off x="4506503" y="5375808"/>
            <a:ext cx="3121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800" b="0" i="0" u="none" strike="noStrike" kern="1200" cap="none" spc="0" normalizeH="0" baseline="0" noProof="0" dirty="0">
                <a:ln>
                  <a:noFill/>
                </a:ln>
                <a:solidFill>
                  <a:srgbClr val="000000"/>
                </a:solidFill>
                <a:effectLst/>
                <a:uLnTx/>
                <a:uFillTx/>
                <a:latin typeface="Roboto"/>
                <a:ea typeface="+mn-ea"/>
                <a:cs typeface="+mn-cs"/>
              </a:rPr>
              <a:t>4</a:t>
            </a:r>
            <a:endParaRPr kumimoji="1" lang="zh-CN" altLang="en-US" sz="1800" b="0" i="0" u="none" strike="noStrike" kern="1200" cap="none" spc="0" normalizeH="0" baseline="0" noProof="0" dirty="0">
              <a:ln>
                <a:noFill/>
              </a:ln>
              <a:solidFill>
                <a:srgbClr val="000000"/>
              </a:solidFill>
              <a:effectLst/>
              <a:uLnTx/>
              <a:uFillTx/>
              <a:latin typeface="Roboto"/>
              <a:ea typeface="+mn-ea"/>
              <a:cs typeface="+mn-cs"/>
            </a:endParaRPr>
          </a:p>
        </p:txBody>
      </p:sp>
      <p:sp>
        <p:nvSpPr>
          <p:cNvPr id="52" name="文本框 51"/>
          <p:cNvSpPr txBox="1"/>
          <p:nvPr/>
        </p:nvSpPr>
        <p:spPr>
          <a:xfrm>
            <a:off x="5612730" y="5375808"/>
            <a:ext cx="3121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800" b="0" i="0" u="none" strike="noStrike" kern="1200" cap="none" spc="0" normalizeH="0" baseline="0" noProof="0" dirty="0">
                <a:ln>
                  <a:noFill/>
                </a:ln>
                <a:solidFill>
                  <a:srgbClr val="000000"/>
                </a:solidFill>
                <a:effectLst/>
                <a:uLnTx/>
                <a:uFillTx/>
                <a:latin typeface="Roboto"/>
                <a:ea typeface="+mn-ea"/>
                <a:cs typeface="+mn-cs"/>
              </a:rPr>
              <a:t>6</a:t>
            </a:r>
            <a:endParaRPr kumimoji="1" lang="zh-CN" altLang="en-US" sz="1800" b="0" i="0" u="none" strike="noStrike" kern="1200" cap="none" spc="0" normalizeH="0" baseline="0" noProof="0" dirty="0">
              <a:ln>
                <a:noFill/>
              </a:ln>
              <a:solidFill>
                <a:srgbClr val="000000"/>
              </a:solidFill>
              <a:effectLst/>
              <a:uLnTx/>
              <a:uFillTx/>
              <a:latin typeface="Roboto"/>
              <a:ea typeface="+mn-ea"/>
              <a:cs typeface="+mn-cs"/>
            </a:endParaRPr>
          </a:p>
        </p:txBody>
      </p:sp>
      <p:sp>
        <p:nvSpPr>
          <p:cNvPr id="53" name="文本框 52"/>
          <p:cNvSpPr txBox="1"/>
          <p:nvPr/>
        </p:nvSpPr>
        <p:spPr>
          <a:xfrm>
            <a:off x="6705705" y="5375808"/>
            <a:ext cx="3121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800" b="0" i="0" u="none" strike="noStrike" kern="1200" cap="none" spc="0" normalizeH="0" baseline="0" noProof="0" dirty="0">
                <a:ln>
                  <a:noFill/>
                </a:ln>
                <a:solidFill>
                  <a:srgbClr val="000000"/>
                </a:solidFill>
                <a:effectLst/>
                <a:uLnTx/>
                <a:uFillTx/>
                <a:latin typeface="Roboto"/>
                <a:ea typeface="+mn-ea"/>
                <a:cs typeface="+mn-cs"/>
              </a:rPr>
              <a:t>3</a:t>
            </a:r>
            <a:endParaRPr kumimoji="1" lang="zh-CN" altLang="en-US" sz="1800" b="0" i="0" u="none" strike="noStrike" kern="1200" cap="none" spc="0" normalizeH="0" baseline="0" noProof="0" dirty="0">
              <a:ln>
                <a:noFill/>
              </a:ln>
              <a:solidFill>
                <a:srgbClr val="000000"/>
              </a:solidFill>
              <a:effectLst/>
              <a:uLnTx/>
              <a:uFillTx/>
              <a:latin typeface="Roboto"/>
              <a:ea typeface="+mn-ea"/>
              <a:cs typeface="+mn-cs"/>
            </a:endParaRPr>
          </a:p>
        </p:txBody>
      </p:sp>
      <p:sp>
        <p:nvSpPr>
          <p:cNvPr id="54" name="文本框 53"/>
          <p:cNvSpPr txBox="1"/>
          <p:nvPr/>
        </p:nvSpPr>
        <p:spPr>
          <a:xfrm>
            <a:off x="7798680" y="5375808"/>
            <a:ext cx="3121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800" b="0" i="0" u="none" strike="noStrike" kern="1200" cap="none" spc="0" normalizeH="0" baseline="0" noProof="0">
                <a:ln>
                  <a:noFill/>
                </a:ln>
                <a:solidFill>
                  <a:srgbClr val="000000"/>
                </a:solidFill>
                <a:effectLst/>
                <a:uLnTx/>
                <a:uFillTx/>
                <a:latin typeface="Roboto"/>
                <a:ea typeface="+mn-ea"/>
                <a:cs typeface="+mn-cs"/>
              </a:rPr>
              <a:t>5</a:t>
            </a:r>
          </a:p>
        </p:txBody>
      </p:sp>
      <p:sp>
        <p:nvSpPr>
          <p:cNvPr id="55" name="文本框 54"/>
          <p:cNvSpPr txBox="1"/>
          <p:nvPr/>
        </p:nvSpPr>
        <p:spPr>
          <a:xfrm>
            <a:off x="8891655" y="5375808"/>
            <a:ext cx="3121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800" b="0" i="0" u="none" strike="noStrike" kern="1200" cap="none" spc="0" normalizeH="0" baseline="0" noProof="0" dirty="0">
                <a:ln>
                  <a:noFill/>
                </a:ln>
                <a:solidFill>
                  <a:srgbClr val="000000"/>
                </a:solidFill>
                <a:effectLst/>
                <a:uLnTx/>
                <a:uFillTx/>
                <a:latin typeface="Roboto"/>
                <a:ea typeface="+mn-ea"/>
                <a:cs typeface="+mn-cs"/>
              </a:rPr>
              <a:t>3</a:t>
            </a:r>
          </a:p>
        </p:txBody>
      </p:sp>
      <p:sp>
        <p:nvSpPr>
          <p:cNvPr id="56" name="文本框 55"/>
          <p:cNvSpPr txBox="1"/>
          <p:nvPr/>
        </p:nvSpPr>
        <p:spPr>
          <a:xfrm>
            <a:off x="9984630" y="5375808"/>
            <a:ext cx="3121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800" b="0" i="0" u="none" strike="noStrike" kern="1200" cap="none" spc="0" normalizeH="0" baseline="0" noProof="0" dirty="0">
                <a:ln>
                  <a:noFill/>
                </a:ln>
                <a:solidFill>
                  <a:srgbClr val="000000"/>
                </a:solidFill>
                <a:effectLst/>
                <a:uLnTx/>
                <a:uFillTx/>
                <a:latin typeface="Roboto"/>
                <a:ea typeface="+mn-ea"/>
                <a:cs typeface="+mn-cs"/>
              </a:rPr>
              <a:t>2</a:t>
            </a:r>
          </a:p>
        </p:txBody>
      </p:sp>
      <p:sp>
        <p:nvSpPr>
          <p:cNvPr id="57" name="文本框 56"/>
          <p:cNvSpPr txBox="1"/>
          <p:nvPr/>
        </p:nvSpPr>
        <p:spPr>
          <a:xfrm>
            <a:off x="11077604" y="5375808"/>
            <a:ext cx="3121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800" b="0" i="0" u="none" strike="noStrike" kern="1200" cap="none" spc="0" normalizeH="0" baseline="0" noProof="0" dirty="0">
                <a:ln>
                  <a:noFill/>
                </a:ln>
                <a:solidFill>
                  <a:srgbClr val="000000"/>
                </a:solidFill>
                <a:effectLst/>
                <a:uLnTx/>
                <a:uFillTx/>
                <a:latin typeface="Roboto"/>
                <a:ea typeface="+mn-ea"/>
                <a:cs typeface="+mn-cs"/>
              </a:rPr>
              <a:t>1</a:t>
            </a:r>
          </a:p>
        </p:txBody>
      </p:sp>
      <p:sp>
        <p:nvSpPr>
          <p:cNvPr id="58" name="Pentagon 28"/>
          <p:cNvSpPr/>
          <p:nvPr/>
        </p:nvSpPr>
        <p:spPr>
          <a:xfrm rot="16200000">
            <a:off x="6741297" y="5770008"/>
            <a:ext cx="206667" cy="293250"/>
          </a:xfrm>
          <a:prstGeom prst="homePlate">
            <a:avLst/>
          </a:prstGeom>
        </p:spPr>
        <p:style>
          <a:lnRef idx="0">
            <a:schemeClr val="accent6"/>
          </a:lnRef>
          <a:fillRef idx="3">
            <a:schemeClr val="accent6"/>
          </a:fillRef>
          <a:effectRef idx="3">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boto"/>
              <a:ea typeface="+mn-ea"/>
              <a:cs typeface="+mn-cs"/>
            </a:endParaRPr>
          </a:p>
        </p:txBody>
      </p:sp>
      <p:sp>
        <p:nvSpPr>
          <p:cNvPr id="60" name="TextBox 29"/>
          <p:cNvSpPr txBox="1"/>
          <p:nvPr/>
        </p:nvSpPr>
        <p:spPr>
          <a:xfrm>
            <a:off x="10607604" y="4138899"/>
            <a:ext cx="974796" cy="496996"/>
          </a:xfrm>
          <a:prstGeom prst="rect">
            <a:avLst/>
          </a:prstGeom>
          <a:solidFill>
            <a:schemeClr val="bg1"/>
          </a:solid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000" b="1" i="1" u="none" strike="noStrike" kern="1200" cap="none" spc="0" normalizeH="0" baseline="0" noProof="0" dirty="0">
                <a:ln>
                  <a:noFill/>
                </a:ln>
                <a:solidFill>
                  <a:srgbClr val="FA91B6">
                    <a:lumMod val="75000"/>
                  </a:srgbClr>
                </a:solidFill>
                <a:effectLst/>
                <a:uLnTx/>
                <a:uFillTx/>
                <a:latin typeface="Roboto"/>
                <a:ea typeface="+mn-ea"/>
                <a:cs typeface="+mn-cs"/>
              </a:rPr>
              <a:t>False</a:t>
            </a:r>
          </a:p>
        </p:txBody>
      </p:sp>
      <p:sp>
        <p:nvSpPr>
          <p:cNvPr id="59" name="文本框 58"/>
          <p:cNvSpPr txBox="1"/>
          <p:nvPr/>
        </p:nvSpPr>
        <p:spPr>
          <a:xfrm>
            <a:off x="4516948" y="5375808"/>
            <a:ext cx="301686" cy="369332"/>
          </a:xfrm>
          <a:prstGeom prst="rect">
            <a:avLst/>
          </a:prstGeom>
          <a:solidFill>
            <a:schemeClr val="bg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800" b="0" i="0" u="none" strike="noStrike" kern="1200" cap="none" spc="0" normalizeH="0" baseline="0" noProof="0" dirty="0">
                <a:ln>
                  <a:noFill/>
                </a:ln>
                <a:solidFill>
                  <a:srgbClr val="FA91B6">
                    <a:lumMod val="75000"/>
                  </a:srgbClr>
                </a:solidFill>
                <a:effectLst/>
                <a:uLnTx/>
                <a:uFillTx/>
                <a:latin typeface="Roboto"/>
                <a:ea typeface="+mn-ea"/>
                <a:cs typeface="+mn-cs"/>
              </a:rPr>
              <a:t>3</a:t>
            </a:r>
            <a:endParaRPr kumimoji="1" lang="zh-CN" altLang="en-US" sz="1800" b="0" i="0" u="none" strike="noStrike" kern="1200" cap="none" spc="0" normalizeH="0" baseline="0" noProof="0" dirty="0">
              <a:ln>
                <a:noFill/>
              </a:ln>
              <a:solidFill>
                <a:srgbClr val="FA91B6">
                  <a:lumMod val="75000"/>
                </a:srgbClr>
              </a:solidFill>
              <a:effectLst/>
              <a:uLnTx/>
              <a:uFillTx/>
              <a:latin typeface="Roboto"/>
              <a:ea typeface="+mn-ea"/>
              <a:cs typeface="+mn-cs"/>
            </a:endParaRPr>
          </a:p>
        </p:txBody>
      </p:sp>
      <p:sp>
        <p:nvSpPr>
          <p:cNvPr id="62" name="TextBox 29"/>
          <p:cNvSpPr txBox="1"/>
          <p:nvPr/>
        </p:nvSpPr>
        <p:spPr>
          <a:xfrm>
            <a:off x="10607604" y="4131451"/>
            <a:ext cx="756135" cy="553998"/>
          </a:xfrm>
          <a:prstGeom prst="rect">
            <a:avLst/>
          </a:prstGeom>
          <a:solidFill>
            <a:schemeClr val="bg1"/>
          </a:solid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000" b="1" i="1" u="none" strike="noStrike" kern="1200" cap="none" spc="0" normalizeH="0" baseline="0" noProof="0" dirty="0">
                <a:ln>
                  <a:noFill/>
                </a:ln>
                <a:solidFill>
                  <a:srgbClr val="FA91B6">
                    <a:lumMod val="75000"/>
                  </a:srgbClr>
                </a:solidFill>
                <a:effectLst/>
                <a:uLnTx/>
                <a:uFillTx/>
                <a:latin typeface="Roboto"/>
                <a:ea typeface="+mn-ea"/>
                <a:cs typeface="+mn-cs"/>
              </a:rPr>
              <a:t>True</a:t>
            </a:r>
          </a:p>
        </p:txBody>
      </p:sp>
      <p:sp>
        <p:nvSpPr>
          <p:cNvPr id="61" name="文本框 60"/>
          <p:cNvSpPr txBox="1"/>
          <p:nvPr/>
        </p:nvSpPr>
        <p:spPr>
          <a:xfrm>
            <a:off x="5612729" y="5375808"/>
            <a:ext cx="301686" cy="369332"/>
          </a:xfrm>
          <a:prstGeom prst="rect">
            <a:avLst/>
          </a:prstGeom>
          <a:solidFill>
            <a:schemeClr val="bg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800" b="0" i="0" u="none" strike="noStrike" kern="1200" cap="none" spc="0" normalizeH="0" baseline="0" noProof="0" dirty="0">
                <a:ln>
                  <a:noFill/>
                </a:ln>
                <a:solidFill>
                  <a:srgbClr val="FA91B6">
                    <a:lumMod val="75000"/>
                  </a:srgbClr>
                </a:solidFill>
                <a:effectLst/>
                <a:uLnTx/>
                <a:uFillTx/>
                <a:latin typeface="Roboto"/>
                <a:ea typeface="+mn-ea"/>
                <a:cs typeface="+mn-cs"/>
              </a:rPr>
              <a:t>3</a:t>
            </a:r>
            <a:endParaRPr kumimoji="1" lang="zh-CN" altLang="en-US" sz="1800" b="0" i="0" u="none" strike="noStrike" kern="1200" cap="none" spc="0" normalizeH="0" baseline="0" noProof="0" dirty="0">
              <a:ln>
                <a:noFill/>
              </a:ln>
              <a:solidFill>
                <a:srgbClr val="FA91B6">
                  <a:lumMod val="75000"/>
                </a:srgbClr>
              </a:solidFill>
              <a:effectLst/>
              <a:uLnTx/>
              <a:uFillTx/>
              <a:latin typeface="Roboto"/>
              <a:ea typeface="+mn-ea"/>
              <a:cs typeface="+mn-cs"/>
            </a:endParaRPr>
          </a:p>
        </p:txBody>
      </p:sp>
      <p:sp>
        <p:nvSpPr>
          <p:cNvPr id="63" name="文本框 62"/>
          <p:cNvSpPr txBox="1"/>
          <p:nvPr/>
        </p:nvSpPr>
        <p:spPr>
          <a:xfrm>
            <a:off x="7803902" y="5375808"/>
            <a:ext cx="301686" cy="369332"/>
          </a:xfrm>
          <a:prstGeom prst="rect">
            <a:avLst/>
          </a:prstGeom>
          <a:solidFill>
            <a:schemeClr val="bg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800" b="0" i="0" u="none" strike="noStrike" kern="1200" cap="none" spc="0" normalizeH="0" baseline="0" noProof="0" dirty="0">
                <a:ln>
                  <a:noFill/>
                </a:ln>
                <a:solidFill>
                  <a:srgbClr val="000000"/>
                </a:solidFill>
                <a:effectLst/>
                <a:uLnTx/>
                <a:uFillTx/>
                <a:latin typeface="Roboto"/>
                <a:ea typeface="+mn-ea"/>
                <a:cs typeface="+mn-cs"/>
              </a:rPr>
              <a:t>3</a:t>
            </a:r>
            <a:endParaRPr kumimoji="1" lang="zh-CN" altLang="en-US" sz="1800" b="0" i="0" u="none" strike="noStrike" kern="1200" cap="none" spc="0" normalizeH="0" baseline="0" noProof="0" dirty="0">
              <a:ln>
                <a:noFill/>
              </a:ln>
              <a:solidFill>
                <a:srgbClr val="000000"/>
              </a:solidFill>
              <a:effectLst/>
              <a:uLnTx/>
              <a:uFillTx/>
              <a:latin typeface="Roboto"/>
              <a:ea typeface="+mn-ea"/>
              <a:cs typeface="+mn-cs"/>
            </a:endParaRPr>
          </a:p>
        </p:txBody>
      </p:sp>
      <p:sp>
        <p:nvSpPr>
          <p:cNvPr id="65" name="TextBox 64">
            <a:extLst>
              <a:ext uri="{FF2B5EF4-FFF2-40B4-BE49-F238E27FC236}">
                <a16:creationId xmlns:a16="http://schemas.microsoft.com/office/drawing/2014/main" id="{12AE0980-6583-4E95-B0B4-D7ECA895C47C}"/>
              </a:ext>
            </a:extLst>
          </p:cNvPr>
          <p:cNvSpPr txBox="1"/>
          <p:nvPr/>
        </p:nvSpPr>
        <p:spPr>
          <a:xfrm>
            <a:off x="4629025" y="2267179"/>
            <a:ext cx="6700875" cy="132343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000000"/>
                </a:solidFill>
                <a:effectLst/>
                <a:uLnTx/>
                <a:uFillTx/>
                <a:latin typeface="Roboto"/>
                <a:ea typeface="+mn-ea"/>
                <a:cs typeface="+mn-cs"/>
              </a:rPr>
              <a:t>Given a vertex and its core number </a:t>
            </a:r>
            <a:r>
              <a:rPr kumimoji="0" lang="en-US" altLang="zh-CN" sz="2000" b="0" i="0" u="none" strike="noStrike" kern="1200" cap="none" spc="0" normalizeH="0" baseline="0" noProof="0" dirty="0">
                <a:ln>
                  <a:noFill/>
                </a:ln>
                <a:solidFill>
                  <a:srgbClr val="FA91B6">
                    <a:lumMod val="75000"/>
                  </a:srgbClr>
                </a:solidFill>
                <a:effectLst/>
                <a:uLnTx/>
                <a:uFillTx/>
                <a:latin typeface="Roboto"/>
                <a:ea typeface="+mn-ea"/>
                <a:cs typeface="+mn-cs"/>
              </a:rPr>
              <a:t>k</a:t>
            </a:r>
            <a:r>
              <a:rPr kumimoji="0" lang="en-US" altLang="zh-CN" sz="2000" b="0" i="0" u="none" strike="noStrike" kern="1200" cap="none" spc="0" normalizeH="0" baseline="0" noProof="0" dirty="0">
                <a:ln>
                  <a:noFill/>
                </a:ln>
                <a:solidFill>
                  <a:srgbClr val="000000"/>
                </a:solidFill>
                <a:effectLst/>
                <a:uLnTx/>
                <a:uFillTx/>
                <a:latin typeface="Robot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000000"/>
                </a:solidFill>
                <a:effectLst/>
                <a:uLnTx/>
                <a:uFillTx/>
                <a:latin typeface="Roboto"/>
                <a:ea typeface="+mn-ea"/>
                <a:cs typeface="+mn-cs"/>
              </a:rPr>
              <a:t>There exists at least </a:t>
            </a:r>
            <a:r>
              <a:rPr kumimoji="0" lang="en-US" altLang="zh-CN" sz="2000" b="0" i="0" u="none" strike="noStrike" kern="1200" cap="none" spc="0" normalizeH="0" baseline="0" noProof="0" dirty="0">
                <a:ln>
                  <a:noFill/>
                </a:ln>
                <a:solidFill>
                  <a:srgbClr val="FA91B6">
                    <a:lumMod val="75000"/>
                  </a:srgbClr>
                </a:solidFill>
                <a:effectLst/>
                <a:uLnTx/>
                <a:uFillTx/>
                <a:latin typeface="Roboto"/>
                <a:ea typeface="+mn-ea"/>
                <a:cs typeface="+mn-cs"/>
              </a:rPr>
              <a:t>k</a:t>
            </a:r>
            <a:r>
              <a:rPr kumimoji="0" lang="en-US" altLang="zh-CN" sz="2000" b="0" i="0" u="none" strike="noStrike" kern="1200" cap="none" spc="0" normalizeH="0" baseline="0" noProof="0" dirty="0">
                <a:ln>
                  <a:noFill/>
                </a:ln>
                <a:solidFill>
                  <a:srgbClr val="000000"/>
                </a:solidFill>
                <a:effectLst/>
                <a:uLnTx/>
                <a:uFillTx/>
                <a:latin typeface="Roboto"/>
                <a:ea typeface="+mn-ea"/>
                <a:cs typeface="+mn-cs"/>
              </a:rPr>
              <a:t> neighbors with core number </a:t>
            </a:r>
            <a:r>
              <a:rPr kumimoji="0" lang="en-US" altLang="zh-CN" sz="2000" b="0" i="0" u="none" strike="noStrike" kern="1200" cap="none" spc="0" normalizeH="0" baseline="0" noProof="0" dirty="0">
                <a:ln>
                  <a:noFill/>
                </a:ln>
                <a:solidFill>
                  <a:srgbClr val="FA91B6">
                    <a:lumMod val="75000"/>
                  </a:srgbClr>
                </a:solidFill>
                <a:effectLst/>
                <a:uLnTx/>
                <a:uFillTx/>
                <a:latin typeface="Roboto"/>
                <a:ea typeface="+mn-ea"/>
                <a:cs typeface="+mn-cs"/>
              </a:rPr>
              <a:t>k</a:t>
            </a:r>
            <a:r>
              <a:rPr kumimoji="0" lang="en-US" altLang="zh-CN" sz="2000" b="0" i="0" u="none" strike="noStrike" kern="1200" cap="none" spc="0" normalizeH="0" baseline="0" noProof="0" dirty="0">
                <a:ln>
                  <a:noFill/>
                </a:ln>
                <a:solidFill>
                  <a:srgbClr val="000000"/>
                </a:solidFill>
                <a:effectLst/>
                <a:uLnTx/>
                <a:uFillTx/>
                <a:latin typeface="Robot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000000"/>
                </a:solidFill>
                <a:effectLst/>
                <a:uLnTx/>
                <a:uFillTx/>
                <a:latin typeface="Roboto"/>
                <a:ea typeface="+mn-ea"/>
                <a:cs typeface="+mn-cs"/>
              </a:rPr>
              <a:t>There does not exist </a:t>
            </a:r>
            <a:r>
              <a:rPr kumimoji="0" lang="en-US" altLang="zh-CN" sz="2000" b="0" i="0" u="none" strike="noStrike" kern="1200" cap="none" spc="0" normalizeH="0" baseline="0" noProof="0" dirty="0">
                <a:ln>
                  <a:noFill/>
                </a:ln>
                <a:solidFill>
                  <a:srgbClr val="FA91B6">
                    <a:lumMod val="75000"/>
                  </a:srgbClr>
                </a:solidFill>
                <a:effectLst/>
                <a:uLnTx/>
                <a:uFillTx/>
                <a:latin typeface="Roboto"/>
                <a:ea typeface="+mn-ea"/>
                <a:cs typeface="+mn-cs"/>
              </a:rPr>
              <a:t>k+1</a:t>
            </a:r>
            <a:r>
              <a:rPr kumimoji="0" lang="en-US" altLang="zh-CN" sz="2000" b="0" i="0" u="none" strike="noStrike" kern="1200" cap="none" spc="0" normalizeH="0" baseline="0" noProof="0" dirty="0">
                <a:ln>
                  <a:noFill/>
                </a:ln>
                <a:solidFill>
                  <a:srgbClr val="000000"/>
                </a:solidFill>
                <a:effectLst/>
                <a:uLnTx/>
                <a:uFillTx/>
                <a:latin typeface="Roboto"/>
                <a:ea typeface="+mn-ea"/>
                <a:cs typeface="+mn-cs"/>
              </a:rPr>
              <a:t> neighbors with core number </a:t>
            </a:r>
            <a:r>
              <a:rPr kumimoji="0" lang="en-US" altLang="zh-CN" sz="2000" b="0" i="0" u="none" strike="noStrike" kern="1200" cap="none" spc="0" normalizeH="0" baseline="0" noProof="0" dirty="0">
                <a:ln>
                  <a:noFill/>
                </a:ln>
                <a:solidFill>
                  <a:srgbClr val="FA91B6">
                    <a:lumMod val="75000"/>
                  </a:srgbClr>
                </a:solidFill>
                <a:effectLst/>
                <a:uLnTx/>
                <a:uFillTx/>
                <a:latin typeface="Roboto"/>
                <a:ea typeface="+mn-ea"/>
                <a:cs typeface="+mn-cs"/>
              </a:rPr>
              <a:t>k+1</a:t>
            </a:r>
            <a:r>
              <a:rPr kumimoji="0" lang="en-US" altLang="zh-CN" sz="2000" b="0" i="0" u="none" strike="noStrike" kern="1200" cap="none" spc="0" normalizeH="0" baseline="0" noProof="0" dirty="0">
                <a:ln>
                  <a:noFill/>
                </a:ln>
                <a:solidFill>
                  <a:srgbClr val="000000"/>
                </a:solidFill>
                <a:effectLst/>
                <a:uLnTx/>
                <a:uFillTx/>
                <a:latin typeface="Roboto"/>
                <a:ea typeface="+mn-ea"/>
                <a:cs typeface="+mn-cs"/>
              </a:rPr>
              <a:t>.</a:t>
            </a:r>
            <a:endParaRPr kumimoji="0" lang="es-ES_tradnl" altLang="zh-CN" sz="2000" b="0" i="0" u="none" strike="noStrike" kern="1200" cap="none" spc="0" normalizeH="0" baseline="0" noProof="0" dirty="0">
              <a:ln>
                <a:noFill/>
              </a:ln>
              <a:solidFill>
                <a:srgbClr val="000000"/>
              </a:solidFill>
              <a:effectLst/>
              <a:uLnTx/>
              <a:uFillTx/>
              <a:latin typeface="Roboto"/>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2000" b="0" i="0" u="none" strike="noStrike" kern="1200" cap="none" spc="0" normalizeH="0" baseline="0" noProof="0" dirty="0">
              <a:ln>
                <a:noFill/>
              </a:ln>
              <a:solidFill>
                <a:srgbClr val="000000"/>
              </a:solidFill>
              <a:effectLst/>
              <a:uLnTx/>
              <a:uFillTx/>
              <a:latin typeface="Roboto"/>
              <a:ea typeface="+mn-ea"/>
              <a:cs typeface="+mn-cs"/>
            </a:endParaRPr>
          </a:p>
        </p:txBody>
      </p:sp>
      <p:sp>
        <p:nvSpPr>
          <p:cNvPr id="66" name="Title 36">
            <a:extLst>
              <a:ext uri="{FF2B5EF4-FFF2-40B4-BE49-F238E27FC236}">
                <a16:creationId xmlns:a16="http://schemas.microsoft.com/office/drawing/2014/main" id="{3FF645F5-5159-1158-7724-46A0AB599F53}"/>
              </a:ext>
            </a:extLst>
          </p:cNvPr>
          <p:cNvSpPr>
            <a:spLocks noGrp="1"/>
          </p:cNvSpPr>
          <p:nvPr>
            <p:ph type="title"/>
          </p:nvPr>
        </p:nvSpPr>
        <p:spPr>
          <a:xfrm>
            <a:off x="838200" y="365125"/>
            <a:ext cx="10515600" cy="1325563"/>
          </a:xfrm>
        </p:spPr>
        <p:txBody>
          <a:bodyPr>
            <a:normAutofit/>
          </a:bodyPr>
          <a:lstStyle/>
          <a:p>
            <a:r>
              <a:rPr lang="en-US" altLang="zh-CN" sz="4000" dirty="0"/>
              <a:t>Core Decomposition: Local-view (Converging)</a:t>
            </a:r>
            <a:endParaRPr lang="en-US" sz="4000" dirty="0"/>
          </a:p>
        </p:txBody>
      </p:sp>
    </p:spTree>
    <p:extLst>
      <p:ext uri="{BB962C8B-B14F-4D97-AF65-F5344CB8AC3E}">
        <p14:creationId xmlns:p14="http://schemas.microsoft.com/office/powerpoint/2010/main" val="256671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grpId="0" nodeType="withEffect">
                                  <p:stCondLst>
                                    <p:cond delay="0"/>
                                  </p:stCondLst>
                                  <p:childTnLst>
                                    <p:animMotion origin="layout" path="M 0.00169 0.00278 L 0.0918 0.00417 " pathEditMode="relative" rAng="0" ptsTypes="AA">
                                      <p:cBhvr>
                                        <p:cTn id="6" dur="500" fill="hold"/>
                                        <p:tgtEl>
                                          <p:spTgt spid="58"/>
                                        </p:tgtEl>
                                        <p:attrNameLst>
                                          <p:attrName>ppt_x</p:attrName>
                                          <p:attrName>ppt_y</p:attrName>
                                        </p:attrNameLst>
                                      </p:cBhvr>
                                      <p:rCtr x="4505" y="69"/>
                                    </p:animMotion>
                                  </p:childTnLst>
                                </p:cTn>
                              </p:par>
                            </p:childTnLst>
                          </p:cTn>
                        </p:par>
                      </p:childTnLst>
                    </p:cTn>
                  </p:par>
                  <p:par>
                    <p:cTn id="7" fill="hold">
                      <p:stCondLst>
                        <p:cond delay="indefinite"/>
                      </p:stCondLst>
                      <p:childTnLst>
                        <p:par>
                          <p:cTn id="8" fill="hold">
                            <p:stCondLst>
                              <p:cond delay="0"/>
                            </p:stCondLst>
                            <p:childTnLst>
                              <p:par>
                                <p:cTn id="9" presetID="1" presetClass="emph" presetSubtype="2" fill="hold" nodeType="clickEffect">
                                  <p:stCondLst>
                                    <p:cond delay="0"/>
                                  </p:stCondLst>
                                  <p:childTnLst>
                                    <p:animClr clrSpc="rgb" dir="cw">
                                      <p:cBhvr>
                                        <p:cTn id="10" dur="500" fill="hold"/>
                                        <p:tgtEl>
                                          <p:spTgt spid="11"/>
                                        </p:tgtEl>
                                        <p:attrNameLst>
                                          <p:attrName>fillcolor</p:attrName>
                                        </p:attrNameLst>
                                      </p:cBhvr>
                                      <p:to>
                                        <a:srgbClr val="9D6A6A"/>
                                      </p:to>
                                    </p:animClr>
                                    <p:set>
                                      <p:cBhvr>
                                        <p:cTn id="11" dur="500" fill="hold"/>
                                        <p:tgtEl>
                                          <p:spTgt spid="11"/>
                                        </p:tgtEl>
                                        <p:attrNameLst>
                                          <p:attrName>fill.type</p:attrName>
                                        </p:attrNameLst>
                                      </p:cBhvr>
                                      <p:to>
                                        <p:strVal val="solid"/>
                                      </p:to>
                                    </p:set>
                                    <p:set>
                                      <p:cBhvr>
                                        <p:cTn id="12" dur="500" fill="hold"/>
                                        <p:tgtEl>
                                          <p:spTgt spid="11"/>
                                        </p:tgtEl>
                                        <p:attrNameLst>
                                          <p:attrName>fill.on</p:attrName>
                                        </p:attrNameLst>
                                      </p:cBhvr>
                                      <p:to>
                                        <p:strVal val="true"/>
                                      </p:to>
                                    </p:set>
                                  </p:childTnLst>
                                </p:cTn>
                              </p:par>
                              <p:par>
                                <p:cTn id="13" presetID="1" presetClass="emph" presetSubtype="2" fill="hold" nodeType="withEffect">
                                  <p:stCondLst>
                                    <p:cond delay="0"/>
                                  </p:stCondLst>
                                  <p:childTnLst>
                                    <p:animClr clrSpc="rgb" dir="cw">
                                      <p:cBhvr>
                                        <p:cTn id="14" dur="500" fill="hold"/>
                                        <p:tgtEl>
                                          <p:spTgt spid="12"/>
                                        </p:tgtEl>
                                        <p:attrNameLst>
                                          <p:attrName>fillcolor</p:attrName>
                                        </p:attrNameLst>
                                      </p:cBhvr>
                                      <p:to>
                                        <a:schemeClr val="accent1"/>
                                      </p:to>
                                    </p:animClr>
                                    <p:set>
                                      <p:cBhvr>
                                        <p:cTn id="15" dur="500" fill="hold"/>
                                        <p:tgtEl>
                                          <p:spTgt spid="12"/>
                                        </p:tgtEl>
                                        <p:attrNameLst>
                                          <p:attrName>fill.type</p:attrName>
                                        </p:attrNameLst>
                                      </p:cBhvr>
                                      <p:to>
                                        <p:strVal val="solid"/>
                                      </p:to>
                                    </p:set>
                                    <p:set>
                                      <p:cBhvr>
                                        <p:cTn id="16" dur="500" fill="hold"/>
                                        <p:tgtEl>
                                          <p:spTgt spid="12"/>
                                        </p:tgtEl>
                                        <p:attrNameLst>
                                          <p:attrName>fill.on</p:attrName>
                                        </p:attrNameLst>
                                      </p:cBhvr>
                                      <p:to>
                                        <p:strVal val="true"/>
                                      </p:to>
                                    </p:set>
                                  </p:childTnLst>
                                </p:cTn>
                              </p:par>
                              <p:par>
                                <p:cTn id="17" presetID="1" presetClass="emph" presetSubtype="2" fill="hold" nodeType="withEffect">
                                  <p:stCondLst>
                                    <p:cond delay="0"/>
                                  </p:stCondLst>
                                  <p:childTnLst>
                                    <p:animClr clrSpc="rgb" dir="cw">
                                      <p:cBhvr>
                                        <p:cTn id="18" dur="500" fill="hold"/>
                                        <p:tgtEl>
                                          <p:spTgt spid="9"/>
                                        </p:tgtEl>
                                        <p:attrNameLst>
                                          <p:attrName>fillcolor</p:attrName>
                                        </p:attrNameLst>
                                      </p:cBhvr>
                                      <p:to>
                                        <a:schemeClr val="accent1"/>
                                      </p:to>
                                    </p:animClr>
                                    <p:set>
                                      <p:cBhvr>
                                        <p:cTn id="19" dur="500" fill="hold"/>
                                        <p:tgtEl>
                                          <p:spTgt spid="9"/>
                                        </p:tgtEl>
                                        <p:attrNameLst>
                                          <p:attrName>fill.type</p:attrName>
                                        </p:attrNameLst>
                                      </p:cBhvr>
                                      <p:to>
                                        <p:strVal val="solid"/>
                                      </p:to>
                                    </p:set>
                                    <p:set>
                                      <p:cBhvr>
                                        <p:cTn id="20" dur="500" fill="hold"/>
                                        <p:tgtEl>
                                          <p:spTgt spid="9"/>
                                        </p:tgtEl>
                                        <p:attrNameLst>
                                          <p:attrName>fill.on</p:attrName>
                                        </p:attrNameLst>
                                      </p:cBhvr>
                                      <p:to>
                                        <p:strVal val="true"/>
                                      </p:to>
                                    </p:set>
                                  </p:childTnLst>
                                </p:cTn>
                              </p:par>
                              <p:par>
                                <p:cTn id="21" presetID="1" presetClass="emph" presetSubtype="2" fill="hold" nodeType="withEffect">
                                  <p:stCondLst>
                                    <p:cond delay="0"/>
                                  </p:stCondLst>
                                  <p:childTnLst>
                                    <p:animClr clrSpc="rgb" dir="cw">
                                      <p:cBhvr>
                                        <p:cTn id="22" dur="500" fill="hold"/>
                                        <p:tgtEl>
                                          <p:spTgt spid="7"/>
                                        </p:tgtEl>
                                        <p:attrNameLst>
                                          <p:attrName>fillcolor</p:attrName>
                                        </p:attrNameLst>
                                      </p:cBhvr>
                                      <p:to>
                                        <a:schemeClr val="accent1"/>
                                      </p:to>
                                    </p:animClr>
                                    <p:set>
                                      <p:cBhvr>
                                        <p:cTn id="23" dur="500" fill="hold"/>
                                        <p:tgtEl>
                                          <p:spTgt spid="7"/>
                                        </p:tgtEl>
                                        <p:attrNameLst>
                                          <p:attrName>fill.type</p:attrName>
                                        </p:attrNameLst>
                                      </p:cBhvr>
                                      <p:to>
                                        <p:strVal val="solid"/>
                                      </p:to>
                                    </p:set>
                                    <p:set>
                                      <p:cBhvr>
                                        <p:cTn id="24" dur="500" fill="hold"/>
                                        <p:tgtEl>
                                          <p:spTgt spid="7"/>
                                        </p:tgtEl>
                                        <p:attrNameLst>
                                          <p:attrName>fill.on</p:attrName>
                                        </p:attrNameLst>
                                      </p:cBhvr>
                                      <p:to>
                                        <p:strVal val="true"/>
                                      </p:to>
                                    </p:set>
                                  </p:childTnLst>
                                </p:cTn>
                              </p:par>
                              <p:par>
                                <p:cTn id="25" presetID="1" presetClass="emph" presetSubtype="2" fill="hold" nodeType="withEffect">
                                  <p:stCondLst>
                                    <p:cond delay="0"/>
                                  </p:stCondLst>
                                  <p:childTnLst>
                                    <p:animClr clrSpc="rgb" dir="cw">
                                      <p:cBhvr>
                                        <p:cTn id="26" dur="500" fill="hold"/>
                                        <p:tgtEl>
                                          <p:spTgt spid="6"/>
                                        </p:tgtEl>
                                        <p:attrNameLst>
                                          <p:attrName>fillcolor</p:attrName>
                                        </p:attrNameLst>
                                      </p:cBhvr>
                                      <p:to>
                                        <a:schemeClr val="accent1"/>
                                      </p:to>
                                    </p:animClr>
                                    <p:set>
                                      <p:cBhvr>
                                        <p:cTn id="27" dur="500" fill="hold"/>
                                        <p:tgtEl>
                                          <p:spTgt spid="6"/>
                                        </p:tgtEl>
                                        <p:attrNameLst>
                                          <p:attrName>fill.type</p:attrName>
                                        </p:attrNameLst>
                                      </p:cBhvr>
                                      <p:to>
                                        <p:strVal val="solid"/>
                                      </p:to>
                                    </p:set>
                                    <p:set>
                                      <p:cBhvr>
                                        <p:cTn id="28" dur="500" fill="hold"/>
                                        <p:tgtEl>
                                          <p:spTgt spid="6"/>
                                        </p:tgtEl>
                                        <p:attrNameLst>
                                          <p:attrName>fill.on</p:attrName>
                                        </p:attrNameLst>
                                      </p:cBhvr>
                                      <p:to>
                                        <p:strVal val="true"/>
                                      </p:to>
                                    </p:set>
                                  </p:childTnLst>
                                </p:cTn>
                              </p:par>
                              <p:par>
                                <p:cTn id="29" presetID="1" presetClass="emph" presetSubtype="2" fill="hold" nodeType="withEffect">
                                  <p:stCondLst>
                                    <p:cond delay="0"/>
                                  </p:stCondLst>
                                  <p:childTnLst>
                                    <p:animClr clrSpc="rgb" dir="cw">
                                      <p:cBhvr>
                                        <p:cTn id="30" dur="500" fill="hold"/>
                                        <p:tgtEl>
                                          <p:spTgt spid="10"/>
                                        </p:tgtEl>
                                        <p:attrNameLst>
                                          <p:attrName>fillcolor</p:attrName>
                                        </p:attrNameLst>
                                      </p:cBhvr>
                                      <p:to>
                                        <a:schemeClr val="accent1"/>
                                      </p:to>
                                    </p:animClr>
                                    <p:set>
                                      <p:cBhvr>
                                        <p:cTn id="31" dur="500" fill="hold"/>
                                        <p:tgtEl>
                                          <p:spTgt spid="10"/>
                                        </p:tgtEl>
                                        <p:attrNameLst>
                                          <p:attrName>fill.type</p:attrName>
                                        </p:attrNameLst>
                                      </p:cBhvr>
                                      <p:to>
                                        <p:strVal val="solid"/>
                                      </p:to>
                                    </p:set>
                                    <p:set>
                                      <p:cBhvr>
                                        <p:cTn id="32" dur="500" fill="hold"/>
                                        <p:tgtEl>
                                          <p:spTgt spid="10"/>
                                        </p:tgtEl>
                                        <p:attrNameLst>
                                          <p:attrName>fill.on</p:attrName>
                                        </p:attrNameLst>
                                      </p:cBhvr>
                                      <p:to>
                                        <p:strVal val="true"/>
                                      </p:to>
                                    </p:set>
                                  </p:childTnLst>
                                </p:cTn>
                              </p:par>
                              <p:par>
                                <p:cTn id="33" presetID="1" presetClass="emph" presetSubtype="2" fill="hold" nodeType="withEffect">
                                  <p:stCondLst>
                                    <p:cond delay="0"/>
                                  </p:stCondLst>
                                  <p:childTnLst>
                                    <p:animClr clrSpc="rgb" dir="cw">
                                      <p:cBhvr>
                                        <p:cTn id="34" dur="500" fill="hold"/>
                                        <p:tgtEl>
                                          <p:spTgt spid="43"/>
                                        </p:tgtEl>
                                        <p:attrNameLst>
                                          <p:attrName>fillcolor</p:attrName>
                                        </p:attrNameLst>
                                      </p:cBhvr>
                                      <p:to>
                                        <a:schemeClr val="accent1"/>
                                      </p:to>
                                    </p:animClr>
                                    <p:set>
                                      <p:cBhvr>
                                        <p:cTn id="35" dur="500" fill="hold"/>
                                        <p:tgtEl>
                                          <p:spTgt spid="43"/>
                                        </p:tgtEl>
                                        <p:attrNameLst>
                                          <p:attrName>fill.type</p:attrName>
                                        </p:attrNameLst>
                                      </p:cBhvr>
                                      <p:to>
                                        <p:strVal val="solid"/>
                                      </p:to>
                                    </p:set>
                                    <p:set>
                                      <p:cBhvr>
                                        <p:cTn id="36" dur="500" fill="hold"/>
                                        <p:tgtEl>
                                          <p:spTgt spid="43"/>
                                        </p:tgtEl>
                                        <p:attrNameLst>
                                          <p:attrName>fill.on</p:attrName>
                                        </p:attrNameLst>
                                      </p:cBhvr>
                                      <p:to>
                                        <p:strVal val="true"/>
                                      </p:to>
                                    </p:set>
                                  </p:childTnLst>
                                </p:cTn>
                              </p:par>
                              <p:par>
                                <p:cTn id="37" presetID="1" presetClass="emph" presetSubtype="2" fill="hold" nodeType="withEffect">
                                  <p:stCondLst>
                                    <p:cond delay="0"/>
                                  </p:stCondLst>
                                  <p:childTnLst>
                                    <p:animClr clrSpc="rgb" dir="cw">
                                      <p:cBhvr>
                                        <p:cTn id="38" dur="500" fill="hold"/>
                                        <p:tgtEl>
                                          <p:spTgt spid="44"/>
                                        </p:tgtEl>
                                        <p:attrNameLst>
                                          <p:attrName>fillcolor</p:attrName>
                                        </p:attrNameLst>
                                      </p:cBhvr>
                                      <p:to>
                                        <a:schemeClr val="accent1"/>
                                      </p:to>
                                    </p:animClr>
                                    <p:set>
                                      <p:cBhvr>
                                        <p:cTn id="39" dur="500" fill="hold"/>
                                        <p:tgtEl>
                                          <p:spTgt spid="44"/>
                                        </p:tgtEl>
                                        <p:attrNameLst>
                                          <p:attrName>fill.type</p:attrName>
                                        </p:attrNameLst>
                                      </p:cBhvr>
                                      <p:to>
                                        <p:strVal val="solid"/>
                                      </p:to>
                                    </p:set>
                                    <p:set>
                                      <p:cBhvr>
                                        <p:cTn id="40" dur="500" fill="hold"/>
                                        <p:tgtEl>
                                          <p:spTgt spid="44"/>
                                        </p:tgtEl>
                                        <p:attrNameLst>
                                          <p:attrName>fill.on</p:attrName>
                                        </p:attrNameLst>
                                      </p:cBhvr>
                                      <p:to>
                                        <p:strVal val="true"/>
                                      </p:to>
                                    </p:set>
                                  </p:childTnLst>
                                </p:cTn>
                              </p:par>
                              <p:par>
                                <p:cTn id="41" presetID="1" presetClass="emph" presetSubtype="2" fill="hold" nodeType="withEffect">
                                  <p:stCondLst>
                                    <p:cond delay="0"/>
                                  </p:stCondLst>
                                  <p:childTnLst>
                                    <p:animClr clrSpc="rgb" dir="cw">
                                      <p:cBhvr>
                                        <p:cTn id="42" dur="500" fill="hold"/>
                                        <p:tgtEl>
                                          <p:spTgt spid="46"/>
                                        </p:tgtEl>
                                        <p:attrNameLst>
                                          <p:attrName>fillcolor</p:attrName>
                                        </p:attrNameLst>
                                      </p:cBhvr>
                                      <p:to>
                                        <a:schemeClr val="accent1"/>
                                      </p:to>
                                    </p:animClr>
                                    <p:set>
                                      <p:cBhvr>
                                        <p:cTn id="43" dur="500" fill="hold"/>
                                        <p:tgtEl>
                                          <p:spTgt spid="46"/>
                                        </p:tgtEl>
                                        <p:attrNameLst>
                                          <p:attrName>fill.type</p:attrName>
                                        </p:attrNameLst>
                                      </p:cBhvr>
                                      <p:to>
                                        <p:strVal val="solid"/>
                                      </p:to>
                                    </p:set>
                                    <p:set>
                                      <p:cBhvr>
                                        <p:cTn id="44" dur="500" fill="hold"/>
                                        <p:tgtEl>
                                          <p:spTgt spid="46"/>
                                        </p:tgtEl>
                                        <p:attrNameLst>
                                          <p:attrName>fill.on</p:attrName>
                                        </p:attrNameLst>
                                      </p:cBhvr>
                                      <p:to>
                                        <p:strVal val="true"/>
                                      </p:to>
                                    </p:set>
                                  </p:childTnLst>
                                </p:cTn>
                              </p:par>
                              <p:par>
                                <p:cTn id="45" presetID="1" presetClass="emph" presetSubtype="2" fill="hold" nodeType="withEffect">
                                  <p:stCondLst>
                                    <p:cond delay="0"/>
                                  </p:stCondLst>
                                  <p:childTnLst>
                                    <p:animClr clrSpc="rgb" dir="cw">
                                      <p:cBhvr>
                                        <p:cTn id="46" dur="500" fill="hold"/>
                                        <p:tgtEl>
                                          <p:spTgt spid="47"/>
                                        </p:tgtEl>
                                        <p:attrNameLst>
                                          <p:attrName>fillcolor</p:attrName>
                                        </p:attrNameLst>
                                      </p:cBhvr>
                                      <p:to>
                                        <a:schemeClr val="accent1"/>
                                      </p:to>
                                    </p:animClr>
                                    <p:set>
                                      <p:cBhvr>
                                        <p:cTn id="47" dur="500" fill="hold"/>
                                        <p:tgtEl>
                                          <p:spTgt spid="47"/>
                                        </p:tgtEl>
                                        <p:attrNameLst>
                                          <p:attrName>fill.type</p:attrName>
                                        </p:attrNameLst>
                                      </p:cBhvr>
                                      <p:to>
                                        <p:strVal val="solid"/>
                                      </p:to>
                                    </p:set>
                                    <p:set>
                                      <p:cBhvr>
                                        <p:cTn id="48" dur="500" fill="hold"/>
                                        <p:tgtEl>
                                          <p:spTgt spid="47"/>
                                        </p:tgtEl>
                                        <p:attrNameLst>
                                          <p:attrName>fill.on</p:attrName>
                                        </p:attrNameLst>
                                      </p:cBhvr>
                                      <p:to>
                                        <p:strVal val="true"/>
                                      </p:to>
                                    </p:set>
                                  </p:childTnLst>
                                </p:cTn>
                              </p:par>
                              <p:par>
                                <p:cTn id="49" presetID="1" presetClass="emph" presetSubtype="2" fill="hold" nodeType="withEffect">
                                  <p:stCondLst>
                                    <p:cond delay="0"/>
                                  </p:stCondLst>
                                  <p:childTnLst>
                                    <p:animClr clrSpc="rgb" dir="cw">
                                      <p:cBhvr>
                                        <p:cTn id="50" dur="500" fill="hold"/>
                                        <p:tgtEl>
                                          <p:spTgt spid="48"/>
                                        </p:tgtEl>
                                        <p:attrNameLst>
                                          <p:attrName>fillcolor</p:attrName>
                                        </p:attrNameLst>
                                      </p:cBhvr>
                                      <p:to>
                                        <a:schemeClr val="accent1"/>
                                      </p:to>
                                    </p:animClr>
                                    <p:set>
                                      <p:cBhvr>
                                        <p:cTn id="51" dur="500" fill="hold"/>
                                        <p:tgtEl>
                                          <p:spTgt spid="48"/>
                                        </p:tgtEl>
                                        <p:attrNameLst>
                                          <p:attrName>fill.type</p:attrName>
                                        </p:attrNameLst>
                                      </p:cBhvr>
                                      <p:to>
                                        <p:strVal val="solid"/>
                                      </p:to>
                                    </p:set>
                                    <p:set>
                                      <p:cBhvr>
                                        <p:cTn id="52" dur="500" fill="hold"/>
                                        <p:tgtEl>
                                          <p:spTgt spid="48"/>
                                        </p:tgtEl>
                                        <p:attrNameLst>
                                          <p:attrName>fill.on</p:attrName>
                                        </p:attrNameLst>
                                      </p:cBhvr>
                                      <p:to>
                                        <p:strVal val="true"/>
                                      </p:to>
                                    </p:set>
                                  </p:childTnLst>
                                </p:cTn>
                              </p:par>
                              <p:par>
                                <p:cTn id="53" presetID="3" presetClass="emph" presetSubtype="2" fill="hold" grpId="0" nodeType="withEffect">
                                  <p:stCondLst>
                                    <p:cond delay="0"/>
                                  </p:stCondLst>
                                  <p:childTnLst>
                                    <p:animClr clrSpc="rgb" dir="cw">
                                      <p:cBhvr override="childStyle">
                                        <p:cTn id="54" dur="500" fill="hold"/>
                                        <p:tgtEl>
                                          <p:spTgt spid="7"/>
                                        </p:tgtEl>
                                        <p:attrNameLst>
                                          <p:attrName>style.color</p:attrName>
                                        </p:attrNameLst>
                                      </p:cBhvr>
                                      <p:to>
                                        <a:schemeClr val="bg1"/>
                                      </p:to>
                                    </p:animClr>
                                  </p:childTnLst>
                                </p:cTn>
                              </p:par>
                              <p:par>
                                <p:cTn id="55" presetID="3" presetClass="emph" presetSubtype="2" fill="hold" grpId="0" nodeType="withEffect">
                                  <p:stCondLst>
                                    <p:cond delay="0"/>
                                  </p:stCondLst>
                                  <p:childTnLst>
                                    <p:animClr clrSpc="rgb" dir="cw">
                                      <p:cBhvr override="childStyle">
                                        <p:cTn id="56" dur="500" fill="hold"/>
                                        <p:tgtEl>
                                          <p:spTgt spid="6"/>
                                        </p:tgtEl>
                                        <p:attrNameLst>
                                          <p:attrName>style.color</p:attrName>
                                        </p:attrNameLst>
                                      </p:cBhvr>
                                      <p:to>
                                        <a:schemeClr val="bg1"/>
                                      </p:to>
                                    </p:animClr>
                                  </p:childTnLst>
                                </p:cTn>
                              </p:par>
                              <p:par>
                                <p:cTn id="57" presetID="3" presetClass="emph" presetSubtype="2" fill="hold" grpId="0" nodeType="withEffect">
                                  <p:stCondLst>
                                    <p:cond delay="0"/>
                                  </p:stCondLst>
                                  <p:childTnLst>
                                    <p:animClr clrSpc="rgb" dir="cw">
                                      <p:cBhvr override="childStyle">
                                        <p:cTn id="58" dur="500" fill="hold"/>
                                        <p:tgtEl>
                                          <p:spTgt spid="11"/>
                                        </p:tgtEl>
                                        <p:attrNameLst>
                                          <p:attrName>style.color</p:attrName>
                                        </p:attrNameLst>
                                      </p:cBhvr>
                                      <p:to>
                                        <a:schemeClr val="bg1"/>
                                      </p:to>
                                    </p:animClr>
                                  </p:childTnLst>
                                </p:cTn>
                              </p:par>
                              <p:par>
                                <p:cTn id="59" presetID="3" presetClass="emph" presetSubtype="2" fill="hold" grpId="0" nodeType="withEffect">
                                  <p:stCondLst>
                                    <p:cond delay="0"/>
                                  </p:stCondLst>
                                  <p:childTnLst>
                                    <p:animClr clrSpc="rgb" dir="cw">
                                      <p:cBhvr override="childStyle">
                                        <p:cTn id="60" dur="500" fill="hold"/>
                                        <p:tgtEl>
                                          <p:spTgt spid="12"/>
                                        </p:tgtEl>
                                        <p:attrNameLst>
                                          <p:attrName>style.color</p:attrName>
                                        </p:attrNameLst>
                                      </p:cBhvr>
                                      <p:to>
                                        <a:schemeClr val="bg1"/>
                                      </p:to>
                                    </p:animClr>
                                  </p:childTnLst>
                                </p:cTn>
                              </p:par>
                              <p:par>
                                <p:cTn id="61" presetID="3" presetClass="emph" presetSubtype="2" fill="hold" grpId="0" nodeType="withEffect">
                                  <p:stCondLst>
                                    <p:cond delay="0"/>
                                  </p:stCondLst>
                                  <p:childTnLst>
                                    <p:animClr clrSpc="rgb" dir="cw">
                                      <p:cBhvr override="childStyle">
                                        <p:cTn id="62" dur="500" fill="hold"/>
                                        <p:tgtEl>
                                          <p:spTgt spid="10"/>
                                        </p:tgtEl>
                                        <p:attrNameLst>
                                          <p:attrName>style.color</p:attrName>
                                        </p:attrNameLst>
                                      </p:cBhvr>
                                      <p:to>
                                        <a:schemeClr val="bg1"/>
                                      </p:to>
                                    </p:animClr>
                                  </p:childTnLst>
                                </p:cTn>
                              </p:par>
                              <p:par>
                                <p:cTn id="63" presetID="3" presetClass="emph" presetSubtype="2" fill="hold" grpId="0" nodeType="withEffect">
                                  <p:stCondLst>
                                    <p:cond delay="0"/>
                                  </p:stCondLst>
                                  <p:childTnLst>
                                    <p:animClr clrSpc="rgb" dir="cw">
                                      <p:cBhvr override="childStyle">
                                        <p:cTn id="64" dur="500" fill="hold"/>
                                        <p:tgtEl>
                                          <p:spTgt spid="9"/>
                                        </p:tgtEl>
                                        <p:attrNameLst>
                                          <p:attrName>style.color</p:attrName>
                                        </p:attrNameLst>
                                      </p:cBhvr>
                                      <p:to>
                                        <a:schemeClr val="bg1"/>
                                      </p:to>
                                    </p:animClr>
                                  </p:childTnLst>
                                </p:cTn>
                              </p:par>
                            </p:childTnLst>
                          </p:cTn>
                        </p:par>
                      </p:childTnLst>
                    </p:cTn>
                  </p:par>
                  <p:par>
                    <p:cTn id="65" fill="hold">
                      <p:stCondLst>
                        <p:cond delay="indefinite"/>
                      </p:stCondLst>
                      <p:childTnLst>
                        <p:par>
                          <p:cTn id="66" fill="hold">
                            <p:stCondLst>
                              <p:cond delay="0"/>
                            </p:stCondLst>
                            <p:childTnLst>
                              <p:par>
                                <p:cTn id="67" presetID="23" presetClass="entr" presetSubtype="16" fill="hold" grpId="0" nodeType="clickEffect">
                                  <p:stCondLst>
                                    <p:cond delay="0"/>
                                  </p:stCondLst>
                                  <p:childTnLst>
                                    <p:set>
                                      <p:cBhvr>
                                        <p:cTn id="68" dur="1" fill="hold">
                                          <p:stCondLst>
                                            <p:cond delay="0"/>
                                          </p:stCondLst>
                                        </p:cTn>
                                        <p:tgtEl>
                                          <p:spTgt spid="63"/>
                                        </p:tgtEl>
                                        <p:attrNameLst>
                                          <p:attrName>style.visibility</p:attrName>
                                        </p:attrNameLst>
                                      </p:cBhvr>
                                      <p:to>
                                        <p:strVal val="visible"/>
                                      </p:to>
                                    </p:set>
                                    <p:anim calcmode="lin" valueType="num">
                                      <p:cBhvr>
                                        <p:cTn id="69" dur="500" fill="hold"/>
                                        <p:tgtEl>
                                          <p:spTgt spid="63"/>
                                        </p:tgtEl>
                                        <p:attrNameLst>
                                          <p:attrName>ppt_w</p:attrName>
                                        </p:attrNameLst>
                                      </p:cBhvr>
                                      <p:tavLst>
                                        <p:tav tm="0">
                                          <p:val>
                                            <p:fltVal val="0"/>
                                          </p:val>
                                        </p:tav>
                                        <p:tav tm="100000">
                                          <p:val>
                                            <p:strVal val="#ppt_w"/>
                                          </p:val>
                                        </p:tav>
                                      </p:tavLst>
                                    </p:anim>
                                    <p:anim calcmode="lin" valueType="num">
                                      <p:cBhvr>
                                        <p:cTn id="70" dur="500" fill="hold"/>
                                        <p:tgtEl>
                                          <p:spTgt spid="63"/>
                                        </p:tgtEl>
                                        <p:attrNameLst>
                                          <p:attrName>ppt_h</p:attrName>
                                        </p:attrNameLst>
                                      </p:cBhvr>
                                      <p:tavLst>
                                        <p:tav tm="0">
                                          <p:val>
                                            <p:fltVal val="0"/>
                                          </p:val>
                                        </p:tav>
                                        <p:tav tm="100000">
                                          <p:val>
                                            <p:strVal val="#ppt_h"/>
                                          </p:val>
                                        </p:tav>
                                      </p:tavLst>
                                    </p:anim>
                                  </p:childTnLst>
                                </p:cTn>
                              </p:par>
                              <p:par>
                                <p:cTn id="71" presetID="3" presetClass="emph" presetSubtype="2" fill="hold" grpId="1" nodeType="withEffect">
                                  <p:stCondLst>
                                    <p:cond delay="0"/>
                                  </p:stCondLst>
                                  <p:childTnLst>
                                    <p:animClr clrSpc="rgb" dir="cw">
                                      <p:cBhvr override="childStyle">
                                        <p:cTn id="72" dur="500" fill="hold"/>
                                        <p:tgtEl>
                                          <p:spTgt spid="63"/>
                                        </p:tgtEl>
                                        <p:attrNameLst>
                                          <p:attrName>style.color</p:attrName>
                                        </p:attrNameLst>
                                      </p:cBhvr>
                                      <p:to>
                                        <a:srgbClr val="B23121"/>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9" grpId="0" animBg="1"/>
      <p:bldP spid="10" grpId="0" animBg="1"/>
      <p:bldP spid="11" grpId="0" animBg="1"/>
      <p:bldP spid="12" grpId="0" animBg="1"/>
      <p:bldP spid="58" grpId="0" animBg="1"/>
      <p:bldP spid="63" grpId="0" animBg="1"/>
      <p:bldP spid="63" grpId="1"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Rectangle 27"/>
          <p:cNvSpPr/>
          <p:nvPr/>
        </p:nvSpPr>
        <p:spPr>
          <a:xfrm>
            <a:off x="838200" y="4875648"/>
            <a:ext cx="10874787" cy="432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white"/>
              </a:solidFill>
              <a:effectLst/>
              <a:uLnTx/>
              <a:uFillTx/>
              <a:latin typeface="Roboto"/>
              <a:ea typeface="+mn-ea"/>
              <a:cs typeface="+mn-cs"/>
            </a:endParaRPr>
          </a:p>
        </p:txBody>
      </p:sp>
      <p:sp>
        <p:nvSpPr>
          <p:cNvPr id="28" name="Rectangle 27"/>
          <p:cNvSpPr/>
          <p:nvPr/>
        </p:nvSpPr>
        <p:spPr>
          <a:xfrm>
            <a:off x="838200" y="4875648"/>
            <a:ext cx="1069200" cy="432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white"/>
                </a:solidFill>
                <a:effectLst/>
                <a:uLnTx/>
                <a:uFillTx/>
                <a:latin typeface="Roboto"/>
                <a:ea typeface="+mn-ea"/>
                <a:cs typeface="+mn-cs"/>
              </a:rPr>
              <a:t>ID</a:t>
            </a:r>
            <a:endParaRPr kumimoji="0" lang="en-US" sz="1800" b="1" i="0" u="none" strike="noStrike" kern="1200" cap="none" spc="0" normalizeH="0" baseline="0" noProof="0" dirty="0">
              <a:ln>
                <a:noFill/>
              </a:ln>
              <a:solidFill>
                <a:prstClr val="white"/>
              </a:solidFill>
              <a:effectLst/>
              <a:uLnTx/>
              <a:uFillTx/>
              <a:latin typeface="Roboto"/>
              <a:ea typeface="+mn-ea"/>
              <a:cs typeface="+mn-cs"/>
            </a:endParaRPr>
          </a:p>
        </p:txBody>
      </p:sp>
      <p:sp>
        <p:nvSpPr>
          <p:cNvPr id="32" name="Footer Placeholder 31">
            <a:extLst>
              <a:ext uri="{FF2B5EF4-FFF2-40B4-BE49-F238E27FC236}">
                <a16:creationId xmlns:a16="http://schemas.microsoft.com/office/drawing/2014/main" id="{C47C32D1-9B26-B9C1-EFA2-3712373B1205}"/>
              </a:ext>
            </a:extLst>
          </p:cNvPr>
          <p:cNvSpPr>
            <a:spLocks noGrp="1"/>
          </p:cNvSpPr>
          <p:nvPr>
            <p:ph type="ftr"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AU" sz="1200" b="1" i="0" u="none" strike="noStrike" kern="1200" cap="none" spc="0" normalizeH="0" baseline="0" noProof="0">
                <a:ln>
                  <a:noFill/>
                </a:ln>
                <a:solidFill>
                  <a:srgbClr val="737373"/>
                </a:solidFill>
                <a:effectLst/>
                <a:uLnTx/>
                <a:uFillTx/>
                <a:latin typeface="Clancy Bold"/>
                <a:ea typeface="+mn-ea"/>
                <a:cs typeface="+mn-cs"/>
              </a:rPr>
              <a:t>22T2</a:t>
            </a:r>
            <a:endParaRPr kumimoji="0" lang="en-AU" sz="1200" b="1" i="0" u="none" strike="noStrike" kern="1200" cap="none" spc="0" normalizeH="0" baseline="0" noProof="0" dirty="0">
              <a:ln>
                <a:noFill/>
              </a:ln>
              <a:solidFill>
                <a:srgbClr val="737373"/>
              </a:solidFill>
              <a:effectLst/>
              <a:uLnTx/>
              <a:uFillTx/>
              <a:latin typeface="Clancy Bold"/>
              <a:ea typeface="+mn-ea"/>
              <a:cs typeface="+mn-cs"/>
            </a:endParaRPr>
          </a:p>
        </p:txBody>
      </p:sp>
      <p:sp>
        <p:nvSpPr>
          <p:cNvPr id="33" name="Slide Number Placeholder 32">
            <a:extLst>
              <a:ext uri="{FF2B5EF4-FFF2-40B4-BE49-F238E27FC236}">
                <a16:creationId xmlns:a16="http://schemas.microsoft.com/office/drawing/2014/main" id="{8C60DE37-00EF-D308-61E0-23FAA604C42A}"/>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009375D7-070A-4959-9224-FB5E66F2B1B3}" type="slidenum">
              <a:rPr kumimoji="0" lang="en-AU" sz="1200" b="1" i="0" u="none" strike="noStrike" kern="1200" cap="none" spc="0" normalizeH="0" baseline="0" noProof="0" smtClean="0">
                <a:ln>
                  <a:noFill/>
                </a:ln>
                <a:solidFill>
                  <a:srgbClr val="000000"/>
                </a:solidFill>
                <a:effectLst/>
                <a:uLnTx/>
                <a:uFillTx/>
                <a:latin typeface="Clancy Bold"/>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56</a:t>
            </a:fld>
            <a:endParaRPr kumimoji="0" lang="en-AU" sz="1200" b="1" i="0" u="none" strike="noStrike" kern="1200" cap="none" spc="0" normalizeH="0" baseline="0" noProof="0" dirty="0">
              <a:ln>
                <a:noFill/>
              </a:ln>
              <a:solidFill>
                <a:srgbClr val="000000"/>
              </a:solidFill>
              <a:effectLst/>
              <a:uLnTx/>
              <a:uFillTx/>
              <a:latin typeface="Clancy Bold"/>
              <a:ea typeface="+mn-ea"/>
              <a:cs typeface="+mn-cs"/>
            </a:endParaRPr>
          </a:p>
        </p:txBody>
      </p:sp>
      <p:sp>
        <p:nvSpPr>
          <p:cNvPr id="4" name="Oval 3"/>
          <p:cNvSpPr/>
          <p:nvPr/>
        </p:nvSpPr>
        <p:spPr>
          <a:xfrm>
            <a:off x="1454985" y="1968389"/>
            <a:ext cx="433952" cy="433952"/>
          </a:xfrm>
          <a:prstGeom prst="ellipse">
            <a:avLst/>
          </a:prstGeom>
        </p:spPr>
        <p:style>
          <a:lnRef idx="2">
            <a:schemeClr val="dk1"/>
          </a:lnRef>
          <a:fillRef idx="1">
            <a:schemeClr val="lt1"/>
          </a:fillRef>
          <a:effectRef idx="0">
            <a:schemeClr val="dk1"/>
          </a:effectRef>
          <a:fontRef idx="minor">
            <a:schemeClr val="dk1"/>
          </a:fontRef>
        </p:style>
        <p:txBody>
          <a:bodyPr lIns="36000" tIns="0" rIns="0" b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Roboto"/>
                <a:ea typeface="+mn-ea"/>
                <a:cs typeface="+mn-cs"/>
              </a:rPr>
              <a:t>v</a:t>
            </a:r>
            <a:r>
              <a:rPr kumimoji="0" lang="en-US" sz="1800" b="0" i="0" u="none" strike="noStrike" kern="1200" cap="none" spc="0" normalizeH="0" baseline="-25000" noProof="0" dirty="0">
                <a:ln>
                  <a:noFill/>
                </a:ln>
                <a:solidFill>
                  <a:srgbClr val="000000"/>
                </a:solidFill>
                <a:effectLst/>
                <a:uLnTx/>
                <a:uFillTx/>
                <a:latin typeface="Roboto"/>
                <a:ea typeface="+mn-ea"/>
                <a:cs typeface="+mn-cs"/>
              </a:rPr>
              <a:t>0</a:t>
            </a:r>
          </a:p>
        </p:txBody>
      </p:sp>
      <p:sp>
        <p:nvSpPr>
          <p:cNvPr id="5" name="Oval 4"/>
          <p:cNvSpPr/>
          <p:nvPr/>
        </p:nvSpPr>
        <p:spPr>
          <a:xfrm>
            <a:off x="838200" y="2744417"/>
            <a:ext cx="433952" cy="433952"/>
          </a:xfrm>
          <a:prstGeom prst="ellipse">
            <a:avLst/>
          </a:prstGeom>
        </p:spPr>
        <p:style>
          <a:lnRef idx="2">
            <a:schemeClr val="dk1"/>
          </a:lnRef>
          <a:fillRef idx="1">
            <a:schemeClr val="lt1"/>
          </a:fillRef>
          <a:effectRef idx="0">
            <a:schemeClr val="dk1"/>
          </a:effectRef>
          <a:fontRef idx="minor">
            <a:schemeClr val="dk1"/>
          </a:fontRef>
        </p:style>
        <p:txBody>
          <a:bodyPr lIns="36000" tIns="0" rIns="0" b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Roboto"/>
                <a:ea typeface="+mn-ea"/>
                <a:cs typeface="+mn-cs"/>
              </a:rPr>
              <a:t>v</a:t>
            </a:r>
            <a:r>
              <a:rPr kumimoji="0" lang="en-US" sz="1800" b="0" i="0" u="none" strike="noStrike" kern="1200" cap="none" spc="0" normalizeH="0" baseline="-25000" noProof="0" dirty="0">
                <a:ln>
                  <a:noFill/>
                </a:ln>
                <a:solidFill>
                  <a:srgbClr val="000000"/>
                </a:solidFill>
                <a:effectLst/>
                <a:uLnTx/>
                <a:uFillTx/>
                <a:latin typeface="Roboto"/>
                <a:ea typeface="+mn-ea"/>
                <a:cs typeface="+mn-cs"/>
              </a:rPr>
              <a:t>1</a:t>
            </a:r>
            <a:r>
              <a:rPr kumimoji="0" lang="zh-CN" altLang="en-US" sz="1800" b="0" i="0" u="none" strike="noStrike" kern="1200" cap="none" spc="0" normalizeH="0" baseline="-25000" noProof="0" dirty="0">
                <a:ln>
                  <a:noFill/>
                </a:ln>
                <a:solidFill>
                  <a:srgbClr val="000000"/>
                </a:solidFill>
                <a:effectLst/>
                <a:uLnTx/>
                <a:uFillTx/>
                <a:latin typeface="Roboto"/>
                <a:ea typeface="+mn-ea"/>
                <a:cs typeface="+mn-cs"/>
              </a:rPr>
              <a:t> </a:t>
            </a:r>
            <a:endParaRPr kumimoji="0" lang="en-US" sz="1800" b="0" i="0" u="none" strike="noStrike" kern="1200" cap="none" spc="0" normalizeH="0" baseline="-25000" noProof="0" dirty="0">
              <a:ln>
                <a:noFill/>
              </a:ln>
              <a:solidFill>
                <a:srgbClr val="000000"/>
              </a:solidFill>
              <a:effectLst/>
              <a:uLnTx/>
              <a:uFillTx/>
              <a:latin typeface="Roboto"/>
              <a:ea typeface="+mn-ea"/>
              <a:cs typeface="+mn-cs"/>
            </a:endParaRPr>
          </a:p>
        </p:txBody>
      </p:sp>
      <p:sp>
        <p:nvSpPr>
          <p:cNvPr id="6" name="Oval 5"/>
          <p:cNvSpPr/>
          <p:nvPr/>
        </p:nvSpPr>
        <p:spPr>
          <a:xfrm>
            <a:off x="2731004" y="1924585"/>
            <a:ext cx="433952" cy="433952"/>
          </a:xfrm>
          <a:prstGeom prst="ellipse">
            <a:avLst/>
          </a:prstGeom>
        </p:spPr>
        <p:style>
          <a:lnRef idx="2">
            <a:schemeClr val="dk1"/>
          </a:lnRef>
          <a:fillRef idx="1">
            <a:schemeClr val="lt1"/>
          </a:fillRef>
          <a:effectRef idx="0">
            <a:schemeClr val="dk1"/>
          </a:effectRef>
          <a:fontRef idx="minor">
            <a:schemeClr val="dk1"/>
          </a:fontRef>
        </p:style>
        <p:txBody>
          <a:bodyPr lIns="36000" tIns="0" rIns="0" b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Roboto"/>
                <a:ea typeface="+mn-ea"/>
                <a:cs typeface="+mn-cs"/>
              </a:rPr>
              <a:t>v</a:t>
            </a:r>
            <a:r>
              <a:rPr kumimoji="0" lang="en-US" sz="1800" b="0" i="0" u="none" strike="noStrike" kern="1200" cap="none" spc="0" normalizeH="0" baseline="-25000" noProof="0" dirty="0">
                <a:ln>
                  <a:noFill/>
                </a:ln>
                <a:solidFill>
                  <a:srgbClr val="000000"/>
                </a:solidFill>
                <a:effectLst/>
                <a:uLnTx/>
                <a:uFillTx/>
                <a:latin typeface="Roboto"/>
                <a:ea typeface="+mn-ea"/>
                <a:cs typeface="+mn-cs"/>
              </a:rPr>
              <a:t>6</a:t>
            </a:r>
            <a:endParaRPr kumimoji="0" lang="en-US" sz="1800" b="0" i="0" u="none" strike="noStrike" kern="1200" cap="none" spc="0" normalizeH="0" baseline="0" noProof="0" dirty="0">
              <a:ln>
                <a:noFill/>
              </a:ln>
              <a:solidFill>
                <a:srgbClr val="000000"/>
              </a:solidFill>
              <a:effectLst/>
              <a:uLnTx/>
              <a:uFillTx/>
              <a:latin typeface="Roboto"/>
              <a:ea typeface="+mn-ea"/>
              <a:cs typeface="+mn-cs"/>
            </a:endParaRPr>
          </a:p>
        </p:txBody>
      </p:sp>
      <p:sp>
        <p:nvSpPr>
          <p:cNvPr id="7" name="Oval 6"/>
          <p:cNvSpPr/>
          <p:nvPr/>
        </p:nvSpPr>
        <p:spPr>
          <a:xfrm>
            <a:off x="2147569" y="2590992"/>
            <a:ext cx="433952" cy="433952"/>
          </a:xfrm>
          <a:prstGeom prst="ellipse">
            <a:avLst/>
          </a:prstGeom>
        </p:spPr>
        <p:style>
          <a:lnRef idx="2">
            <a:schemeClr val="dk1"/>
          </a:lnRef>
          <a:fillRef idx="1">
            <a:schemeClr val="lt1"/>
          </a:fillRef>
          <a:effectRef idx="0">
            <a:schemeClr val="dk1"/>
          </a:effectRef>
          <a:fontRef idx="minor">
            <a:schemeClr val="dk1"/>
          </a:fontRef>
        </p:style>
        <p:txBody>
          <a:bodyPr lIns="36000" tIns="0" rIns="0" b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Roboto"/>
                <a:ea typeface="+mn-ea"/>
                <a:cs typeface="+mn-cs"/>
              </a:rPr>
              <a:t>v</a:t>
            </a:r>
            <a:r>
              <a:rPr kumimoji="0" lang="en-US" sz="1800" b="0" i="0" u="none" strike="noStrike" kern="1200" cap="none" spc="0" normalizeH="0" baseline="-25000" noProof="0" dirty="0">
                <a:ln>
                  <a:noFill/>
                </a:ln>
                <a:solidFill>
                  <a:srgbClr val="000000"/>
                </a:solidFill>
                <a:effectLst/>
                <a:uLnTx/>
                <a:uFillTx/>
                <a:latin typeface="Roboto"/>
                <a:ea typeface="+mn-ea"/>
                <a:cs typeface="+mn-cs"/>
              </a:rPr>
              <a:t>3</a:t>
            </a:r>
            <a:endParaRPr kumimoji="0" lang="en-US" sz="1800" b="0" i="0" u="none" strike="noStrike" kern="1200" cap="none" spc="0" normalizeH="0" baseline="0" noProof="0" dirty="0">
              <a:ln>
                <a:noFill/>
              </a:ln>
              <a:solidFill>
                <a:srgbClr val="000000"/>
              </a:solidFill>
              <a:effectLst/>
              <a:uLnTx/>
              <a:uFillTx/>
              <a:latin typeface="Roboto"/>
              <a:ea typeface="+mn-ea"/>
              <a:cs typeface="+mn-cs"/>
            </a:endParaRPr>
          </a:p>
        </p:txBody>
      </p:sp>
      <p:sp>
        <p:nvSpPr>
          <p:cNvPr id="8" name="Oval 7"/>
          <p:cNvSpPr/>
          <p:nvPr/>
        </p:nvSpPr>
        <p:spPr>
          <a:xfrm>
            <a:off x="1584301" y="3364860"/>
            <a:ext cx="433952" cy="433952"/>
          </a:xfrm>
          <a:prstGeom prst="ellipse">
            <a:avLst/>
          </a:prstGeom>
        </p:spPr>
        <p:style>
          <a:lnRef idx="2">
            <a:schemeClr val="dk1"/>
          </a:lnRef>
          <a:fillRef idx="1">
            <a:schemeClr val="lt1"/>
          </a:fillRef>
          <a:effectRef idx="0">
            <a:schemeClr val="dk1"/>
          </a:effectRef>
          <a:fontRef idx="minor">
            <a:schemeClr val="dk1"/>
          </a:fontRef>
        </p:style>
        <p:txBody>
          <a:bodyPr lIns="36000" tIns="0" rIns="0" b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Roboto"/>
                <a:ea typeface="+mn-ea"/>
                <a:cs typeface="+mn-cs"/>
              </a:rPr>
              <a:t>v</a:t>
            </a:r>
            <a:r>
              <a:rPr kumimoji="0" lang="en-US" sz="1800" b="0" i="0" u="none" strike="noStrike" kern="1200" cap="none" spc="0" normalizeH="0" baseline="-25000" noProof="0" dirty="0">
                <a:ln>
                  <a:noFill/>
                </a:ln>
                <a:solidFill>
                  <a:srgbClr val="000000"/>
                </a:solidFill>
                <a:effectLst/>
                <a:uLnTx/>
                <a:uFillTx/>
                <a:latin typeface="Roboto"/>
                <a:ea typeface="+mn-ea"/>
                <a:cs typeface="+mn-cs"/>
              </a:rPr>
              <a:t>2</a:t>
            </a:r>
          </a:p>
        </p:txBody>
      </p:sp>
      <p:sp>
        <p:nvSpPr>
          <p:cNvPr id="9" name="Oval 8"/>
          <p:cNvSpPr/>
          <p:nvPr/>
        </p:nvSpPr>
        <p:spPr>
          <a:xfrm>
            <a:off x="2679061" y="3216734"/>
            <a:ext cx="433952" cy="433952"/>
          </a:xfrm>
          <a:prstGeom prst="ellipse">
            <a:avLst/>
          </a:prstGeom>
        </p:spPr>
        <p:style>
          <a:lnRef idx="2">
            <a:schemeClr val="dk1"/>
          </a:lnRef>
          <a:fillRef idx="1">
            <a:schemeClr val="lt1"/>
          </a:fillRef>
          <a:effectRef idx="0">
            <a:schemeClr val="dk1"/>
          </a:effectRef>
          <a:fontRef idx="minor">
            <a:schemeClr val="dk1"/>
          </a:fontRef>
        </p:style>
        <p:txBody>
          <a:bodyPr lIns="36000" tIns="0" rIns="0" b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Roboto"/>
                <a:ea typeface="+mn-ea"/>
                <a:cs typeface="+mn-cs"/>
              </a:rPr>
              <a:t>v</a:t>
            </a:r>
            <a:r>
              <a:rPr kumimoji="0" lang="en-US" sz="1800" b="0" i="0" u="none" strike="noStrike" kern="1200" cap="none" spc="0" normalizeH="0" baseline="-25000" noProof="0" dirty="0">
                <a:ln>
                  <a:noFill/>
                </a:ln>
                <a:solidFill>
                  <a:srgbClr val="000000"/>
                </a:solidFill>
                <a:effectLst/>
                <a:uLnTx/>
                <a:uFillTx/>
                <a:latin typeface="Roboto"/>
                <a:ea typeface="+mn-ea"/>
                <a:cs typeface="+mn-cs"/>
              </a:rPr>
              <a:t>4</a:t>
            </a:r>
            <a:endParaRPr kumimoji="0" lang="en-US" sz="1800" b="0" i="0" u="none" strike="noStrike" kern="1200" cap="none" spc="0" normalizeH="0" baseline="0" noProof="0" dirty="0">
              <a:ln>
                <a:noFill/>
              </a:ln>
              <a:solidFill>
                <a:srgbClr val="000000"/>
              </a:solidFill>
              <a:effectLst/>
              <a:uLnTx/>
              <a:uFillTx/>
              <a:latin typeface="Roboto"/>
              <a:ea typeface="+mn-ea"/>
              <a:cs typeface="+mn-cs"/>
            </a:endParaRPr>
          </a:p>
        </p:txBody>
      </p:sp>
      <p:sp>
        <p:nvSpPr>
          <p:cNvPr id="10" name="Oval 9"/>
          <p:cNvSpPr/>
          <p:nvPr/>
        </p:nvSpPr>
        <p:spPr>
          <a:xfrm>
            <a:off x="3704703" y="1963023"/>
            <a:ext cx="433952" cy="433952"/>
          </a:xfrm>
          <a:prstGeom prst="ellipse">
            <a:avLst/>
          </a:prstGeom>
        </p:spPr>
        <p:style>
          <a:lnRef idx="2">
            <a:schemeClr val="dk1"/>
          </a:lnRef>
          <a:fillRef idx="1">
            <a:schemeClr val="lt1"/>
          </a:fillRef>
          <a:effectRef idx="0">
            <a:schemeClr val="dk1"/>
          </a:effectRef>
          <a:fontRef idx="minor">
            <a:schemeClr val="dk1"/>
          </a:fontRef>
        </p:style>
        <p:txBody>
          <a:bodyPr lIns="36000" tIns="0" rIns="0" b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Roboto"/>
                <a:ea typeface="+mn-ea"/>
                <a:cs typeface="+mn-cs"/>
              </a:rPr>
              <a:t>v</a:t>
            </a:r>
            <a:r>
              <a:rPr kumimoji="0" lang="en-US" sz="1800" b="0" i="0" u="none" strike="noStrike" kern="1200" cap="none" spc="0" normalizeH="0" baseline="-25000" noProof="0" dirty="0">
                <a:ln>
                  <a:noFill/>
                </a:ln>
                <a:solidFill>
                  <a:srgbClr val="000000"/>
                </a:solidFill>
                <a:effectLst/>
                <a:uLnTx/>
                <a:uFillTx/>
                <a:latin typeface="Roboto"/>
                <a:ea typeface="+mn-ea"/>
                <a:cs typeface="+mn-cs"/>
              </a:rPr>
              <a:t>7</a:t>
            </a:r>
            <a:endParaRPr kumimoji="0" lang="en-US" sz="1800" b="0" i="0" u="none" strike="noStrike" kern="1200" cap="none" spc="0" normalizeH="0" baseline="0" noProof="0" dirty="0">
              <a:ln>
                <a:noFill/>
              </a:ln>
              <a:solidFill>
                <a:srgbClr val="000000"/>
              </a:solidFill>
              <a:effectLst/>
              <a:uLnTx/>
              <a:uFillTx/>
              <a:latin typeface="Roboto"/>
              <a:ea typeface="+mn-ea"/>
              <a:cs typeface="+mn-cs"/>
            </a:endParaRPr>
          </a:p>
        </p:txBody>
      </p:sp>
      <p:sp>
        <p:nvSpPr>
          <p:cNvPr id="11" name="Oval 10"/>
          <p:cNvSpPr/>
          <p:nvPr/>
        </p:nvSpPr>
        <p:spPr>
          <a:xfrm>
            <a:off x="3210554" y="2595208"/>
            <a:ext cx="433952" cy="433952"/>
          </a:xfrm>
          <a:prstGeom prst="ellipse">
            <a:avLst/>
          </a:prstGeom>
        </p:spPr>
        <p:style>
          <a:lnRef idx="2">
            <a:schemeClr val="dk1"/>
          </a:lnRef>
          <a:fillRef idx="1">
            <a:schemeClr val="lt1"/>
          </a:fillRef>
          <a:effectRef idx="0">
            <a:schemeClr val="dk1"/>
          </a:effectRef>
          <a:fontRef idx="minor">
            <a:schemeClr val="dk1"/>
          </a:fontRef>
        </p:style>
        <p:txBody>
          <a:bodyPr lIns="36000" tIns="0" rIns="0" b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Roboto"/>
                <a:ea typeface="+mn-ea"/>
                <a:cs typeface="+mn-cs"/>
              </a:rPr>
              <a:t>v</a:t>
            </a:r>
            <a:r>
              <a:rPr kumimoji="0" lang="en-US" sz="1800" b="0" i="0" u="none" strike="noStrike" kern="1200" cap="none" spc="0" normalizeH="0" baseline="-25000" noProof="0" dirty="0">
                <a:ln>
                  <a:noFill/>
                </a:ln>
                <a:solidFill>
                  <a:srgbClr val="000000"/>
                </a:solidFill>
                <a:effectLst/>
                <a:uLnTx/>
                <a:uFillTx/>
                <a:latin typeface="Roboto"/>
                <a:ea typeface="+mn-ea"/>
                <a:cs typeface="+mn-cs"/>
              </a:rPr>
              <a:t>5</a:t>
            </a:r>
            <a:endParaRPr kumimoji="0" lang="en-US" sz="1800" b="0" i="0" u="none" strike="noStrike" kern="1200" cap="none" spc="0" normalizeH="0" baseline="0" noProof="0" dirty="0">
              <a:ln>
                <a:noFill/>
              </a:ln>
              <a:solidFill>
                <a:srgbClr val="000000"/>
              </a:solidFill>
              <a:effectLst/>
              <a:uLnTx/>
              <a:uFillTx/>
              <a:latin typeface="Roboto"/>
              <a:ea typeface="+mn-ea"/>
              <a:cs typeface="+mn-cs"/>
            </a:endParaRPr>
          </a:p>
        </p:txBody>
      </p:sp>
      <p:sp>
        <p:nvSpPr>
          <p:cNvPr id="12" name="Oval 11"/>
          <p:cNvSpPr/>
          <p:nvPr/>
        </p:nvSpPr>
        <p:spPr>
          <a:xfrm>
            <a:off x="3704703" y="3101493"/>
            <a:ext cx="433952" cy="433952"/>
          </a:xfrm>
          <a:prstGeom prst="ellipse">
            <a:avLst/>
          </a:prstGeom>
        </p:spPr>
        <p:style>
          <a:lnRef idx="2">
            <a:schemeClr val="dk1"/>
          </a:lnRef>
          <a:fillRef idx="1">
            <a:schemeClr val="lt1"/>
          </a:fillRef>
          <a:effectRef idx="0">
            <a:schemeClr val="dk1"/>
          </a:effectRef>
          <a:fontRef idx="minor">
            <a:schemeClr val="dk1"/>
          </a:fontRef>
        </p:style>
        <p:txBody>
          <a:bodyPr lIns="36000" tIns="0" rIns="0" b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Roboto"/>
                <a:ea typeface="+mn-ea"/>
                <a:cs typeface="+mn-cs"/>
              </a:rPr>
              <a:t>v</a:t>
            </a:r>
            <a:r>
              <a:rPr kumimoji="0" lang="en-US" sz="1800" b="0" i="0" u="none" strike="noStrike" kern="1200" cap="none" spc="0" normalizeH="0" baseline="-25000" noProof="0" dirty="0">
                <a:ln>
                  <a:noFill/>
                </a:ln>
                <a:solidFill>
                  <a:srgbClr val="000000"/>
                </a:solidFill>
                <a:effectLst/>
                <a:uLnTx/>
                <a:uFillTx/>
                <a:latin typeface="Roboto"/>
                <a:ea typeface="+mn-ea"/>
                <a:cs typeface="+mn-cs"/>
              </a:rPr>
              <a:t>8</a:t>
            </a:r>
            <a:endParaRPr kumimoji="0" lang="en-US" sz="1800" b="0" i="0" u="none" strike="noStrike" kern="1200" cap="none" spc="0" normalizeH="0" baseline="0" noProof="0" dirty="0">
              <a:ln>
                <a:noFill/>
              </a:ln>
              <a:solidFill>
                <a:srgbClr val="000000"/>
              </a:solidFill>
              <a:effectLst/>
              <a:uLnTx/>
              <a:uFillTx/>
              <a:latin typeface="Roboto"/>
              <a:ea typeface="+mn-ea"/>
              <a:cs typeface="+mn-cs"/>
            </a:endParaRPr>
          </a:p>
        </p:txBody>
      </p:sp>
      <p:cxnSp>
        <p:nvCxnSpPr>
          <p:cNvPr id="13" name="Straight Connector 12"/>
          <p:cNvCxnSpPr>
            <a:stCxn id="6" idx="3"/>
            <a:endCxn id="7" idx="7"/>
          </p:cNvCxnSpPr>
          <p:nvPr/>
        </p:nvCxnSpPr>
        <p:spPr>
          <a:xfrm flipH="1">
            <a:off x="1208601" y="2338790"/>
            <a:ext cx="309935" cy="469178"/>
          </a:xfrm>
          <a:prstGeom prst="line">
            <a:avLst/>
          </a:prstGeom>
        </p:spPr>
        <p:style>
          <a:lnRef idx="2">
            <a:schemeClr val="dk1"/>
          </a:lnRef>
          <a:fillRef idx="0">
            <a:schemeClr val="dk1"/>
          </a:fillRef>
          <a:effectRef idx="1">
            <a:schemeClr val="dk1"/>
          </a:effectRef>
          <a:fontRef idx="minor">
            <a:schemeClr val="tx1"/>
          </a:fontRef>
        </p:style>
      </p:cxnSp>
      <p:cxnSp>
        <p:nvCxnSpPr>
          <p:cNvPr id="14" name="Straight Connector 13"/>
          <p:cNvCxnSpPr>
            <a:stCxn id="6" idx="5"/>
            <a:endCxn id="9" idx="1"/>
          </p:cNvCxnSpPr>
          <p:nvPr/>
        </p:nvCxnSpPr>
        <p:spPr>
          <a:xfrm>
            <a:off x="1825386" y="2338790"/>
            <a:ext cx="385734" cy="315753"/>
          </a:xfrm>
          <a:prstGeom prst="line">
            <a:avLst/>
          </a:prstGeom>
        </p:spPr>
        <p:style>
          <a:lnRef idx="2">
            <a:schemeClr val="dk1"/>
          </a:lnRef>
          <a:fillRef idx="0">
            <a:schemeClr val="dk1"/>
          </a:fillRef>
          <a:effectRef idx="1">
            <a:schemeClr val="dk1"/>
          </a:effectRef>
          <a:fontRef idx="minor">
            <a:schemeClr val="tx1"/>
          </a:fontRef>
        </p:style>
      </p:cxnSp>
      <p:cxnSp>
        <p:nvCxnSpPr>
          <p:cNvPr id="15" name="Straight Connector 14"/>
          <p:cNvCxnSpPr>
            <a:stCxn id="7" idx="5"/>
            <a:endCxn id="10" idx="1"/>
          </p:cNvCxnSpPr>
          <p:nvPr/>
        </p:nvCxnSpPr>
        <p:spPr>
          <a:xfrm>
            <a:off x="1208601" y="3114818"/>
            <a:ext cx="439251" cy="313593"/>
          </a:xfrm>
          <a:prstGeom prst="line">
            <a:avLst/>
          </a:prstGeom>
        </p:spPr>
        <p:style>
          <a:lnRef idx="2">
            <a:schemeClr val="dk1"/>
          </a:lnRef>
          <a:fillRef idx="0">
            <a:schemeClr val="dk1"/>
          </a:fillRef>
          <a:effectRef idx="1">
            <a:schemeClr val="dk1"/>
          </a:effectRef>
          <a:fontRef idx="minor">
            <a:schemeClr val="tx1"/>
          </a:fontRef>
        </p:style>
      </p:cxnSp>
      <p:cxnSp>
        <p:nvCxnSpPr>
          <p:cNvPr id="16" name="Straight Connector 15"/>
          <p:cNvCxnSpPr>
            <a:stCxn id="10" idx="7"/>
            <a:endCxn id="9" idx="3"/>
          </p:cNvCxnSpPr>
          <p:nvPr/>
        </p:nvCxnSpPr>
        <p:spPr>
          <a:xfrm flipV="1">
            <a:off x="1954702" y="2961393"/>
            <a:ext cx="256418" cy="467018"/>
          </a:xfrm>
          <a:prstGeom prst="line">
            <a:avLst/>
          </a:prstGeom>
        </p:spPr>
        <p:style>
          <a:lnRef idx="2">
            <a:schemeClr val="dk1"/>
          </a:lnRef>
          <a:fillRef idx="0">
            <a:schemeClr val="dk1"/>
          </a:fillRef>
          <a:effectRef idx="1">
            <a:schemeClr val="dk1"/>
          </a:effectRef>
          <a:fontRef idx="minor">
            <a:schemeClr val="tx1"/>
          </a:fontRef>
        </p:style>
      </p:cxnSp>
      <p:cxnSp>
        <p:nvCxnSpPr>
          <p:cNvPr id="17" name="Straight Connector 16"/>
          <p:cNvCxnSpPr>
            <a:stCxn id="7" idx="6"/>
            <a:endCxn id="9" idx="2"/>
          </p:cNvCxnSpPr>
          <p:nvPr/>
        </p:nvCxnSpPr>
        <p:spPr>
          <a:xfrm flipV="1">
            <a:off x="1272152" y="2807968"/>
            <a:ext cx="875417" cy="153425"/>
          </a:xfrm>
          <a:prstGeom prst="line">
            <a:avLst/>
          </a:prstGeom>
        </p:spPr>
        <p:style>
          <a:lnRef idx="2">
            <a:schemeClr val="dk1"/>
          </a:lnRef>
          <a:fillRef idx="0">
            <a:schemeClr val="dk1"/>
          </a:fillRef>
          <a:effectRef idx="1">
            <a:schemeClr val="dk1"/>
          </a:effectRef>
          <a:fontRef idx="minor">
            <a:schemeClr val="tx1"/>
          </a:fontRef>
        </p:style>
      </p:cxnSp>
      <p:cxnSp>
        <p:nvCxnSpPr>
          <p:cNvPr id="18" name="Straight Connector 17"/>
          <p:cNvCxnSpPr>
            <a:stCxn id="6" idx="4"/>
            <a:endCxn id="10" idx="0"/>
          </p:cNvCxnSpPr>
          <p:nvPr/>
        </p:nvCxnSpPr>
        <p:spPr>
          <a:xfrm>
            <a:off x="1671961" y="2402341"/>
            <a:ext cx="129316" cy="962519"/>
          </a:xfrm>
          <a:prstGeom prst="line">
            <a:avLst/>
          </a:prstGeom>
        </p:spPr>
        <p:style>
          <a:lnRef idx="2">
            <a:schemeClr val="dk1"/>
          </a:lnRef>
          <a:fillRef idx="0">
            <a:schemeClr val="dk1"/>
          </a:fillRef>
          <a:effectRef idx="1">
            <a:schemeClr val="dk1"/>
          </a:effectRef>
          <a:fontRef idx="minor">
            <a:schemeClr val="tx1"/>
          </a:fontRef>
        </p:style>
      </p:cxnSp>
      <p:cxnSp>
        <p:nvCxnSpPr>
          <p:cNvPr id="19" name="Straight Connector 18"/>
          <p:cNvCxnSpPr>
            <a:stCxn id="9" idx="7"/>
            <a:endCxn id="8" idx="3"/>
          </p:cNvCxnSpPr>
          <p:nvPr/>
        </p:nvCxnSpPr>
        <p:spPr>
          <a:xfrm flipV="1">
            <a:off x="2517970" y="2294986"/>
            <a:ext cx="276585" cy="359557"/>
          </a:xfrm>
          <a:prstGeom prst="line">
            <a:avLst/>
          </a:prstGeom>
        </p:spPr>
        <p:style>
          <a:lnRef idx="2">
            <a:schemeClr val="dk1"/>
          </a:lnRef>
          <a:fillRef idx="0">
            <a:schemeClr val="dk1"/>
          </a:fillRef>
          <a:effectRef idx="1">
            <a:schemeClr val="dk1"/>
          </a:effectRef>
          <a:fontRef idx="minor">
            <a:schemeClr val="tx1"/>
          </a:fontRef>
        </p:style>
      </p:cxnSp>
      <p:cxnSp>
        <p:nvCxnSpPr>
          <p:cNvPr id="20" name="Straight Connector 19"/>
          <p:cNvCxnSpPr>
            <a:stCxn id="9" idx="6"/>
            <a:endCxn id="13" idx="2"/>
          </p:cNvCxnSpPr>
          <p:nvPr/>
        </p:nvCxnSpPr>
        <p:spPr>
          <a:xfrm>
            <a:off x="2581521" y="2807968"/>
            <a:ext cx="629033" cy="4216"/>
          </a:xfrm>
          <a:prstGeom prst="line">
            <a:avLst/>
          </a:prstGeom>
        </p:spPr>
        <p:style>
          <a:lnRef idx="2">
            <a:schemeClr val="dk1"/>
          </a:lnRef>
          <a:fillRef idx="0">
            <a:schemeClr val="dk1"/>
          </a:fillRef>
          <a:effectRef idx="1">
            <a:schemeClr val="dk1"/>
          </a:effectRef>
          <a:fontRef idx="minor">
            <a:schemeClr val="tx1"/>
          </a:fontRef>
        </p:style>
      </p:cxnSp>
      <p:cxnSp>
        <p:nvCxnSpPr>
          <p:cNvPr id="21" name="Straight Connector 20"/>
          <p:cNvCxnSpPr>
            <a:stCxn id="10" idx="6"/>
            <a:endCxn id="11" idx="2"/>
          </p:cNvCxnSpPr>
          <p:nvPr/>
        </p:nvCxnSpPr>
        <p:spPr>
          <a:xfrm flipV="1">
            <a:off x="2018253" y="3433710"/>
            <a:ext cx="660808" cy="148126"/>
          </a:xfrm>
          <a:prstGeom prst="line">
            <a:avLst/>
          </a:prstGeom>
        </p:spPr>
        <p:style>
          <a:lnRef idx="2">
            <a:schemeClr val="dk1"/>
          </a:lnRef>
          <a:fillRef idx="0">
            <a:schemeClr val="dk1"/>
          </a:fillRef>
          <a:effectRef idx="1">
            <a:schemeClr val="dk1"/>
          </a:effectRef>
          <a:fontRef idx="minor">
            <a:schemeClr val="tx1"/>
          </a:fontRef>
        </p:style>
      </p:cxnSp>
      <p:cxnSp>
        <p:nvCxnSpPr>
          <p:cNvPr id="22" name="Straight Connector 21"/>
          <p:cNvCxnSpPr>
            <a:stCxn id="9" idx="5"/>
            <a:endCxn id="11" idx="1"/>
          </p:cNvCxnSpPr>
          <p:nvPr/>
        </p:nvCxnSpPr>
        <p:spPr>
          <a:xfrm>
            <a:off x="2517970" y="2961393"/>
            <a:ext cx="224642" cy="318892"/>
          </a:xfrm>
          <a:prstGeom prst="line">
            <a:avLst/>
          </a:prstGeom>
        </p:spPr>
        <p:style>
          <a:lnRef idx="2">
            <a:schemeClr val="dk1"/>
          </a:lnRef>
          <a:fillRef idx="0">
            <a:schemeClr val="dk1"/>
          </a:fillRef>
          <a:effectRef idx="1">
            <a:schemeClr val="dk1"/>
          </a:effectRef>
          <a:fontRef idx="minor">
            <a:schemeClr val="tx1"/>
          </a:fontRef>
        </p:style>
      </p:cxnSp>
      <p:cxnSp>
        <p:nvCxnSpPr>
          <p:cNvPr id="23" name="Straight Connector 22"/>
          <p:cNvCxnSpPr>
            <a:stCxn id="11" idx="7"/>
            <a:endCxn id="13" idx="3"/>
          </p:cNvCxnSpPr>
          <p:nvPr/>
        </p:nvCxnSpPr>
        <p:spPr>
          <a:xfrm flipV="1">
            <a:off x="3049462" y="2965609"/>
            <a:ext cx="224643" cy="314676"/>
          </a:xfrm>
          <a:prstGeom prst="line">
            <a:avLst/>
          </a:prstGeom>
        </p:spPr>
        <p:style>
          <a:lnRef idx="2">
            <a:schemeClr val="dk1"/>
          </a:lnRef>
          <a:fillRef idx="0">
            <a:schemeClr val="dk1"/>
          </a:fillRef>
          <a:effectRef idx="1">
            <a:schemeClr val="dk1"/>
          </a:effectRef>
          <a:fontRef idx="minor">
            <a:schemeClr val="tx1"/>
          </a:fontRef>
        </p:style>
      </p:cxnSp>
      <p:cxnSp>
        <p:nvCxnSpPr>
          <p:cNvPr id="24" name="Straight Connector 23"/>
          <p:cNvCxnSpPr>
            <a:stCxn id="8" idx="5"/>
            <a:endCxn id="13" idx="1"/>
          </p:cNvCxnSpPr>
          <p:nvPr/>
        </p:nvCxnSpPr>
        <p:spPr>
          <a:xfrm>
            <a:off x="3101405" y="2294986"/>
            <a:ext cx="172700" cy="363773"/>
          </a:xfrm>
          <a:prstGeom prst="line">
            <a:avLst/>
          </a:prstGeom>
        </p:spPr>
        <p:style>
          <a:lnRef idx="2">
            <a:schemeClr val="dk1"/>
          </a:lnRef>
          <a:fillRef idx="0">
            <a:schemeClr val="dk1"/>
          </a:fillRef>
          <a:effectRef idx="1">
            <a:schemeClr val="dk1"/>
          </a:effectRef>
          <a:fontRef idx="minor">
            <a:schemeClr val="tx1"/>
          </a:fontRef>
        </p:style>
      </p:cxnSp>
      <p:cxnSp>
        <p:nvCxnSpPr>
          <p:cNvPr id="25" name="Straight Connector 24"/>
          <p:cNvCxnSpPr>
            <a:stCxn id="8" idx="6"/>
            <a:endCxn id="12" idx="2"/>
          </p:cNvCxnSpPr>
          <p:nvPr/>
        </p:nvCxnSpPr>
        <p:spPr>
          <a:xfrm>
            <a:off x="3164956" y="2141561"/>
            <a:ext cx="539747" cy="38438"/>
          </a:xfrm>
          <a:prstGeom prst="line">
            <a:avLst/>
          </a:prstGeom>
        </p:spPr>
        <p:style>
          <a:lnRef idx="2">
            <a:schemeClr val="dk1"/>
          </a:lnRef>
          <a:fillRef idx="0">
            <a:schemeClr val="dk1"/>
          </a:fillRef>
          <a:effectRef idx="1">
            <a:schemeClr val="dk1"/>
          </a:effectRef>
          <a:fontRef idx="minor">
            <a:schemeClr val="tx1"/>
          </a:fontRef>
        </p:style>
      </p:cxnSp>
      <p:cxnSp>
        <p:nvCxnSpPr>
          <p:cNvPr id="26" name="Straight Connector 25"/>
          <p:cNvCxnSpPr>
            <a:stCxn id="13" idx="7"/>
            <a:endCxn id="12" idx="3"/>
          </p:cNvCxnSpPr>
          <p:nvPr/>
        </p:nvCxnSpPr>
        <p:spPr>
          <a:xfrm flipV="1">
            <a:off x="3580955" y="2333424"/>
            <a:ext cx="187299" cy="325335"/>
          </a:xfrm>
          <a:prstGeom prst="line">
            <a:avLst/>
          </a:prstGeom>
        </p:spPr>
        <p:style>
          <a:lnRef idx="2">
            <a:schemeClr val="dk1"/>
          </a:lnRef>
          <a:fillRef idx="0">
            <a:schemeClr val="dk1"/>
          </a:fillRef>
          <a:effectRef idx="1">
            <a:schemeClr val="dk1"/>
          </a:effectRef>
          <a:fontRef idx="minor">
            <a:schemeClr val="tx1"/>
          </a:fontRef>
        </p:style>
      </p:cxnSp>
      <p:cxnSp>
        <p:nvCxnSpPr>
          <p:cNvPr id="27" name="Straight Connector 26"/>
          <p:cNvCxnSpPr>
            <a:stCxn id="13" idx="5"/>
            <a:endCxn id="14" idx="1"/>
          </p:cNvCxnSpPr>
          <p:nvPr/>
        </p:nvCxnSpPr>
        <p:spPr>
          <a:xfrm>
            <a:off x="3580955" y="2965609"/>
            <a:ext cx="187299" cy="199435"/>
          </a:xfrm>
          <a:prstGeom prst="line">
            <a:avLst/>
          </a:prstGeom>
        </p:spPr>
        <p:style>
          <a:lnRef idx="2">
            <a:schemeClr val="dk1"/>
          </a:lnRef>
          <a:fillRef idx="0">
            <a:schemeClr val="dk1"/>
          </a:fillRef>
          <a:effectRef idx="1">
            <a:schemeClr val="dk1"/>
          </a:effectRef>
          <a:fontRef idx="minor">
            <a:schemeClr val="tx1"/>
          </a:fontRef>
        </p:style>
      </p:cxnSp>
      <p:sp>
        <p:nvSpPr>
          <p:cNvPr id="216" name="TextBox 215"/>
          <p:cNvSpPr txBox="1"/>
          <p:nvPr/>
        </p:nvSpPr>
        <p:spPr>
          <a:xfrm>
            <a:off x="838199" y="4229397"/>
            <a:ext cx="4348125"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Roboto"/>
                <a:ea typeface="+mn-ea"/>
                <a:cs typeface="+mn-cs"/>
              </a:rPr>
              <a:t>Initialize the core number by degree</a:t>
            </a:r>
          </a:p>
        </p:txBody>
      </p:sp>
      <p:sp>
        <p:nvSpPr>
          <p:cNvPr id="217" name="TextBox 216"/>
          <p:cNvSpPr txBox="1"/>
          <p:nvPr/>
        </p:nvSpPr>
        <p:spPr>
          <a:xfrm>
            <a:off x="5574113" y="4217058"/>
            <a:ext cx="3015916"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Roboto"/>
                <a:ea typeface="+mn-ea"/>
                <a:cs typeface="+mn-cs"/>
              </a:rPr>
              <a:t>Iteration </a:t>
            </a:r>
            <a:r>
              <a:rPr kumimoji="0" lang="en-US" sz="2000" b="1" i="1" u="none" strike="noStrike" kern="1200" cap="none" spc="0" normalizeH="0" baseline="0" noProof="0" dirty="0">
                <a:ln>
                  <a:noFill/>
                </a:ln>
                <a:solidFill>
                  <a:srgbClr val="FA91B6">
                    <a:lumMod val="75000"/>
                  </a:srgbClr>
                </a:solidFill>
                <a:effectLst/>
                <a:uLnTx/>
                <a:uFillTx/>
                <a:latin typeface="Roboto"/>
                <a:ea typeface="+mn-ea"/>
                <a:cs typeface="+mn-cs"/>
              </a:rPr>
              <a:t>1</a:t>
            </a:r>
          </a:p>
        </p:txBody>
      </p:sp>
      <p:sp>
        <p:nvSpPr>
          <p:cNvPr id="3" name="TextBox 2"/>
          <p:cNvSpPr txBox="1"/>
          <p:nvPr/>
        </p:nvSpPr>
        <p:spPr>
          <a:xfrm>
            <a:off x="9307670" y="4141329"/>
            <a:ext cx="1901535" cy="502702"/>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000" b="0" i="0" u="none" strike="noStrike" kern="1200" cap="none" spc="0" normalizeH="0" baseline="0" noProof="0" dirty="0" err="1">
                <a:ln>
                  <a:noFill/>
                </a:ln>
                <a:solidFill>
                  <a:srgbClr val="000000"/>
                </a:solidFill>
                <a:effectLst/>
                <a:uLnTx/>
                <a:uFillTx/>
                <a:latin typeface="Roboto"/>
                <a:ea typeface="+mn-ea"/>
                <a:cs typeface="+mn-cs"/>
              </a:rPr>
              <a:t>isContinue</a:t>
            </a:r>
            <a:r>
              <a:rPr kumimoji="0" lang="en-US" sz="2000" b="0" i="0" u="none" strike="noStrike" kern="1200" cap="none" spc="0" normalizeH="0" baseline="0" noProof="0" dirty="0">
                <a:ln>
                  <a:noFill/>
                </a:ln>
                <a:solidFill>
                  <a:srgbClr val="000000"/>
                </a:solidFill>
                <a:effectLst/>
                <a:uLnTx/>
                <a:uFillTx/>
                <a:latin typeface="Roboto"/>
                <a:ea typeface="+mn-ea"/>
                <a:cs typeface="+mn-cs"/>
              </a:rPr>
              <a:t>: </a:t>
            </a:r>
            <a:endParaRPr kumimoji="0" lang="en-US" sz="2000" b="1" i="1" u="none" strike="noStrike" kern="1200" cap="none" spc="0" normalizeH="0" baseline="0" noProof="0" dirty="0">
              <a:ln>
                <a:noFill/>
              </a:ln>
              <a:solidFill>
                <a:srgbClr val="FA91B6">
                  <a:lumMod val="75000"/>
                </a:srgbClr>
              </a:solidFill>
              <a:effectLst/>
              <a:uLnTx/>
              <a:uFillTx/>
              <a:latin typeface="Roboto"/>
              <a:ea typeface="+mn-ea"/>
              <a:cs typeface="+mn-cs"/>
            </a:endParaRPr>
          </a:p>
        </p:txBody>
      </p:sp>
      <p:sp>
        <p:nvSpPr>
          <p:cNvPr id="30" name="TextBox 29"/>
          <p:cNvSpPr txBox="1"/>
          <p:nvPr/>
        </p:nvSpPr>
        <p:spPr>
          <a:xfrm>
            <a:off x="10597665" y="4140114"/>
            <a:ext cx="756135" cy="553998"/>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000" b="1" i="1" u="none" strike="noStrike" kern="1200" cap="none" spc="0" normalizeH="0" baseline="0" noProof="0" dirty="0">
                <a:ln>
                  <a:noFill/>
                </a:ln>
                <a:solidFill>
                  <a:srgbClr val="FA91B6">
                    <a:lumMod val="75000"/>
                  </a:srgbClr>
                </a:solidFill>
                <a:effectLst/>
                <a:uLnTx/>
                <a:uFillTx/>
                <a:latin typeface="Roboto"/>
                <a:ea typeface="+mn-ea"/>
                <a:cs typeface="+mn-cs"/>
              </a:rPr>
              <a:t>True</a:t>
            </a:r>
          </a:p>
        </p:txBody>
      </p:sp>
      <p:sp>
        <p:nvSpPr>
          <p:cNvPr id="39" name="Rectangle 27"/>
          <p:cNvSpPr/>
          <p:nvPr/>
        </p:nvSpPr>
        <p:spPr>
          <a:xfrm>
            <a:off x="1931175" y="4875648"/>
            <a:ext cx="1069200" cy="432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a:ln>
                  <a:noFill/>
                </a:ln>
                <a:solidFill>
                  <a:prstClr val="white"/>
                </a:solidFill>
                <a:effectLst/>
                <a:uLnTx/>
                <a:uFillTx/>
                <a:latin typeface="Roboto"/>
                <a:ea typeface="+mn-ea"/>
                <a:cs typeface="+mn-cs"/>
              </a:rPr>
              <a:t>0</a:t>
            </a:r>
            <a:endParaRPr kumimoji="0" lang="en-US" sz="1800" b="1" i="0" u="none" strike="noStrike" kern="1200" cap="none" spc="0" normalizeH="0" baseline="0" noProof="0" dirty="0">
              <a:ln>
                <a:noFill/>
              </a:ln>
              <a:solidFill>
                <a:prstClr val="white"/>
              </a:solidFill>
              <a:effectLst/>
              <a:uLnTx/>
              <a:uFillTx/>
              <a:latin typeface="Roboto"/>
              <a:ea typeface="+mn-ea"/>
              <a:cs typeface="+mn-cs"/>
            </a:endParaRPr>
          </a:p>
        </p:txBody>
      </p:sp>
      <p:sp>
        <p:nvSpPr>
          <p:cNvPr id="40" name="Rectangle 27"/>
          <p:cNvSpPr/>
          <p:nvPr/>
        </p:nvSpPr>
        <p:spPr>
          <a:xfrm>
            <a:off x="3024150" y="4875648"/>
            <a:ext cx="1069200" cy="432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white"/>
                </a:solidFill>
                <a:effectLst/>
                <a:uLnTx/>
                <a:uFillTx/>
                <a:latin typeface="Roboto"/>
                <a:ea typeface="+mn-ea"/>
                <a:cs typeface="+mn-cs"/>
              </a:rPr>
              <a:t>1</a:t>
            </a:r>
            <a:endParaRPr kumimoji="0" lang="en-US" sz="1800" b="1" i="0" u="none" strike="noStrike" kern="1200" cap="none" spc="0" normalizeH="0" baseline="0" noProof="0" dirty="0">
              <a:ln>
                <a:noFill/>
              </a:ln>
              <a:solidFill>
                <a:prstClr val="white"/>
              </a:solidFill>
              <a:effectLst/>
              <a:uLnTx/>
              <a:uFillTx/>
              <a:latin typeface="Roboto"/>
              <a:ea typeface="+mn-ea"/>
              <a:cs typeface="+mn-cs"/>
            </a:endParaRPr>
          </a:p>
        </p:txBody>
      </p:sp>
      <p:sp>
        <p:nvSpPr>
          <p:cNvPr id="41" name="Rectangle 27"/>
          <p:cNvSpPr/>
          <p:nvPr/>
        </p:nvSpPr>
        <p:spPr>
          <a:xfrm>
            <a:off x="4117125" y="4875648"/>
            <a:ext cx="1069200" cy="432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white"/>
                </a:solidFill>
                <a:effectLst/>
                <a:uLnTx/>
                <a:uFillTx/>
                <a:latin typeface="Roboto"/>
                <a:ea typeface="+mn-ea"/>
                <a:cs typeface="+mn-cs"/>
              </a:rPr>
              <a:t>2</a:t>
            </a:r>
            <a:endParaRPr kumimoji="0" lang="en-US" sz="1800" b="1" i="0" u="none" strike="noStrike" kern="1200" cap="none" spc="0" normalizeH="0" baseline="0" noProof="0" dirty="0">
              <a:ln>
                <a:noFill/>
              </a:ln>
              <a:solidFill>
                <a:prstClr val="white"/>
              </a:solidFill>
              <a:effectLst/>
              <a:uLnTx/>
              <a:uFillTx/>
              <a:latin typeface="Roboto"/>
              <a:ea typeface="+mn-ea"/>
              <a:cs typeface="+mn-cs"/>
            </a:endParaRPr>
          </a:p>
        </p:txBody>
      </p:sp>
      <p:sp>
        <p:nvSpPr>
          <p:cNvPr id="43" name="Rectangle 27"/>
          <p:cNvSpPr/>
          <p:nvPr/>
        </p:nvSpPr>
        <p:spPr>
          <a:xfrm>
            <a:off x="5210100" y="4875648"/>
            <a:ext cx="1069200" cy="432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white"/>
                </a:solidFill>
                <a:effectLst/>
                <a:uLnTx/>
                <a:uFillTx/>
                <a:latin typeface="Roboto"/>
                <a:ea typeface="+mn-ea"/>
                <a:cs typeface="+mn-cs"/>
              </a:rPr>
              <a:t>3</a:t>
            </a:r>
            <a:endParaRPr kumimoji="0" lang="en-US" sz="1800" b="1" i="0" u="none" strike="noStrike" kern="1200" cap="none" spc="0" normalizeH="0" baseline="0" noProof="0" dirty="0">
              <a:ln>
                <a:noFill/>
              </a:ln>
              <a:solidFill>
                <a:prstClr val="white"/>
              </a:solidFill>
              <a:effectLst/>
              <a:uLnTx/>
              <a:uFillTx/>
              <a:latin typeface="Roboto"/>
              <a:ea typeface="+mn-ea"/>
              <a:cs typeface="+mn-cs"/>
            </a:endParaRPr>
          </a:p>
        </p:txBody>
      </p:sp>
      <p:sp>
        <p:nvSpPr>
          <p:cNvPr id="44" name="Rectangle 27"/>
          <p:cNvSpPr/>
          <p:nvPr/>
        </p:nvSpPr>
        <p:spPr>
          <a:xfrm>
            <a:off x="6303075" y="4875648"/>
            <a:ext cx="1069200" cy="432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white"/>
                </a:solidFill>
                <a:effectLst/>
                <a:uLnTx/>
                <a:uFillTx/>
                <a:latin typeface="Roboto"/>
                <a:ea typeface="+mn-ea"/>
                <a:cs typeface="+mn-cs"/>
              </a:rPr>
              <a:t>4</a:t>
            </a:r>
            <a:endParaRPr kumimoji="0" lang="en-US" sz="1800" b="1" i="0" u="none" strike="noStrike" kern="1200" cap="none" spc="0" normalizeH="0" baseline="0" noProof="0" dirty="0">
              <a:ln>
                <a:noFill/>
              </a:ln>
              <a:solidFill>
                <a:prstClr val="white"/>
              </a:solidFill>
              <a:effectLst/>
              <a:uLnTx/>
              <a:uFillTx/>
              <a:latin typeface="Roboto"/>
              <a:ea typeface="+mn-ea"/>
              <a:cs typeface="+mn-cs"/>
            </a:endParaRPr>
          </a:p>
        </p:txBody>
      </p:sp>
      <p:sp>
        <p:nvSpPr>
          <p:cNvPr id="45" name="Rectangle 27"/>
          <p:cNvSpPr/>
          <p:nvPr/>
        </p:nvSpPr>
        <p:spPr>
          <a:xfrm>
            <a:off x="7396050" y="4875648"/>
            <a:ext cx="1069200" cy="432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white"/>
                </a:solidFill>
                <a:effectLst/>
                <a:uLnTx/>
                <a:uFillTx/>
                <a:latin typeface="Roboto"/>
                <a:ea typeface="+mn-ea"/>
                <a:cs typeface="+mn-cs"/>
              </a:rPr>
              <a:t>5</a:t>
            </a:r>
            <a:endParaRPr kumimoji="0" lang="en-US" sz="1800" b="1" i="0" u="none" strike="noStrike" kern="1200" cap="none" spc="0" normalizeH="0" baseline="0" noProof="0" dirty="0">
              <a:ln>
                <a:noFill/>
              </a:ln>
              <a:solidFill>
                <a:prstClr val="white"/>
              </a:solidFill>
              <a:effectLst/>
              <a:uLnTx/>
              <a:uFillTx/>
              <a:latin typeface="Roboto"/>
              <a:ea typeface="+mn-ea"/>
              <a:cs typeface="+mn-cs"/>
            </a:endParaRPr>
          </a:p>
        </p:txBody>
      </p:sp>
      <p:sp>
        <p:nvSpPr>
          <p:cNvPr id="46" name="Rectangle 27"/>
          <p:cNvSpPr/>
          <p:nvPr/>
        </p:nvSpPr>
        <p:spPr>
          <a:xfrm>
            <a:off x="8489025" y="4875648"/>
            <a:ext cx="1069200" cy="432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white"/>
                </a:solidFill>
                <a:effectLst/>
                <a:uLnTx/>
                <a:uFillTx/>
                <a:latin typeface="Roboto"/>
                <a:ea typeface="+mn-ea"/>
                <a:cs typeface="+mn-cs"/>
              </a:rPr>
              <a:t>6</a:t>
            </a:r>
            <a:endParaRPr kumimoji="0" lang="en-US" sz="1800" b="1" i="0" u="none" strike="noStrike" kern="1200" cap="none" spc="0" normalizeH="0" baseline="0" noProof="0" dirty="0">
              <a:ln>
                <a:noFill/>
              </a:ln>
              <a:solidFill>
                <a:prstClr val="white"/>
              </a:solidFill>
              <a:effectLst/>
              <a:uLnTx/>
              <a:uFillTx/>
              <a:latin typeface="Roboto"/>
              <a:ea typeface="+mn-ea"/>
              <a:cs typeface="+mn-cs"/>
            </a:endParaRPr>
          </a:p>
        </p:txBody>
      </p:sp>
      <p:sp>
        <p:nvSpPr>
          <p:cNvPr id="47" name="Rectangle 27"/>
          <p:cNvSpPr/>
          <p:nvPr/>
        </p:nvSpPr>
        <p:spPr>
          <a:xfrm>
            <a:off x="9582000" y="4875648"/>
            <a:ext cx="1069200" cy="432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white"/>
                </a:solidFill>
                <a:effectLst/>
                <a:uLnTx/>
                <a:uFillTx/>
                <a:latin typeface="Roboto"/>
                <a:ea typeface="+mn-ea"/>
                <a:cs typeface="+mn-cs"/>
              </a:rPr>
              <a:t>7</a:t>
            </a:r>
            <a:endParaRPr kumimoji="0" lang="en-US" sz="1800" b="1" i="0" u="none" strike="noStrike" kern="1200" cap="none" spc="0" normalizeH="0" baseline="0" noProof="0" dirty="0">
              <a:ln>
                <a:noFill/>
              </a:ln>
              <a:solidFill>
                <a:prstClr val="white"/>
              </a:solidFill>
              <a:effectLst/>
              <a:uLnTx/>
              <a:uFillTx/>
              <a:latin typeface="Roboto"/>
              <a:ea typeface="+mn-ea"/>
              <a:cs typeface="+mn-cs"/>
            </a:endParaRPr>
          </a:p>
        </p:txBody>
      </p:sp>
      <p:sp>
        <p:nvSpPr>
          <p:cNvPr id="48" name="Rectangle 27"/>
          <p:cNvSpPr/>
          <p:nvPr/>
        </p:nvSpPr>
        <p:spPr>
          <a:xfrm>
            <a:off x="10674974" y="4875648"/>
            <a:ext cx="1069200" cy="432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white"/>
                </a:solidFill>
                <a:effectLst/>
                <a:uLnTx/>
                <a:uFillTx/>
                <a:latin typeface="Roboto"/>
                <a:ea typeface="+mn-ea"/>
                <a:cs typeface="+mn-cs"/>
              </a:rPr>
              <a:t>8</a:t>
            </a:r>
            <a:endParaRPr kumimoji="0" lang="en-US" sz="1800" b="1" i="0" u="none" strike="noStrike" kern="1200" cap="none" spc="0" normalizeH="0" baseline="0" noProof="0" dirty="0">
              <a:ln>
                <a:noFill/>
              </a:ln>
              <a:solidFill>
                <a:prstClr val="white"/>
              </a:solidFill>
              <a:effectLst/>
              <a:uLnTx/>
              <a:uFillTx/>
              <a:latin typeface="Roboto"/>
              <a:ea typeface="+mn-ea"/>
              <a:cs typeface="+mn-cs"/>
            </a:endParaRPr>
          </a:p>
        </p:txBody>
      </p:sp>
      <p:sp>
        <p:nvSpPr>
          <p:cNvPr id="31" name="文本框 30"/>
          <p:cNvSpPr txBox="1"/>
          <p:nvPr/>
        </p:nvSpPr>
        <p:spPr>
          <a:xfrm>
            <a:off x="1062688" y="5375808"/>
            <a:ext cx="64403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800" b="0" i="0" u="none" strike="noStrike" kern="1200" cap="none" spc="0" normalizeH="0" baseline="0" noProof="0" dirty="0">
                <a:ln>
                  <a:noFill/>
                </a:ln>
                <a:solidFill>
                  <a:srgbClr val="000000"/>
                </a:solidFill>
                <a:effectLst/>
                <a:uLnTx/>
                <a:uFillTx/>
                <a:latin typeface="Roboto"/>
                <a:ea typeface="+mn-ea"/>
                <a:cs typeface="+mn-cs"/>
              </a:rPr>
              <a:t>Core</a:t>
            </a:r>
            <a:endParaRPr kumimoji="1" lang="zh-CN" altLang="en-US" sz="1800" b="0" i="0" u="none" strike="noStrike" kern="1200" cap="none" spc="0" normalizeH="0" baseline="0" noProof="0" dirty="0">
              <a:ln>
                <a:noFill/>
              </a:ln>
              <a:solidFill>
                <a:srgbClr val="000000"/>
              </a:solidFill>
              <a:effectLst/>
              <a:uLnTx/>
              <a:uFillTx/>
              <a:latin typeface="Roboto"/>
              <a:ea typeface="+mn-ea"/>
              <a:cs typeface="+mn-cs"/>
            </a:endParaRPr>
          </a:p>
        </p:txBody>
      </p:sp>
      <p:sp>
        <p:nvSpPr>
          <p:cNvPr id="49" name="文本框 48"/>
          <p:cNvSpPr txBox="1"/>
          <p:nvPr/>
        </p:nvSpPr>
        <p:spPr>
          <a:xfrm>
            <a:off x="2333805" y="5375808"/>
            <a:ext cx="3121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800" b="0" i="0" u="none" strike="noStrike" kern="1200" cap="none" spc="0" normalizeH="0" baseline="0" noProof="0" dirty="0">
                <a:ln>
                  <a:noFill/>
                </a:ln>
                <a:solidFill>
                  <a:srgbClr val="000000"/>
                </a:solidFill>
                <a:effectLst/>
                <a:uLnTx/>
                <a:uFillTx/>
                <a:latin typeface="Roboto"/>
                <a:ea typeface="+mn-ea"/>
                <a:cs typeface="+mn-cs"/>
              </a:rPr>
              <a:t>3</a:t>
            </a:r>
            <a:endParaRPr kumimoji="1" lang="zh-CN" altLang="en-US" sz="1800" b="0" i="0" u="none" strike="noStrike" kern="1200" cap="none" spc="0" normalizeH="0" baseline="0" noProof="0" dirty="0">
              <a:ln>
                <a:noFill/>
              </a:ln>
              <a:solidFill>
                <a:srgbClr val="000000"/>
              </a:solidFill>
              <a:effectLst/>
              <a:uLnTx/>
              <a:uFillTx/>
              <a:latin typeface="Roboto"/>
              <a:ea typeface="+mn-ea"/>
              <a:cs typeface="+mn-cs"/>
            </a:endParaRPr>
          </a:p>
        </p:txBody>
      </p:sp>
      <p:sp>
        <p:nvSpPr>
          <p:cNvPr id="50" name="文本框 49"/>
          <p:cNvSpPr txBox="1"/>
          <p:nvPr/>
        </p:nvSpPr>
        <p:spPr>
          <a:xfrm>
            <a:off x="3426780" y="5375808"/>
            <a:ext cx="3121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800" b="0" i="0" u="none" strike="noStrike" kern="1200" cap="none" spc="0" normalizeH="0" baseline="0" noProof="0" dirty="0">
                <a:ln>
                  <a:noFill/>
                </a:ln>
                <a:solidFill>
                  <a:srgbClr val="000000"/>
                </a:solidFill>
                <a:effectLst/>
                <a:uLnTx/>
                <a:uFillTx/>
                <a:latin typeface="Roboto"/>
                <a:ea typeface="+mn-ea"/>
                <a:cs typeface="+mn-cs"/>
              </a:rPr>
              <a:t>3</a:t>
            </a:r>
            <a:endParaRPr kumimoji="1" lang="zh-CN" altLang="en-US" sz="1800" b="0" i="0" u="none" strike="noStrike" kern="1200" cap="none" spc="0" normalizeH="0" baseline="0" noProof="0" dirty="0">
              <a:ln>
                <a:noFill/>
              </a:ln>
              <a:solidFill>
                <a:srgbClr val="000000"/>
              </a:solidFill>
              <a:effectLst/>
              <a:uLnTx/>
              <a:uFillTx/>
              <a:latin typeface="Roboto"/>
              <a:ea typeface="+mn-ea"/>
              <a:cs typeface="+mn-cs"/>
            </a:endParaRPr>
          </a:p>
        </p:txBody>
      </p:sp>
      <p:sp>
        <p:nvSpPr>
          <p:cNvPr id="51" name="文本框 50"/>
          <p:cNvSpPr txBox="1"/>
          <p:nvPr/>
        </p:nvSpPr>
        <p:spPr>
          <a:xfrm>
            <a:off x="4506503" y="5375808"/>
            <a:ext cx="3121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800" b="0" i="0" u="none" strike="noStrike" kern="1200" cap="none" spc="0" normalizeH="0" baseline="0" noProof="0" dirty="0">
                <a:ln>
                  <a:noFill/>
                </a:ln>
                <a:solidFill>
                  <a:srgbClr val="000000"/>
                </a:solidFill>
                <a:effectLst/>
                <a:uLnTx/>
                <a:uFillTx/>
                <a:latin typeface="Roboto"/>
                <a:ea typeface="+mn-ea"/>
                <a:cs typeface="+mn-cs"/>
              </a:rPr>
              <a:t>4</a:t>
            </a:r>
            <a:endParaRPr kumimoji="1" lang="zh-CN" altLang="en-US" sz="1800" b="0" i="0" u="none" strike="noStrike" kern="1200" cap="none" spc="0" normalizeH="0" baseline="0" noProof="0" dirty="0">
              <a:ln>
                <a:noFill/>
              </a:ln>
              <a:solidFill>
                <a:srgbClr val="000000"/>
              </a:solidFill>
              <a:effectLst/>
              <a:uLnTx/>
              <a:uFillTx/>
              <a:latin typeface="Roboto"/>
              <a:ea typeface="+mn-ea"/>
              <a:cs typeface="+mn-cs"/>
            </a:endParaRPr>
          </a:p>
        </p:txBody>
      </p:sp>
      <p:sp>
        <p:nvSpPr>
          <p:cNvPr id="52" name="文本框 51"/>
          <p:cNvSpPr txBox="1"/>
          <p:nvPr/>
        </p:nvSpPr>
        <p:spPr>
          <a:xfrm>
            <a:off x="5612730" y="5375808"/>
            <a:ext cx="3121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800" b="0" i="0" u="none" strike="noStrike" kern="1200" cap="none" spc="0" normalizeH="0" baseline="0" noProof="0" dirty="0">
                <a:ln>
                  <a:noFill/>
                </a:ln>
                <a:solidFill>
                  <a:srgbClr val="000000"/>
                </a:solidFill>
                <a:effectLst/>
                <a:uLnTx/>
                <a:uFillTx/>
                <a:latin typeface="Roboto"/>
                <a:ea typeface="+mn-ea"/>
                <a:cs typeface="+mn-cs"/>
              </a:rPr>
              <a:t>6</a:t>
            </a:r>
            <a:endParaRPr kumimoji="1" lang="zh-CN" altLang="en-US" sz="1800" b="0" i="0" u="none" strike="noStrike" kern="1200" cap="none" spc="0" normalizeH="0" baseline="0" noProof="0" dirty="0">
              <a:ln>
                <a:noFill/>
              </a:ln>
              <a:solidFill>
                <a:srgbClr val="000000"/>
              </a:solidFill>
              <a:effectLst/>
              <a:uLnTx/>
              <a:uFillTx/>
              <a:latin typeface="Roboto"/>
              <a:ea typeface="+mn-ea"/>
              <a:cs typeface="+mn-cs"/>
            </a:endParaRPr>
          </a:p>
        </p:txBody>
      </p:sp>
      <p:sp>
        <p:nvSpPr>
          <p:cNvPr id="53" name="文本框 52"/>
          <p:cNvSpPr txBox="1"/>
          <p:nvPr/>
        </p:nvSpPr>
        <p:spPr>
          <a:xfrm>
            <a:off x="6705705" y="5375808"/>
            <a:ext cx="3121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800" b="0" i="0" u="none" strike="noStrike" kern="1200" cap="none" spc="0" normalizeH="0" baseline="0" noProof="0" dirty="0">
                <a:ln>
                  <a:noFill/>
                </a:ln>
                <a:solidFill>
                  <a:srgbClr val="000000"/>
                </a:solidFill>
                <a:effectLst/>
                <a:uLnTx/>
                <a:uFillTx/>
                <a:latin typeface="Roboto"/>
                <a:ea typeface="+mn-ea"/>
                <a:cs typeface="+mn-cs"/>
              </a:rPr>
              <a:t>3</a:t>
            </a:r>
            <a:endParaRPr kumimoji="1" lang="zh-CN" altLang="en-US" sz="1800" b="0" i="0" u="none" strike="noStrike" kern="1200" cap="none" spc="0" normalizeH="0" baseline="0" noProof="0" dirty="0">
              <a:ln>
                <a:noFill/>
              </a:ln>
              <a:solidFill>
                <a:srgbClr val="000000"/>
              </a:solidFill>
              <a:effectLst/>
              <a:uLnTx/>
              <a:uFillTx/>
              <a:latin typeface="Roboto"/>
              <a:ea typeface="+mn-ea"/>
              <a:cs typeface="+mn-cs"/>
            </a:endParaRPr>
          </a:p>
        </p:txBody>
      </p:sp>
      <p:sp>
        <p:nvSpPr>
          <p:cNvPr id="54" name="文本框 53"/>
          <p:cNvSpPr txBox="1"/>
          <p:nvPr/>
        </p:nvSpPr>
        <p:spPr>
          <a:xfrm>
            <a:off x="7798680" y="5375808"/>
            <a:ext cx="3121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800" b="0" i="0" u="none" strike="noStrike" kern="1200" cap="none" spc="0" normalizeH="0" baseline="0" noProof="0">
                <a:ln>
                  <a:noFill/>
                </a:ln>
                <a:solidFill>
                  <a:srgbClr val="FA91B6">
                    <a:lumMod val="75000"/>
                  </a:srgbClr>
                </a:solidFill>
                <a:effectLst/>
                <a:uLnTx/>
                <a:uFillTx/>
                <a:latin typeface="Roboto"/>
                <a:ea typeface="+mn-ea"/>
                <a:cs typeface="+mn-cs"/>
              </a:rPr>
              <a:t>5</a:t>
            </a:r>
          </a:p>
        </p:txBody>
      </p:sp>
      <p:sp>
        <p:nvSpPr>
          <p:cNvPr id="55" name="文本框 54"/>
          <p:cNvSpPr txBox="1"/>
          <p:nvPr/>
        </p:nvSpPr>
        <p:spPr>
          <a:xfrm>
            <a:off x="8891655" y="5375808"/>
            <a:ext cx="3121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800" b="0" i="0" u="none" strike="noStrike" kern="1200" cap="none" spc="0" normalizeH="0" baseline="0" noProof="0" dirty="0">
                <a:ln>
                  <a:noFill/>
                </a:ln>
                <a:solidFill>
                  <a:srgbClr val="000000"/>
                </a:solidFill>
                <a:effectLst/>
                <a:uLnTx/>
                <a:uFillTx/>
                <a:latin typeface="Roboto"/>
                <a:ea typeface="+mn-ea"/>
                <a:cs typeface="+mn-cs"/>
              </a:rPr>
              <a:t>3</a:t>
            </a:r>
          </a:p>
        </p:txBody>
      </p:sp>
      <p:sp>
        <p:nvSpPr>
          <p:cNvPr id="56" name="文本框 55"/>
          <p:cNvSpPr txBox="1"/>
          <p:nvPr/>
        </p:nvSpPr>
        <p:spPr>
          <a:xfrm>
            <a:off x="9984630" y="5375808"/>
            <a:ext cx="3121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800" b="0" i="0" u="none" strike="noStrike" kern="1200" cap="none" spc="0" normalizeH="0" baseline="0" noProof="0" dirty="0">
                <a:ln>
                  <a:noFill/>
                </a:ln>
                <a:solidFill>
                  <a:srgbClr val="000000"/>
                </a:solidFill>
                <a:effectLst/>
                <a:uLnTx/>
                <a:uFillTx/>
                <a:latin typeface="Roboto"/>
                <a:ea typeface="+mn-ea"/>
                <a:cs typeface="+mn-cs"/>
              </a:rPr>
              <a:t>2</a:t>
            </a:r>
          </a:p>
        </p:txBody>
      </p:sp>
      <p:sp>
        <p:nvSpPr>
          <p:cNvPr id="57" name="文本框 56"/>
          <p:cNvSpPr txBox="1"/>
          <p:nvPr/>
        </p:nvSpPr>
        <p:spPr>
          <a:xfrm>
            <a:off x="11077604" y="5375808"/>
            <a:ext cx="3121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800" b="0" i="0" u="none" strike="noStrike" kern="1200" cap="none" spc="0" normalizeH="0" baseline="0" noProof="0" dirty="0">
                <a:ln>
                  <a:noFill/>
                </a:ln>
                <a:solidFill>
                  <a:srgbClr val="000000"/>
                </a:solidFill>
                <a:effectLst/>
                <a:uLnTx/>
                <a:uFillTx/>
                <a:latin typeface="Roboto"/>
                <a:ea typeface="+mn-ea"/>
                <a:cs typeface="+mn-cs"/>
              </a:rPr>
              <a:t>1</a:t>
            </a:r>
          </a:p>
        </p:txBody>
      </p:sp>
      <p:sp>
        <p:nvSpPr>
          <p:cNvPr id="58" name="Pentagon 28"/>
          <p:cNvSpPr/>
          <p:nvPr/>
        </p:nvSpPr>
        <p:spPr>
          <a:xfrm rot="16200000">
            <a:off x="7841223" y="5770008"/>
            <a:ext cx="206667" cy="293250"/>
          </a:xfrm>
          <a:prstGeom prst="homePlate">
            <a:avLst/>
          </a:prstGeom>
        </p:spPr>
        <p:style>
          <a:lnRef idx="0">
            <a:schemeClr val="accent6"/>
          </a:lnRef>
          <a:fillRef idx="3">
            <a:schemeClr val="accent6"/>
          </a:fillRef>
          <a:effectRef idx="3">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boto"/>
              <a:ea typeface="+mn-ea"/>
              <a:cs typeface="+mn-cs"/>
            </a:endParaRPr>
          </a:p>
        </p:txBody>
      </p:sp>
      <p:sp>
        <p:nvSpPr>
          <p:cNvPr id="60" name="TextBox 29"/>
          <p:cNvSpPr txBox="1"/>
          <p:nvPr/>
        </p:nvSpPr>
        <p:spPr>
          <a:xfrm>
            <a:off x="10607604" y="4138899"/>
            <a:ext cx="886018" cy="496996"/>
          </a:xfrm>
          <a:prstGeom prst="rect">
            <a:avLst/>
          </a:prstGeom>
          <a:solidFill>
            <a:schemeClr val="bg1"/>
          </a:solid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000" b="1" i="1" u="none" strike="noStrike" kern="1200" cap="none" spc="0" normalizeH="0" baseline="0" noProof="0" dirty="0">
                <a:ln>
                  <a:noFill/>
                </a:ln>
                <a:solidFill>
                  <a:srgbClr val="FA91B6">
                    <a:lumMod val="75000"/>
                  </a:srgbClr>
                </a:solidFill>
                <a:effectLst/>
                <a:uLnTx/>
                <a:uFillTx/>
                <a:latin typeface="Roboto"/>
                <a:ea typeface="+mn-ea"/>
                <a:cs typeface="+mn-cs"/>
              </a:rPr>
              <a:t>False</a:t>
            </a:r>
          </a:p>
        </p:txBody>
      </p:sp>
      <p:sp>
        <p:nvSpPr>
          <p:cNvPr id="59" name="文本框 58"/>
          <p:cNvSpPr txBox="1"/>
          <p:nvPr/>
        </p:nvSpPr>
        <p:spPr>
          <a:xfrm>
            <a:off x="4516948" y="5375808"/>
            <a:ext cx="301686" cy="369332"/>
          </a:xfrm>
          <a:prstGeom prst="rect">
            <a:avLst/>
          </a:prstGeom>
          <a:solidFill>
            <a:schemeClr val="bg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800" b="0" i="0" u="none" strike="noStrike" kern="1200" cap="none" spc="0" normalizeH="0" baseline="0" noProof="0" dirty="0">
                <a:ln>
                  <a:noFill/>
                </a:ln>
                <a:solidFill>
                  <a:srgbClr val="FA91B6">
                    <a:lumMod val="75000"/>
                  </a:srgbClr>
                </a:solidFill>
                <a:effectLst/>
                <a:uLnTx/>
                <a:uFillTx/>
                <a:latin typeface="Roboto"/>
                <a:ea typeface="+mn-ea"/>
                <a:cs typeface="+mn-cs"/>
              </a:rPr>
              <a:t>3</a:t>
            </a:r>
            <a:endParaRPr kumimoji="1" lang="zh-CN" altLang="en-US" sz="1800" b="0" i="0" u="none" strike="noStrike" kern="1200" cap="none" spc="0" normalizeH="0" baseline="0" noProof="0" dirty="0">
              <a:ln>
                <a:noFill/>
              </a:ln>
              <a:solidFill>
                <a:srgbClr val="FA91B6">
                  <a:lumMod val="75000"/>
                </a:srgbClr>
              </a:solidFill>
              <a:effectLst/>
              <a:uLnTx/>
              <a:uFillTx/>
              <a:latin typeface="Roboto"/>
              <a:ea typeface="+mn-ea"/>
              <a:cs typeface="+mn-cs"/>
            </a:endParaRPr>
          </a:p>
        </p:txBody>
      </p:sp>
      <p:sp>
        <p:nvSpPr>
          <p:cNvPr id="62" name="TextBox 29"/>
          <p:cNvSpPr txBox="1"/>
          <p:nvPr/>
        </p:nvSpPr>
        <p:spPr>
          <a:xfrm>
            <a:off x="10609856" y="4141459"/>
            <a:ext cx="756135" cy="553998"/>
          </a:xfrm>
          <a:prstGeom prst="rect">
            <a:avLst/>
          </a:prstGeom>
          <a:solidFill>
            <a:schemeClr val="bg1"/>
          </a:solid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000" b="1" i="1" u="none" strike="noStrike" kern="1200" cap="none" spc="0" normalizeH="0" baseline="0" noProof="0" dirty="0">
                <a:ln>
                  <a:noFill/>
                </a:ln>
                <a:solidFill>
                  <a:srgbClr val="FA91B6">
                    <a:lumMod val="75000"/>
                  </a:srgbClr>
                </a:solidFill>
                <a:effectLst/>
                <a:uLnTx/>
                <a:uFillTx/>
                <a:latin typeface="Roboto"/>
                <a:ea typeface="+mn-ea"/>
                <a:cs typeface="+mn-cs"/>
              </a:rPr>
              <a:t>True</a:t>
            </a:r>
          </a:p>
        </p:txBody>
      </p:sp>
      <p:sp>
        <p:nvSpPr>
          <p:cNvPr id="61" name="文本框 60"/>
          <p:cNvSpPr txBox="1"/>
          <p:nvPr/>
        </p:nvSpPr>
        <p:spPr>
          <a:xfrm>
            <a:off x="5612729" y="5375808"/>
            <a:ext cx="301686" cy="369332"/>
          </a:xfrm>
          <a:prstGeom prst="rect">
            <a:avLst/>
          </a:prstGeom>
          <a:solidFill>
            <a:schemeClr val="bg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800" b="0" i="0" u="none" strike="noStrike" kern="1200" cap="none" spc="0" normalizeH="0" baseline="0" noProof="0" dirty="0">
                <a:ln>
                  <a:noFill/>
                </a:ln>
                <a:solidFill>
                  <a:srgbClr val="FA91B6">
                    <a:lumMod val="75000"/>
                  </a:srgbClr>
                </a:solidFill>
                <a:effectLst/>
                <a:uLnTx/>
                <a:uFillTx/>
                <a:latin typeface="Roboto"/>
                <a:ea typeface="+mn-ea"/>
                <a:cs typeface="+mn-cs"/>
              </a:rPr>
              <a:t>3</a:t>
            </a:r>
            <a:endParaRPr kumimoji="1" lang="zh-CN" altLang="en-US" sz="1800" b="0" i="0" u="none" strike="noStrike" kern="1200" cap="none" spc="0" normalizeH="0" baseline="0" noProof="0" dirty="0">
              <a:ln>
                <a:noFill/>
              </a:ln>
              <a:solidFill>
                <a:srgbClr val="FA91B6">
                  <a:lumMod val="75000"/>
                </a:srgbClr>
              </a:solidFill>
              <a:effectLst/>
              <a:uLnTx/>
              <a:uFillTx/>
              <a:latin typeface="Roboto"/>
              <a:ea typeface="+mn-ea"/>
              <a:cs typeface="+mn-cs"/>
            </a:endParaRPr>
          </a:p>
        </p:txBody>
      </p:sp>
      <p:sp>
        <p:nvSpPr>
          <p:cNvPr id="63" name="文本框 62"/>
          <p:cNvSpPr txBox="1"/>
          <p:nvPr/>
        </p:nvSpPr>
        <p:spPr>
          <a:xfrm>
            <a:off x="7803902" y="5375808"/>
            <a:ext cx="301686" cy="369332"/>
          </a:xfrm>
          <a:prstGeom prst="rect">
            <a:avLst/>
          </a:prstGeom>
          <a:solidFill>
            <a:schemeClr val="bg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800" b="0" i="0" u="none" strike="noStrike" kern="1200" cap="none" spc="0" normalizeH="0" baseline="0" noProof="0" dirty="0">
                <a:ln>
                  <a:noFill/>
                </a:ln>
                <a:solidFill>
                  <a:srgbClr val="FA91B6">
                    <a:lumMod val="75000"/>
                  </a:srgbClr>
                </a:solidFill>
                <a:effectLst/>
                <a:uLnTx/>
                <a:uFillTx/>
                <a:latin typeface="Roboto"/>
                <a:ea typeface="+mn-ea"/>
                <a:cs typeface="+mn-cs"/>
              </a:rPr>
              <a:t>3</a:t>
            </a:r>
            <a:endParaRPr kumimoji="1" lang="zh-CN" altLang="en-US" sz="1800" b="0" i="0" u="none" strike="noStrike" kern="1200" cap="none" spc="0" normalizeH="0" baseline="0" noProof="0" dirty="0">
              <a:ln>
                <a:noFill/>
              </a:ln>
              <a:solidFill>
                <a:srgbClr val="FA91B6">
                  <a:lumMod val="75000"/>
                </a:srgbClr>
              </a:solidFill>
              <a:effectLst/>
              <a:uLnTx/>
              <a:uFillTx/>
              <a:latin typeface="Roboto"/>
              <a:ea typeface="+mn-ea"/>
              <a:cs typeface="+mn-cs"/>
            </a:endParaRPr>
          </a:p>
        </p:txBody>
      </p:sp>
      <p:sp>
        <p:nvSpPr>
          <p:cNvPr id="64" name="文本框 63"/>
          <p:cNvSpPr txBox="1"/>
          <p:nvPr/>
        </p:nvSpPr>
        <p:spPr>
          <a:xfrm>
            <a:off x="8872782" y="5375808"/>
            <a:ext cx="301686" cy="369332"/>
          </a:xfrm>
          <a:prstGeom prst="rect">
            <a:avLst/>
          </a:prstGeom>
          <a:solidFill>
            <a:schemeClr val="bg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800" b="0" i="0" u="none" strike="noStrike" kern="1200" cap="none" spc="0" normalizeH="0" baseline="0" noProof="0" dirty="0">
                <a:ln>
                  <a:noFill/>
                </a:ln>
                <a:solidFill>
                  <a:srgbClr val="000000"/>
                </a:solidFill>
                <a:effectLst/>
                <a:uLnTx/>
                <a:uFillTx/>
                <a:latin typeface="Roboto"/>
                <a:ea typeface="+mn-ea"/>
                <a:cs typeface="+mn-cs"/>
              </a:rPr>
              <a:t>2</a:t>
            </a:r>
            <a:endParaRPr kumimoji="1" lang="zh-CN" altLang="en-US" sz="1800" b="0" i="0" u="none" strike="noStrike" kern="1200" cap="none" spc="0" normalizeH="0" baseline="0" noProof="0" dirty="0">
              <a:ln>
                <a:noFill/>
              </a:ln>
              <a:solidFill>
                <a:srgbClr val="000000"/>
              </a:solidFill>
              <a:effectLst/>
              <a:uLnTx/>
              <a:uFillTx/>
              <a:latin typeface="Roboto"/>
              <a:ea typeface="+mn-ea"/>
              <a:cs typeface="+mn-cs"/>
            </a:endParaRPr>
          </a:p>
        </p:txBody>
      </p:sp>
      <p:sp>
        <p:nvSpPr>
          <p:cNvPr id="66" name="TextBox 65">
            <a:extLst>
              <a:ext uri="{FF2B5EF4-FFF2-40B4-BE49-F238E27FC236}">
                <a16:creationId xmlns:a16="http://schemas.microsoft.com/office/drawing/2014/main" id="{97355529-CFEB-4739-8BF7-F1095C2AD998}"/>
              </a:ext>
            </a:extLst>
          </p:cNvPr>
          <p:cNvSpPr txBox="1"/>
          <p:nvPr/>
        </p:nvSpPr>
        <p:spPr>
          <a:xfrm>
            <a:off x="4629025" y="2267179"/>
            <a:ext cx="6700875" cy="132343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000000"/>
                </a:solidFill>
                <a:effectLst/>
                <a:uLnTx/>
                <a:uFillTx/>
                <a:latin typeface="Roboto"/>
                <a:ea typeface="+mn-ea"/>
                <a:cs typeface="+mn-cs"/>
              </a:rPr>
              <a:t>Given a vertex and its core number </a:t>
            </a:r>
            <a:r>
              <a:rPr kumimoji="0" lang="en-US" altLang="zh-CN" sz="2000" b="0" i="0" u="none" strike="noStrike" kern="1200" cap="none" spc="0" normalizeH="0" baseline="0" noProof="0" dirty="0">
                <a:ln>
                  <a:noFill/>
                </a:ln>
                <a:solidFill>
                  <a:srgbClr val="FA91B6">
                    <a:lumMod val="75000"/>
                  </a:srgbClr>
                </a:solidFill>
                <a:effectLst/>
                <a:uLnTx/>
                <a:uFillTx/>
                <a:latin typeface="Roboto"/>
                <a:ea typeface="+mn-ea"/>
                <a:cs typeface="+mn-cs"/>
              </a:rPr>
              <a:t>k</a:t>
            </a:r>
            <a:r>
              <a:rPr kumimoji="0" lang="en-US" altLang="zh-CN" sz="2000" b="0" i="0" u="none" strike="noStrike" kern="1200" cap="none" spc="0" normalizeH="0" baseline="0" noProof="0" dirty="0">
                <a:ln>
                  <a:noFill/>
                </a:ln>
                <a:solidFill>
                  <a:srgbClr val="000000"/>
                </a:solidFill>
                <a:effectLst/>
                <a:uLnTx/>
                <a:uFillTx/>
                <a:latin typeface="Robot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000000"/>
                </a:solidFill>
                <a:effectLst/>
                <a:uLnTx/>
                <a:uFillTx/>
                <a:latin typeface="Roboto"/>
                <a:ea typeface="+mn-ea"/>
                <a:cs typeface="+mn-cs"/>
              </a:rPr>
              <a:t>There exists at least </a:t>
            </a:r>
            <a:r>
              <a:rPr kumimoji="0" lang="en-US" altLang="zh-CN" sz="2000" b="0" i="0" u="none" strike="noStrike" kern="1200" cap="none" spc="0" normalizeH="0" baseline="0" noProof="0" dirty="0">
                <a:ln>
                  <a:noFill/>
                </a:ln>
                <a:solidFill>
                  <a:srgbClr val="FA91B6">
                    <a:lumMod val="75000"/>
                  </a:srgbClr>
                </a:solidFill>
                <a:effectLst/>
                <a:uLnTx/>
                <a:uFillTx/>
                <a:latin typeface="Roboto"/>
                <a:ea typeface="+mn-ea"/>
                <a:cs typeface="+mn-cs"/>
              </a:rPr>
              <a:t>k</a:t>
            </a:r>
            <a:r>
              <a:rPr kumimoji="0" lang="en-US" altLang="zh-CN" sz="2000" b="0" i="0" u="none" strike="noStrike" kern="1200" cap="none" spc="0" normalizeH="0" baseline="0" noProof="0" dirty="0">
                <a:ln>
                  <a:noFill/>
                </a:ln>
                <a:solidFill>
                  <a:srgbClr val="000000"/>
                </a:solidFill>
                <a:effectLst/>
                <a:uLnTx/>
                <a:uFillTx/>
                <a:latin typeface="Roboto"/>
                <a:ea typeface="+mn-ea"/>
                <a:cs typeface="+mn-cs"/>
              </a:rPr>
              <a:t> neighbors with core number </a:t>
            </a:r>
            <a:r>
              <a:rPr kumimoji="0" lang="en-US" altLang="zh-CN" sz="2000" b="0" i="0" u="none" strike="noStrike" kern="1200" cap="none" spc="0" normalizeH="0" baseline="0" noProof="0" dirty="0">
                <a:ln>
                  <a:noFill/>
                </a:ln>
                <a:solidFill>
                  <a:srgbClr val="FA91B6">
                    <a:lumMod val="75000"/>
                  </a:srgbClr>
                </a:solidFill>
                <a:effectLst/>
                <a:uLnTx/>
                <a:uFillTx/>
                <a:latin typeface="Roboto"/>
                <a:ea typeface="+mn-ea"/>
                <a:cs typeface="+mn-cs"/>
              </a:rPr>
              <a:t>k</a:t>
            </a:r>
            <a:r>
              <a:rPr kumimoji="0" lang="en-US" altLang="zh-CN" sz="2000" b="0" i="0" u="none" strike="noStrike" kern="1200" cap="none" spc="0" normalizeH="0" baseline="0" noProof="0" dirty="0">
                <a:ln>
                  <a:noFill/>
                </a:ln>
                <a:solidFill>
                  <a:srgbClr val="000000"/>
                </a:solidFill>
                <a:effectLst/>
                <a:uLnTx/>
                <a:uFillTx/>
                <a:latin typeface="Robot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000000"/>
                </a:solidFill>
                <a:effectLst/>
                <a:uLnTx/>
                <a:uFillTx/>
                <a:latin typeface="Roboto"/>
                <a:ea typeface="+mn-ea"/>
                <a:cs typeface="+mn-cs"/>
              </a:rPr>
              <a:t>There does not exist </a:t>
            </a:r>
            <a:r>
              <a:rPr kumimoji="0" lang="en-US" altLang="zh-CN" sz="2000" b="0" i="0" u="none" strike="noStrike" kern="1200" cap="none" spc="0" normalizeH="0" baseline="0" noProof="0" dirty="0">
                <a:ln>
                  <a:noFill/>
                </a:ln>
                <a:solidFill>
                  <a:srgbClr val="FA91B6">
                    <a:lumMod val="75000"/>
                  </a:srgbClr>
                </a:solidFill>
                <a:effectLst/>
                <a:uLnTx/>
                <a:uFillTx/>
                <a:latin typeface="Roboto"/>
                <a:ea typeface="+mn-ea"/>
                <a:cs typeface="+mn-cs"/>
              </a:rPr>
              <a:t>k+1</a:t>
            </a:r>
            <a:r>
              <a:rPr kumimoji="0" lang="en-US" altLang="zh-CN" sz="2000" b="0" i="0" u="none" strike="noStrike" kern="1200" cap="none" spc="0" normalizeH="0" baseline="0" noProof="0" dirty="0">
                <a:ln>
                  <a:noFill/>
                </a:ln>
                <a:solidFill>
                  <a:srgbClr val="000000"/>
                </a:solidFill>
                <a:effectLst/>
                <a:uLnTx/>
                <a:uFillTx/>
                <a:latin typeface="Roboto"/>
                <a:ea typeface="+mn-ea"/>
                <a:cs typeface="+mn-cs"/>
              </a:rPr>
              <a:t> neighbors with core number </a:t>
            </a:r>
            <a:r>
              <a:rPr kumimoji="0" lang="en-US" altLang="zh-CN" sz="2000" b="0" i="0" u="none" strike="noStrike" kern="1200" cap="none" spc="0" normalizeH="0" baseline="0" noProof="0" dirty="0">
                <a:ln>
                  <a:noFill/>
                </a:ln>
                <a:solidFill>
                  <a:srgbClr val="FA91B6">
                    <a:lumMod val="75000"/>
                  </a:srgbClr>
                </a:solidFill>
                <a:effectLst/>
                <a:uLnTx/>
                <a:uFillTx/>
                <a:latin typeface="Roboto"/>
                <a:ea typeface="+mn-ea"/>
                <a:cs typeface="+mn-cs"/>
              </a:rPr>
              <a:t>k+1</a:t>
            </a:r>
            <a:r>
              <a:rPr kumimoji="0" lang="en-US" altLang="zh-CN" sz="2000" b="0" i="0" u="none" strike="noStrike" kern="1200" cap="none" spc="0" normalizeH="0" baseline="0" noProof="0" dirty="0">
                <a:ln>
                  <a:noFill/>
                </a:ln>
                <a:solidFill>
                  <a:srgbClr val="000000"/>
                </a:solidFill>
                <a:effectLst/>
                <a:uLnTx/>
                <a:uFillTx/>
                <a:latin typeface="Roboto"/>
                <a:ea typeface="+mn-ea"/>
                <a:cs typeface="+mn-cs"/>
              </a:rPr>
              <a:t>.</a:t>
            </a:r>
            <a:endParaRPr kumimoji="0" lang="es-ES_tradnl" altLang="zh-CN" sz="2000" b="0" i="0" u="none" strike="noStrike" kern="1200" cap="none" spc="0" normalizeH="0" baseline="0" noProof="0" dirty="0">
              <a:ln>
                <a:noFill/>
              </a:ln>
              <a:solidFill>
                <a:srgbClr val="000000"/>
              </a:solidFill>
              <a:effectLst/>
              <a:uLnTx/>
              <a:uFillTx/>
              <a:latin typeface="Roboto"/>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2000" b="0" i="0" u="none" strike="noStrike" kern="1200" cap="none" spc="0" normalizeH="0" baseline="0" noProof="0" dirty="0">
              <a:ln>
                <a:noFill/>
              </a:ln>
              <a:solidFill>
                <a:srgbClr val="000000"/>
              </a:solidFill>
              <a:effectLst/>
              <a:uLnTx/>
              <a:uFillTx/>
              <a:latin typeface="Roboto"/>
              <a:ea typeface="+mn-ea"/>
              <a:cs typeface="+mn-cs"/>
            </a:endParaRPr>
          </a:p>
        </p:txBody>
      </p:sp>
      <p:sp>
        <p:nvSpPr>
          <p:cNvPr id="67" name="Title 36">
            <a:extLst>
              <a:ext uri="{FF2B5EF4-FFF2-40B4-BE49-F238E27FC236}">
                <a16:creationId xmlns:a16="http://schemas.microsoft.com/office/drawing/2014/main" id="{B4CB8E2D-FD68-6EE5-E958-2981EDE1B210}"/>
              </a:ext>
            </a:extLst>
          </p:cNvPr>
          <p:cNvSpPr>
            <a:spLocks noGrp="1"/>
          </p:cNvSpPr>
          <p:nvPr>
            <p:ph type="title"/>
          </p:nvPr>
        </p:nvSpPr>
        <p:spPr>
          <a:xfrm>
            <a:off x="838200" y="365125"/>
            <a:ext cx="10515600" cy="1325563"/>
          </a:xfrm>
        </p:spPr>
        <p:txBody>
          <a:bodyPr>
            <a:normAutofit/>
          </a:bodyPr>
          <a:lstStyle/>
          <a:p>
            <a:r>
              <a:rPr lang="en-US" altLang="zh-CN" sz="4000" dirty="0"/>
              <a:t>Core Decomposition: Local-view (Converging)</a:t>
            </a:r>
            <a:endParaRPr lang="en-US" sz="4000" dirty="0"/>
          </a:p>
        </p:txBody>
      </p:sp>
    </p:spTree>
    <p:extLst>
      <p:ext uri="{BB962C8B-B14F-4D97-AF65-F5344CB8AC3E}">
        <p14:creationId xmlns:p14="http://schemas.microsoft.com/office/powerpoint/2010/main" val="405572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grpId="0" nodeType="withEffect">
                                  <p:stCondLst>
                                    <p:cond delay="0"/>
                                  </p:stCondLst>
                                  <p:childTnLst>
                                    <p:animMotion origin="layout" path="M 0.0017 0.00278 L 0.08867 0.00695 " pathEditMode="relative" rAng="0" ptsTypes="AA">
                                      <p:cBhvr>
                                        <p:cTn id="6" dur="500" fill="hold"/>
                                        <p:tgtEl>
                                          <p:spTgt spid="58"/>
                                        </p:tgtEl>
                                        <p:attrNameLst>
                                          <p:attrName>ppt_x</p:attrName>
                                          <p:attrName>ppt_y</p:attrName>
                                        </p:attrNameLst>
                                      </p:cBhvr>
                                      <p:rCtr x="4349" y="208"/>
                                    </p:animMotion>
                                  </p:childTnLst>
                                </p:cTn>
                              </p:par>
                            </p:childTnLst>
                          </p:cTn>
                        </p:par>
                      </p:childTnLst>
                    </p:cTn>
                  </p:par>
                  <p:par>
                    <p:cTn id="7" fill="hold">
                      <p:stCondLst>
                        <p:cond delay="indefinite"/>
                      </p:stCondLst>
                      <p:childTnLst>
                        <p:par>
                          <p:cTn id="8" fill="hold">
                            <p:stCondLst>
                              <p:cond delay="0"/>
                            </p:stCondLst>
                            <p:childTnLst>
                              <p:par>
                                <p:cTn id="9" presetID="1" presetClass="emph" presetSubtype="2" fill="hold" nodeType="clickEffect">
                                  <p:stCondLst>
                                    <p:cond delay="0"/>
                                  </p:stCondLst>
                                  <p:childTnLst>
                                    <p:animClr clrSpc="rgb" dir="cw">
                                      <p:cBhvr>
                                        <p:cTn id="10" dur="500" fill="hold"/>
                                        <p:tgtEl>
                                          <p:spTgt spid="6"/>
                                        </p:tgtEl>
                                        <p:attrNameLst>
                                          <p:attrName>fillcolor</p:attrName>
                                        </p:attrNameLst>
                                      </p:cBhvr>
                                      <p:to>
                                        <a:srgbClr val="9D6A6A"/>
                                      </p:to>
                                    </p:animClr>
                                    <p:set>
                                      <p:cBhvr>
                                        <p:cTn id="11" dur="500" fill="hold"/>
                                        <p:tgtEl>
                                          <p:spTgt spid="6"/>
                                        </p:tgtEl>
                                        <p:attrNameLst>
                                          <p:attrName>fill.type</p:attrName>
                                        </p:attrNameLst>
                                      </p:cBhvr>
                                      <p:to>
                                        <p:strVal val="solid"/>
                                      </p:to>
                                    </p:set>
                                    <p:set>
                                      <p:cBhvr>
                                        <p:cTn id="12" dur="500" fill="hold"/>
                                        <p:tgtEl>
                                          <p:spTgt spid="6"/>
                                        </p:tgtEl>
                                        <p:attrNameLst>
                                          <p:attrName>fill.on</p:attrName>
                                        </p:attrNameLst>
                                      </p:cBhvr>
                                      <p:to>
                                        <p:strVal val="true"/>
                                      </p:to>
                                    </p:set>
                                  </p:childTnLst>
                                </p:cTn>
                              </p:par>
                              <p:par>
                                <p:cTn id="13" presetID="1" presetClass="emph" presetSubtype="2" fill="hold" nodeType="withEffect">
                                  <p:stCondLst>
                                    <p:cond delay="0"/>
                                  </p:stCondLst>
                                  <p:childTnLst>
                                    <p:animClr clrSpc="rgb" dir="cw">
                                      <p:cBhvr>
                                        <p:cTn id="14" dur="500" fill="hold"/>
                                        <p:tgtEl>
                                          <p:spTgt spid="7"/>
                                        </p:tgtEl>
                                        <p:attrNameLst>
                                          <p:attrName>fillcolor</p:attrName>
                                        </p:attrNameLst>
                                      </p:cBhvr>
                                      <p:to>
                                        <a:schemeClr val="accent1"/>
                                      </p:to>
                                    </p:animClr>
                                    <p:set>
                                      <p:cBhvr>
                                        <p:cTn id="15" dur="500" fill="hold"/>
                                        <p:tgtEl>
                                          <p:spTgt spid="7"/>
                                        </p:tgtEl>
                                        <p:attrNameLst>
                                          <p:attrName>fill.type</p:attrName>
                                        </p:attrNameLst>
                                      </p:cBhvr>
                                      <p:to>
                                        <p:strVal val="solid"/>
                                      </p:to>
                                    </p:set>
                                    <p:set>
                                      <p:cBhvr>
                                        <p:cTn id="16" dur="500" fill="hold"/>
                                        <p:tgtEl>
                                          <p:spTgt spid="7"/>
                                        </p:tgtEl>
                                        <p:attrNameLst>
                                          <p:attrName>fill.on</p:attrName>
                                        </p:attrNameLst>
                                      </p:cBhvr>
                                      <p:to>
                                        <p:strVal val="true"/>
                                      </p:to>
                                    </p:set>
                                  </p:childTnLst>
                                </p:cTn>
                              </p:par>
                              <p:par>
                                <p:cTn id="17" presetID="1" presetClass="emph" presetSubtype="2" fill="hold" nodeType="withEffect">
                                  <p:stCondLst>
                                    <p:cond delay="0"/>
                                  </p:stCondLst>
                                  <p:childTnLst>
                                    <p:animClr clrSpc="rgb" dir="cw">
                                      <p:cBhvr>
                                        <p:cTn id="18" dur="500" fill="hold"/>
                                        <p:tgtEl>
                                          <p:spTgt spid="11"/>
                                        </p:tgtEl>
                                        <p:attrNameLst>
                                          <p:attrName>fillcolor</p:attrName>
                                        </p:attrNameLst>
                                      </p:cBhvr>
                                      <p:to>
                                        <a:schemeClr val="accent1"/>
                                      </p:to>
                                    </p:animClr>
                                    <p:set>
                                      <p:cBhvr>
                                        <p:cTn id="19" dur="500" fill="hold"/>
                                        <p:tgtEl>
                                          <p:spTgt spid="11"/>
                                        </p:tgtEl>
                                        <p:attrNameLst>
                                          <p:attrName>fill.type</p:attrName>
                                        </p:attrNameLst>
                                      </p:cBhvr>
                                      <p:to>
                                        <p:strVal val="solid"/>
                                      </p:to>
                                    </p:set>
                                    <p:set>
                                      <p:cBhvr>
                                        <p:cTn id="20" dur="500" fill="hold"/>
                                        <p:tgtEl>
                                          <p:spTgt spid="11"/>
                                        </p:tgtEl>
                                        <p:attrNameLst>
                                          <p:attrName>fill.on</p:attrName>
                                        </p:attrNameLst>
                                      </p:cBhvr>
                                      <p:to>
                                        <p:strVal val="true"/>
                                      </p:to>
                                    </p:set>
                                  </p:childTnLst>
                                </p:cTn>
                              </p:par>
                              <p:par>
                                <p:cTn id="21" presetID="1" presetClass="emph" presetSubtype="2" fill="hold" nodeType="withEffect">
                                  <p:stCondLst>
                                    <p:cond delay="0"/>
                                  </p:stCondLst>
                                  <p:childTnLst>
                                    <p:animClr clrSpc="rgb" dir="cw">
                                      <p:cBhvr>
                                        <p:cTn id="22" dur="500" fill="hold"/>
                                        <p:tgtEl>
                                          <p:spTgt spid="10"/>
                                        </p:tgtEl>
                                        <p:attrNameLst>
                                          <p:attrName>fillcolor</p:attrName>
                                        </p:attrNameLst>
                                      </p:cBhvr>
                                      <p:to>
                                        <a:schemeClr val="accent1"/>
                                      </p:to>
                                    </p:animClr>
                                    <p:set>
                                      <p:cBhvr>
                                        <p:cTn id="23" dur="500" fill="hold"/>
                                        <p:tgtEl>
                                          <p:spTgt spid="10"/>
                                        </p:tgtEl>
                                        <p:attrNameLst>
                                          <p:attrName>fill.type</p:attrName>
                                        </p:attrNameLst>
                                      </p:cBhvr>
                                      <p:to>
                                        <p:strVal val="solid"/>
                                      </p:to>
                                    </p:set>
                                    <p:set>
                                      <p:cBhvr>
                                        <p:cTn id="24" dur="500" fill="hold"/>
                                        <p:tgtEl>
                                          <p:spTgt spid="10"/>
                                        </p:tgtEl>
                                        <p:attrNameLst>
                                          <p:attrName>fill.on</p:attrName>
                                        </p:attrNameLst>
                                      </p:cBhvr>
                                      <p:to>
                                        <p:strVal val="true"/>
                                      </p:to>
                                    </p:set>
                                  </p:childTnLst>
                                </p:cTn>
                              </p:par>
                              <p:par>
                                <p:cTn id="25" presetID="1" presetClass="emph" presetSubtype="2" fill="hold" nodeType="withEffect">
                                  <p:stCondLst>
                                    <p:cond delay="0"/>
                                  </p:stCondLst>
                                  <p:childTnLst>
                                    <p:animClr clrSpc="rgb" dir="cw">
                                      <p:cBhvr>
                                        <p:cTn id="26" dur="500" fill="hold"/>
                                        <p:tgtEl>
                                          <p:spTgt spid="43"/>
                                        </p:tgtEl>
                                        <p:attrNameLst>
                                          <p:attrName>fillcolor</p:attrName>
                                        </p:attrNameLst>
                                      </p:cBhvr>
                                      <p:to>
                                        <a:schemeClr val="accent1"/>
                                      </p:to>
                                    </p:animClr>
                                    <p:set>
                                      <p:cBhvr>
                                        <p:cTn id="27" dur="500" fill="hold"/>
                                        <p:tgtEl>
                                          <p:spTgt spid="43"/>
                                        </p:tgtEl>
                                        <p:attrNameLst>
                                          <p:attrName>fill.type</p:attrName>
                                        </p:attrNameLst>
                                      </p:cBhvr>
                                      <p:to>
                                        <p:strVal val="solid"/>
                                      </p:to>
                                    </p:set>
                                    <p:set>
                                      <p:cBhvr>
                                        <p:cTn id="28" dur="500" fill="hold"/>
                                        <p:tgtEl>
                                          <p:spTgt spid="43"/>
                                        </p:tgtEl>
                                        <p:attrNameLst>
                                          <p:attrName>fill.on</p:attrName>
                                        </p:attrNameLst>
                                      </p:cBhvr>
                                      <p:to>
                                        <p:strVal val="true"/>
                                      </p:to>
                                    </p:set>
                                  </p:childTnLst>
                                </p:cTn>
                              </p:par>
                              <p:par>
                                <p:cTn id="29" presetID="1" presetClass="emph" presetSubtype="2" fill="hold" nodeType="withEffect">
                                  <p:stCondLst>
                                    <p:cond delay="0"/>
                                  </p:stCondLst>
                                  <p:childTnLst>
                                    <p:animClr clrSpc="rgb" dir="cw">
                                      <p:cBhvr>
                                        <p:cTn id="30" dur="500" fill="hold"/>
                                        <p:tgtEl>
                                          <p:spTgt spid="45"/>
                                        </p:tgtEl>
                                        <p:attrNameLst>
                                          <p:attrName>fillcolor</p:attrName>
                                        </p:attrNameLst>
                                      </p:cBhvr>
                                      <p:to>
                                        <a:schemeClr val="accent1"/>
                                      </p:to>
                                    </p:animClr>
                                    <p:set>
                                      <p:cBhvr>
                                        <p:cTn id="31" dur="500" fill="hold"/>
                                        <p:tgtEl>
                                          <p:spTgt spid="45"/>
                                        </p:tgtEl>
                                        <p:attrNameLst>
                                          <p:attrName>fill.type</p:attrName>
                                        </p:attrNameLst>
                                      </p:cBhvr>
                                      <p:to>
                                        <p:strVal val="solid"/>
                                      </p:to>
                                    </p:set>
                                    <p:set>
                                      <p:cBhvr>
                                        <p:cTn id="32" dur="500" fill="hold"/>
                                        <p:tgtEl>
                                          <p:spTgt spid="45"/>
                                        </p:tgtEl>
                                        <p:attrNameLst>
                                          <p:attrName>fill.on</p:attrName>
                                        </p:attrNameLst>
                                      </p:cBhvr>
                                      <p:to>
                                        <p:strVal val="true"/>
                                      </p:to>
                                    </p:set>
                                  </p:childTnLst>
                                </p:cTn>
                              </p:par>
                              <p:par>
                                <p:cTn id="33" presetID="1" presetClass="emph" presetSubtype="2" fill="hold" nodeType="withEffect">
                                  <p:stCondLst>
                                    <p:cond delay="0"/>
                                  </p:stCondLst>
                                  <p:childTnLst>
                                    <p:animClr clrSpc="rgb" dir="cw">
                                      <p:cBhvr>
                                        <p:cTn id="34" dur="500" fill="hold"/>
                                        <p:tgtEl>
                                          <p:spTgt spid="47"/>
                                        </p:tgtEl>
                                        <p:attrNameLst>
                                          <p:attrName>fillcolor</p:attrName>
                                        </p:attrNameLst>
                                      </p:cBhvr>
                                      <p:to>
                                        <a:schemeClr val="accent1"/>
                                      </p:to>
                                    </p:animClr>
                                    <p:set>
                                      <p:cBhvr>
                                        <p:cTn id="35" dur="500" fill="hold"/>
                                        <p:tgtEl>
                                          <p:spTgt spid="47"/>
                                        </p:tgtEl>
                                        <p:attrNameLst>
                                          <p:attrName>fill.type</p:attrName>
                                        </p:attrNameLst>
                                      </p:cBhvr>
                                      <p:to>
                                        <p:strVal val="solid"/>
                                      </p:to>
                                    </p:set>
                                    <p:set>
                                      <p:cBhvr>
                                        <p:cTn id="36" dur="500" fill="hold"/>
                                        <p:tgtEl>
                                          <p:spTgt spid="47"/>
                                        </p:tgtEl>
                                        <p:attrNameLst>
                                          <p:attrName>fill.on</p:attrName>
                                        </p:attrNameLst>
                                      </p:cBhvr>
                                      <p:to>
                                        <p:strVal val="true"/>
                                      </p:to>
                                    </p:set>
                                  </p:childTnLst>
                                </p:cTn>
                              </p:par>
                              <p:par>
                                <p:cTn id="37" presetID="3" presetClass="emph" presetSubtype="2" fill="hold" grpId="0" nodeType="withEffect">
                                  <p:stCondLst>
                                    <p:cond delay="0"/>
                                  </p:stCondLst>
                                  <p:childTnLst>
                                    <p:animClr clrSpc="rgb" dir="cw">
                                      <p:cBhvr override="childStyle">
                                        <p:cTn id="38" dur="500" fill="hold"/>
                                        <p:tgtEl>
                                          <p:spTgt spid="6"/>
                                        </p:tgtEl>
                                        <p:attrNameLst>
                                          <p:attrName>style.color</p:attrName>
                                        </p:attrNameLst>
                                      </p:cBhvr>
                                      <p:to>
                                        <a:schemeClr val="bg1"/>
                                      </p:to>
                                    </p:animClr>
                                  </p:childTnLst>
                                </p:cTn>
                              </p:par>
                              <p:par>
                                <p:cTn id="39" presetID="3" presetClass="emph" presetSubtype="2" fill="hold" grpId="0" nodeType="withEffect">
                                  <p:stCondLst>
                                    <p:cond delay="0"/>
                                  </p:stCondLst>
                                  <p:childTnLst>
                                    <p:animClr clrSpc="rgb" dir="cw">
                                      <p:cBhvr override="childStyle">
                                        <p:cTn id="40" dur="500" fill="hold"/>
                                        <p:tgtEl>
                                          <p:spTgt spid="7"/>
                                        </p:tgtEl>
                                        <p:attrNameLst>
                                          <p:attrName>style.color</p:attrName>
                                        </p:attrNameLst>
                                      </p:cBhvr>
                                      <p:to>
                                        <a:schemeClr val="bg1"/>
                                      </p:to>
                                    </p:animClr>
                                  </p:childTnLst>
                                </p:cTn>
                              </p:par>
                              <p:par>
                                <p:cTn id="41" presetID="3" presetClass="emph" presetSubtype="2" fill="hold" grpId="0" nodeType="withEffect">
                                  <p:stCondLst>
                                    <p:cond delay="0"/>
                                  </p:stCondLst>
                                  <p:childTnLst>
                                    <p:animClr clrSpc="rgb" dir="cw">
                                      <p:cBhvr override="childStyle">
                                        <p:cTn id="42" dur="500" fill="hold"/>
                                        <p:tgtEl>
                                          <p:spTgt spid="11"/>
                                        </p:tgtEl>
                                        <p:attrNameLst>
                                          <p:attrName>style.color</p:attrName>
                                        </p:attrNameLst>
                                      </p:cBhvr>
                                      <p:to>
                                        <a:schemeClr val="bg1"/>
                                      </p:to>
                                    </p:animClr>
                                  </p:childTnLst>
                                </p:cTn>
                              </p:par>
                              <p:par>
                                <p:cTn id="43" presetID="3" presetClass="emph" presetSubtype="2" fill="hold" grpId="0" nodeType="withEffect">
                                  <p:stCondLst>
                                    <p:cond delay="0"/>
                                  </p:stCondLst>
                                  <p:childTnLst>
                                    <p:animClr clrSpc="rgb" dir="cw">
                                      <p:cBhvr override="childStyle">
                                        <p:cTn id="44" dur="500" fill="hold"/>
                                        <p:tgtEl>
                                          <p:spTgt spid="10"/>
                                        </p:tgtEl>
                                        <p:attrNameLst>
                                          <p:attrName>style.color</p:attrName>
                                        </p:attrNameLst>
                                      </p:cBhvr>
                                      <p:to>
                                        <a:schemeClr val="bg1"/>
                                      </p:to>
                                    </p:animClr>
                                  </p:childTnLst>
                                </p:cTn>
                              </p:par>
                            </p:childTnLst>
                          </p:cTn>
                        </p:par>
                      </p:childTnLst>
                    </p:cTn>
                  </p:par>
                  <p:par>
                    <p:cTn id="45" fill="hold">
                      <p:stCondLst>
                        <p:cond delay="indefinite"/>
                      </p:stCondLst>
                      <p:childTnLst>
                        <p:par>
                          <p:cTn id="46" fill="hold">
                            <p:stCondLst>
                              <p:cond delay="0"/>
                            </p:stCondLst>
                            <p:childTnLst>
                              <p:par>
                                <p:cTn id="47" presetID="23" presetClass="entr" presetSubtype="16" fill="hold" grpId="0" nodeType="clickEffect">
                                  <p:stCondLst>
                                    <p:cond delay="0"/>
                                  </p:stCondLst>
                                  <p:childTnLst>
                                    <p:set>
                                      <p:cBhvr>
                                        <p:cTn id="48" dur="1" fill="hold">
                                          <p:stCondLst>
                                            <p:cond delay="0"/>
                                          </p:stCondLst>
                                        </p:cTn>
                                        <p:tgtEl>
                                          <p:spTgt spid="64"/>
                                        </p:tgtEl>
                                        <p:attrNameLst>
                                          <p:attrName>style.visibility</p:attrName>
                                        </p:attrNameLst>
                                      </p:cBhvr>
                                      <p:to>
                                        <p:strVal val="visible"/>
                                      </p:to>
                                    </p:set>
                                    <p:anim calcmode="lin" valueType="num">
                                      <p:cBhvr>
                                        <p:cTn id="49" dur="500" fill="hold"/>
                                        <p:tgtEl>
                                          <p:spTgt spid="64"/>
                                        </p:tgtEl>
                                        <p:attrNameLst>
                                          <p:attrName>ppt_w</p:attrName>
                                        </p:attrNameLst>
                                      </p:cBhvr>
                                      <p:tavLst>
                                        <p:tav tm="0">
                                          <p:val>
                                            <p:fltVal val="0"/>
                                          </p:val>
                                        </p:tav>
                                        <p:tav tm="100000">
                                          <p:val>
                                            <p:strVal val="#ppt_w"/>
                                          </p:val>
                                        </p:tav>
                                      </p:tavLst>
                                    </p:anim>
                                    <p:anim calcmode="lin" valueType="num">
                                      <p:cBhvr>
                                        <p:cTn id="50" dur="500" fill="hold"/>
                                        <p:tgtEl>
                                          <p:spTgt spid="64"/>
                                        </p:tgtEl>
                                        <p:attrNameLst>
                                          <p:attrName>ppt_h</p:attrName>
                                        </p:attrNameLst>
                                      </p:cBhvr>
                                      <p:tavLst>
                                        <p:tav tm="0">
                                          <p:val>
                                            <p:fltVal val="0"/>
                                          </p:val>
                                        </p:tav>
                                        <p:tav tm="100000">
                                          <p:val>
                                            <p:strVal val="#ppt_h"/>
                                          </p:val>
                                        </p:tav>
                                      </p:tavLst>
                                    </p:anim>
                                  </p:childTnLst>
                                </p:cTn>
                              </p:par>
                              <p:par>
                                <p:cTn id="51" presetID="3" presetClass="emph" presetSubtype="2" fill="hold" grpId="1" nodeType="withEffect">
                                  <p:stCondLst>
                                    <p:cond delay="0"/>
                                  </p:stCondLst>
                                  <p:childTnLst>
                                    <p:animClr clrSpc="rgb" dir="cw">
                                      <p:cBhvr override="childStyle">
                                        <p:cTn id="52" dur="500" fill="hold"/>
                                        <p:tgtEl>
                                          <p:spTgt spid="64"/>
                                        </p:tgtEl>
                                        <p:attrNameLst>
                                          <p:attrName>style.color</p:attrName>
                                        </p:attrNameLst>
                                      </p:cBhvr>
                                      <p:to>
                                        <a:srgbClr val="B23121"/>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0" grpId="0" animBg="1"/>
      <p:bldP spid="11" grpId="0" animBg="1"/>
      <p:bldP spid="58" grpId="0" animBg="1"/>
      <p:bldP spid="64" grpId="0" animBg="1"/>
      <p:bldP spid="64" grpId="1"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Rectangle 27"/>
          <p:cNvSpPr/>
          <p:nvPr/>
        </p:nvSpPr>
        <p:spPr>
          <a:xfrm>
            <a:off x="838200" y="4875648"/>
            <a:ext cx="10874787" cy="432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white"/>
              </a:solidFill>
              <a:effectLst/>
              <a:uLnTx/>
              <a:uFillTx/>
              <a:latin typeface="Roboto"/>
              <a:ea typeface="+mn-ea"/>
              <a:cs typeface="+mn-cs"/>
            </a:endParaRPr>
          </a:p>
        </p:txBody>
      </p:sp>
      <p:sp>
        <p:nvSpPr>
          <p:cNvPr id="28" name="Rectangle 27"/>
          <p:cNvSpPr/>
          <p:nvPr/>
        </p:nvSpPr>
        <p:spPr>
          <a:xfrm>
            <a:off x="838200" y="4875648"/>
            <a:ext cx="1069200" cy="432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white"/>
                </a:solidFill>
                <a:effectLst/>
                <a:uLnTx/>
                <a:uFillTx/>
                <a:latin typeface="Roboto"/>
                <a:ea typeface="+mn-ea"/>
                <a:cs typeface="+mn-cs"/>
              </a:rPr>
              <a:t>ID</a:t>
            </a:r>
            <a:endParaRPr kumimoji="0" lang="en-US" sz="1800" b="1" i="0" u="none" strike="noStrike" kern="1200" cap="none" spc="0" normalizeH="0" baseline="0" noProof="0" dirty="0">
              <a:ln>
                <a:noFill/>
              </a:ln>
              <a:solidFill>
                <a:prstClr val="white"/>
              </a:solidFill>
              <a:effectLst/>
              <a:uLnTx/>
              <a:uFillTx/>
              <a:latin typeface="Roboto"/>
              <a:ea typeface="+mn-ea"/>
              <a:cs typeface="+mn-cs"/>
            </a:endParaRPr>
          </a:p>
        </p:txBody>
      </p:sp>
      <p:sp>
        <p:nvSpPr>
          <p:cNvPr id="32" name="Footer Placeholder 31">
            <a:extLst>
              <a:ext uri="{FF2B5EF4-FFF2-40B4-BE49-F238E27FC236}">
                <a16:creationId xmlns:a16="http://schemas.microsoft.com/office/drawing/2014/main" id="{00704709-A7CD-80CF-E27B-DB1BB027BF4D}"/>
              </a:ext>
            </a:extLst>
          </p:cNvPr>
          <p:cNvSpPr>
            <a:spLocks noGrp="1"/>
          </p:cNvSpPr>
          <p:nvPr>
            <p:ph type="ftr"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AU" sz="1200" b="1" i="0" u="none" strike="noStrike" kern="1200" cap="none" spc="0" normalizeH="0" baseline="0" noProof="0">
                <a:ln>
                  <a:noFill/>
                </a:ln>
                <a:solidFill>
                  <a:srgbClr val="737373"/>
                </a:solidFill>
                <a:effectLst/>
                <a:uLnTx/>
                <a:uFillTx/>
                <a:latin typeface="Clancy Bold"/>
                <a:ea typeface="+mn-ea"/>
                <a:cs typeface="+mn-cs"/>
              </a:rPr>
              <a:t>22T2</a:t>
            </a:r>
            <a:endParaRPr kumimoji="0" lang="en-AU" sz="1200" b="1" i="0" u="none" strike="noStrike" kern="1200" cap="none" spc="0" normalizeH="0" baseline="0" noProof="0" dirty="0">
              <a:ln>
                <a:noFill/>
              </a:ln>
              <a:solidFill>
                <a:srgbClr val="737373"/>
              </a:solidFill>
              <a:effectLst/>
              <a:uLnTx/>
              <a:uFillTx/>
              <a:latin typeface="Clancy Bold"/>
              <a:ea typeface="+mn-ea"/>
              <a:cs typeface="+mn-cs"/>
            </a:endParaRPr>
          </a:p>
        </p:txBody>
      </p:sp>
      <p:sp>
        <p:nvSpPr>
          <p:cNvPr id="33" name="Slide Number Placeholder 32">
            <a:extLst>
              <a:ext uri="{FF2B5EF4-FFF2-40B4-BE49-F238E27FC236}">
                <a16:creationId xmlns:a16="http://schemas.microsoft.com/office/drawing/2014/main" id="{5D7C4E04-8B40-63DC-4EF2-FCB3A1C2D97D}"/>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009375D7-070A-4959-9224-FB5E66F2B1B3}" type="slidenum">
              <a:rPr kumimoji="0" lang="en-AU" sz="1200" b="1" i="0" u="none" strike="noStrike" kern="1200" cap="none" spc="0" normalizeH="0" baseline="0" noProof="0" smtClean="0">
                <a:ln>
                  <a:noFill/>
                </a:ln>
                <a:solidFill>
                  <a:srgbClr val="000000"/>
                </a:solidFill>
                <a:effectLst/>
                <a:uLnTx/>
                <a:uFillTx/>
                <a:latin typeface="Clancy Bold"/>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57</a:t>
            </a:fld>
            <a:endParaRPr kumimoji="0" lang="en-AU" sz="1200" b="1" i="0" u="none" strike="noStrike" kern="1200" cap="none" spc="0" normalizeH="0" baseline="0" noProof="0" dirty="0">
              <a:ln>
                <a:noFill/>
              </a:ln>
              <a:solidFill>
                <a:srgbClr val="000000"/>
              </a:solidFill>
              <a:effectLst/>
              <a:uLnTx/>
              <a:uFillTx/>
              <a:latin typeface="Clancy Bold"/>
              <a:ea typeface="+mn-ea"/>
              <a:cs typeface="+mn-cs"/>
            </a:endParaRPr>
          </a:p>
        </p:txBody>
      </p:sp>
      <p:sp>
        <p:nvSpPr>
          <p:cNvPr id="4" name="Oval 3"/>
          <p:cNvSpPr/>
          <p:nvPr/>
        </p:nvSpPr>
        <p:spPr>
          <a:xfrm>
            <a:off x="1454985" y="1968389"/>
            <a:ext cx="433952" cy="433952"/>
          </a:xfrm>
          <a:prstGeom prst="ellipse">
            <a:avLst/>
          </a:prstGeom>
        </p:spPr>
        <p:style>
          <a:lnRef idx="2">
            <a:schemeClr val="dk1"/>
          </a:lnRef>
          <a:fillRef idx="1">
            <a:schemeClr val="lt1"/>
          </a:fillRef>
          <a:effectRef idx="0">
            <a:schemeClr val="dk1"/>
          </a:effectRef>
          <a:fontRef idx="minor">
            <a:schemeClr val="dk1"/>
          </a:fontRef>
        </p:style>
        <p:txBody>
          <a:bodyPr lIns="36000" tIns="0" rIns="0" b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Roboto"/>
                <a:ea typeface="+mn-ea"/>
                <a:cs typeface="+mn-cs"/>
              </a:rPr>
              <a:t>v</a:t>
            </a:r>
            <a:r>
              <a:rPr kumimoji="0" lang="en-US" sz="1800" b="0" i="0" u="none" strike="noStrike" kern="1200" cap="none" spc="0" normalizeH="0" baseline="-25000" noProof="0" dirty="0">
                <a:ln>
                  <a:noFill/>
                </a:ln>
                <a:solidFill>
                  <a:srgbClr val="000000"/>
                </a:solidFill>
                <a:effectLst/>
                <a:uLnTx/>
                <a:uFillTx/>
                <a:latin typeface="Roboto"/>
                <a:ea typeface="+mn-ea"/>
                <a:cs typeface="+mn-cs"/>
              </a:rPr>
              <a:t>0</a:t>
            </a:r>
          </a:p>
        </p:txBody>
      </p:sp>
      <p:sp>
        <p:nvSpPr>
          <p:cNvPr id="5" name="Oval 4"/>
          <p:cNvSpPr/>
          <p:nvPr/>
        </p:nvSpPr>
        <p:spPr>
          <a:xfrm>
            <a:off x="838200" y="2744417"/>
            <a:ext cx="433952" cy="433952"/>
          </a:xfrm>
          <a:prstGeom prst="ellipse">
            <a:avLst/>
          </a:prstGeom>
        </p:spPr>
        <p:style>
          <a:lnRef idx="2">
            <a:schemeClr val="dk1"/>
          </a:lnRef>
          <a:fillRef idx="1">
            <a:schemeClr val="lt1"/>
          </a:fillRef>
          <a:effectRef idx="0">
            <a:schemeClr val="dk1"/>
          </a:effectRef>
          <a:fontRef idx="minor">
            <a:schemeClr val="dk1"/>
          </a:fontRef>
        </p:style>
        <p:txBody>
          <a:bodyPr lIns="36000" tIns="0" rIns="0" b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Roboto"/>
                <a:ea typeface="+mn-ea"/>
                <a:cs typeface="+mn-cs"/>
              </a:rPr>
              <a:t>v</a:t>
            </a:r>
            <a:r>
              <a:rPr kumimoji="0" lang="en-US" sz="1800" b="0" i="0" u="none" strike="noStrike" kern="1200" cap="none" spc="0" normalizeH="0" baseline="-25000" noProof="0" dirty="0">
                <a:ln>
                  <a:noFill/>
                </a:ln>
                <a:solidFill>
                  <a:srgbClr val="000000"/>
                </a:solidFill>
                <a:effectLst/>
                <a:uLnTx/>
                <a:uFillTx/>
                <a:latin typeface="Roboto"/>
                <a:ea typeface="+mn-ea"/>
                <a:cs typeface="+mn-cs"/>
              </a:rPr>
              <a:t>1</a:t>
            </a:r>
            <a:r>
              <a:rPr kumimoji="0" lang="zh-CN" altLang="en-US" sz="1800" b="0" i="0" u="none" strike="noStrike" kern="1200" cap="none" spc="0" normalizeH="0" baseline="-25000" noProof="0" dirty="0">
                <a:ln>
                  <a:noFill/>
                </a:ln>
                <a:solidFill>
                  <a:srgbClr val="000000"/>
                </a:solidFill>
                <a:effectLst/>
                <a:uLnTx/>
                <a:uFillTx/>
                <a:latin typeface="Roboto"/>
                <a:ea typeface="+mn-ea"/>
                <a:cs typeface="+mn-cs"/>
              </a:rPr>
              <a:t> </a:t>
            </a:r>
            <a:endParaRPr kumimoji="0" lang="en-US" sz="1800" b="0" i="0" u="none" strike="noStrike" kern="1200" cap="none" spc="0" normalizeH="0" baseline="-25000" noProof="0" dirty="0">
              <a:ln>
                <a:noFill/>
              </a:ln>
              <a:solidFill>
                <a:srgbClr val="000000"/>
              </a:solidFill>
              <a:effectLst/>
              <a:uLnTx/>
              <a:uFillTx/>
              <a:latin typeface="Roboto"/>
              <a:ea typeface="+mn-ea"/>
              <a:cs typeface="+mn-cs"/>
            </a:endParaRPr>
          </a:p>
        </p:txBody>
      </p:sp>
      <p:sp>
        <p:nvSpPr>
          <p:cNvPr id="6" name="Oval 5"/>
          <p:cNvSpPr/>
          <p:nvPr/>
        </p:nvSpPr>
        <p:spPr>
          <a:xfrm>
            <a:off x="2731004" y="1924585"/>
            <a:ext cx="433952" cy="433952"/>
          </a:xfrm>
          <a:prstGeom prst="ellipse">
            <a:avLst/>
          </a:prstGeom>
        </p:spPr>
        <p:style>
          <a:lnRef idx="2">
            <a:schemeClr val="dk1"/>
          </a:lnRef>
          <a:fillRef idx="1">
            <a:schemeClr val="lt1"/>
          </a:fillRef>
          <a:effectRef idx="0">
            <a:schemeClr val="dk1"/>
          </a:effectRef>
          <a:fontRef idx="minor">
            <a:schemeClr val="dk1"/>
          </a:fontRef>
        </p:style>
        <p:txBody>
          <a:bodyPr lIns="36000" tIns="0" rIns="0" b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Roboto"/>
                <a:ea typeface="+mn-ea"/>
                <a:cs typeface="+mn-cs"/>
              </a:rPr>
              <a:t>v</a:t>
            </a:r>
            <a:r>
              <a:rPr kumimoji="0" lang="en-US" sz="1800" b="0" i="0" u="none" strike="noStrike" kern="1200" cap="none" spc="0" normalizeH="0" baseline="-25000" noProof="0" dirty="0">
                <a:ln>
                  <a:noFill/>
                </a:ln>
                <a:solidFill>
                  <a:srgbClr val="000000"/>
                </a:solidFill>
                <a:effectLst/>
                <a:uLnTx/>
                <a:uFillTx/>
                <a:latin typeface="Roboto"/>
                <a:ea typeface="+mn-ea"/>
                <a:cs typeface="+mn-cs"/>
              </a:rPr>
              <a:t>6</a:t>
            </a:r>
            <a:endParaRPr kumimoji="0" lang="en-US" sz="1800" b="0" i="0" u="none" strike="noStrike" kern="1200" cap="none" spc="0" normalizeH="0" baseline="0" noProof="0" dirty="0">
              <a:ln>
                <a:noFill/>
              </a:ln>
              <a:solidFill>
                <a:srgbClr val="000000"/>
              </a:solidFill>
              <a:effectLst/>
              <a:uLnTx/>
              <a:uFillTx/>
              <a:latin typeface="Roboto"/>
              <a:ea typeface="+mn-ea"/>
              <a:cs typeface="+mn-cs"/>
            </a:endParaRPr>
          </a:p>
        </p:txBody>
      </p:sp>
      <p:sp>
        <p:nvSpPr>
          <p:cNvPr id="7" name="Oval 6"/>
          <p:cNvSpPr/>
          <p:nvPr/>
        </p:nvSpPr>
        <p:spPr>
          <a:xfrm>
            <a:off x="2147569" y="2590992"/>
            <a:ext cx="433952" cy="433952"/>
          </a:xfrm>
          <a:prstGeom prst="ellipse">
            <a:avLst/>
          </a:prstGeom>
        </p:spPr>
        <p:style>
          <a:lnRef idx="2">
            <a:schemeClr val="dk1"/>
          </a:lnRef>
          <a:fillRef idx="1">
            <a:schemeClr val="lt1"/>
          </a:fillRef>
          <a:effectRef idx="0">
            <a:schemeClr val="dk1"/>
          </a:effectRef>
          <a:fontRef idx="minor">
            <a:schemeClr val="dk1"/>
          </a:fontRef>
        </p:style>
        <p:txBody>
          <a:bodyPr lIns="36000" tIns="0" rIns="0" b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Roboto"/>
                <a:ea typeface="+mn-ea"/>
                <a:cs typeface="+mn-cs"/>
              </a:rPr>
              <a:t>v</a:t>
            </a:r>
            <a:r>
              <a:rPr kumimoji="0" lang="en-US" sz="1800" b="0" i="0" u="none" strike="noStrike" kern="1200" cap="none" spc="0" normalizeH="0" baseline="-25000" noProof="0" dirty="0">
                <a:ln>
                  <a:noFill/>
                </a:ln>
                <a:solidFill>
                  <a:srgbClr val="000000"/>
                </a:solidFill>
                <a:effectLst/>
                <a:uLnTx/>
                <a:uFillTx/>
                <a:latin typeface="Roboto"/>
                <a:ea typeface="+mn-ea"/>
                <a:cs typeface="+mn-cs"/>
              </a:rPr>
              <a:t>3</a:t>
            </a:r>
            <a:endParaRPr kumimoji="0" lang="en-US" sz="1800" b="0" i="0" u="none" strike="noStrike" kern="1200" cap="none" spc="0" normalizeH="0" baseline="0" noProof="0" dirty="0">
              <a:ln>
                <a:noFill/>
              </a:ln>
              <a:solidFill>
                <a:srgbClr val="000000"/>
              </a:solidFill>
              <a:effectLst/>
              <a:uLnTx/>
              <a:uFillTx/>
              <a:latin typeface="Roboto"/>
              <a:ea typeface="+mn-ea"/>
              <a:cs typeface="+mn-cs"/>
            </a:endParaRPr>
          </a:p>
        </p:txBody>
      </p:sp>
      <p:sp>
        <p:nvSpPr>
          <p:cNvPr id="8" name="Oval 7"/>
          <p:cNvSpPr/>
          <p:nvPr/>
        </p:nvSpPr>
        <p:spPr>
          <a:xfrm>
            <a:off x="1584301" y="3364860"/>
            <a:ext cx="433952" cy="433952"/>
          </a:xfrm>
          <a:prstGeom prst="ellipse">
            <a:avLst/>
          </a:prstGeom>
        </p:spPr>
        <p:style>
          <a:lnRef idx="2">
            <a:schemeClr val="dk1"/>
          </a:lnRef>
          <a:fillRef idx="1">
            <a:schemeClr val="lt1"/>
          </a:fillRef>
          <a:effectRef idx="0">
            <a:schemeClr val="dk1"/>
          </a:effectRef>
          <a:fontRef idx="minor">
            <a:schemeClr val="dk1"/>
          </a:fontRef>
        </p:style>
        <p:txBody>
          <a:bodyPr lIns="36000" tIns="0" rIns="0" b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Roboto"/>
                <a:ea typeface="+mn-ea"/>
                <a:cs typeface="+mn-cs"/>
              </a:rPr>
              <a:t>v</a:t>
            </a:r>
            <a:r>
              <a:rPr kumimoji="0" lang="en-US" sz="1800" b="0" i="0" u="none" strike="noStrike" kern="1200" cap="none" spc="0" normalizeH="0" baseline="-25000" noProof="0" dirty="0">
                <a:ln>
                  <a:noFill/>
                </a:ln>
                <a:solidFill>
                  <a:srgbClr val="000000"/>
                </a:solidFill>
                <a:effectLst/>
                <a:uLnTx/>
                <a:uFillTx/>
                <a:latin typeface="Roboto"/>
                <a:ea typeface="+mn-ea"/>
                <a:cs typeface="+mn-cs"/>
              </a:rPr>
              <a:t>2</a:t>
            </a:r>
          </a:p>
        </p:txBody>
      </p:sp>
      <p:sp>
        <p:nvSpPr>
          <p:cNvPr id="9" name="Oval 8"/>
          <p:cNvSpPr/>
          <p:nvPr/>
        </p:nvSpPr>
        <p:spPr>
          <a:xfrm>
            <a:off x="2679061" y="3216734"/>
            <a:ext cx="433952" cy="433952"/>
          </a:xfrm>
          <a:prstGeom prst="ellipse">
            <a:avLst/>
          </a:prstGeom>
        </p:spPr>
        <p:style>
          <a:lnRef idx="2">
            <a:schemeClr val="dk1"/>
          </a:lnRef>
          <a:fillRef idx="1">
            <a:schemeClr val="lt1"/>
          </a:fillRef>
          <a:effectRef idx="0">
            <a:schemeClr val="dk1"/>
          </a:effectRef>
          <a:fontRef idx="minor">
            <a:schemeClr val="dk1"/>
          </a:fontRef>
        </p:style>
        <p:txBody>
          <a:bodyPr lIns="36000" tIns="0" rIns="0" b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Roboto"/>
                <a:ea typeface="+mn-ea"/>
                <a:cs typeface="+mn-cs"/>
              </a:rPr>
              <a:t>v</a:t>
            </a:r>
            <a:r>
              <a:rPr kumimoji="0" lang="en-US" sz="1800" b="0" i="0" u="none" strike="noStrike" kern="1200" cap="none" spc="0" normalizeH="0" baseline="-25000" noProof="0" dirty="0">
                <a:ln>
                  <a:noFill/>
                </a:ln>
                <a:solidFill>
                  <a:srgbClr val="000000"/>
                </a:solidFill>
                <a:effectLst/>
                <a:uLnTx/>
                <a:uFillTx/>
                <a:latin typeface="Roboto"/>
                <a:ea typeface="+mn-ea"/>
                <a:cs typeface="+mn-cs"/>
              </a:rPr>
              <a:t>4</a:t>
            </a:r>
            <a:endParaRPr kumimoji="0" lang="en-US" sz="1800" b="0" i="0" u="none" strike="noStrike" kern="1200" cap="none" spc="0" normalizeH="0" baseline="0" noProof="0" dirty="0">
              <a:ln>
                <a:noFill/>
              </a:ln>
              <a:solidFill>
                <a:srgbClr val="000000"/>
              </a:solidFill>
              <a:effectLst/>
              <a:uLnTx/>
              <a:uFillTx/>
              <a:latin typeface="Roboto"/>
              <a:ea typeface="+mn-ea"/>
              <a:cs typeface="+mn-cs"/>
            </a:endParaRPr>
          </a:p>
        </p:txBody>
      </p:sp>
      <p:sp>
        <p:nvSpPr>
          <p:cNvPr id="10" name="Oval 9"/>
          <p:cNvSpPr/>
          <p:nvPr/>
        </p:nvSpPr>
        <p:spPr>
          <a:xfrm>
            <a:off x="3704703" y="1963023"/>
            <a:ext cx="433952" cy="433952"/>
          </a:xfrm>
          <a:prstGeom prst="ellipse">
            <a:avLst/>
          </a:prstGeom>
        </p:spPr>
        <p:style>
          <a:lnRef idx="2">
            <a:schemeClr val="dk1"/>
          </a:lnRef>
          <a:fillRef idx="1">
            <a:schemeClr val="lt1"/>
          </a:fillRef>
          <a:effectRef idx="0">
            <a:schemeClr val="dk1"/>
          </a:effectRef>
          <a:fontRef idx="minor">
            <a:schemeClr val="dk1"/>
          </a:fontRef>
        </p:style>
        <p:txBody>
          <a:bodyPr lIns="36000" tIns="0" rIns="0" b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Roboto"/>
                <a:ea typeface="+mn-ea"/>
                <a:cs typeface="+mn-cs"/>
              </a:rPr>
              <a:t>v</a:t>
            </a:r>
            <a:r>
              <a:rPr kumimoji="0" lang="en-US" sz="1800" b="0" i="0" u="none" strike="noStrike" kern="1200" cap="none" spc="0" normalizeH="0" baseline="-25000" noProof="0" dirty="0">
                <a:ln>
                  <a:noFill/>
                </a:ln>
                <a:solidFill>
                  <a:srgbClr val="000000"/>
                </a:solidFill>
                <a:effectLst/>
                <a:uLnTx/>
                <a:uFillTx/>
                <a:latin typeface="Roboto"/>
                <a:ea typeface="+mn-ea"/>
                <a:cs typeface="+mn-cs"/>
              </a:rPr>
              <a:t>7</a:t>
            </a:r>
            <a:endParaRPr kumimoji="0" lang="en-US" sz="1800" b="0" i="0" u="none" strike="noStrike" kern="1200" cap="none" spc="0" normalizeH="0" baseline="0" noProof="0" dirty="0">
              <a:ln>
                <a:noFill/>
              </a:ln>
              <a:solidFill>
                <a:srgbClr val="000000"/>
              </a:solidFill>
              <a:effectLst/>
              <a:uLnTx/>
              <a:uFillTx/>
              <a:latin typeface="Roboto"/>
              <a:ea typeface="+mn-ea"/>
              <a:cs typeface="+mn-cs"/>
            </a:endParaRPr>
          </a:p>
        </p:txBody>
      </p:sp>
      <p:sp>
        <p:nvSpPr>
          <p:cNvPr id="11" name="Oval 10"/>
          <p:cNvSpPr/>
          <p:nvPr/>
        </p:nvSpPr>
        <p:spPr>
          <a:xfrm>
            <a:off x="3210554" y="2595208"/>
            <a:ext cx="433952" cy="433952"/>
          </a:xfrm>
          <a:prstGeom prst="ellipse">
            <a:avLst/>
          </a:prstGeom>
        </p:spPr>
        <p:style>
          <a:lnRef idx="2">
            <a:schemeClr val="dk1"/>
          </a:lnRef>
          <a:fillRef idx="1">
            <a:schemeClr val="lt1"/>
          </a:fillRef>
          <a:effectRef idx="0">
            <a:schemeClr val="dk1"/>
          </a:effectRef>
          <a:fontRef idx="minor">
            <a:schemeClr val="dk1"/>
          </a:fontRef>
        </p:style>
        <p:txBody>
          <a:bodyPr lIns="36000" tIns="0" rIns="0" b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Roboto"/>
                <a:ea typeface="+mn-ea"/>
                <a:cs typeface="+mn-cs"/>
              </a:rPr>
              <a:t>v</a:t>
            </a:r>
            <a:r>
              <a:rPr kumimoji="0" lang="en-US" sz="1800" b="0" i="0" u="none" strike="noStrike" kern="1200" cap="none" spc="0" normalizeH="0" baseline="-25000" noProof="0" dirty="0">
                <a:ln>
                  <a:noFill/>
                </a:ln>
                <a:solidFill>
                  <a:srgbClr val="000000"/>
                </a:solidFill>
                <a:effectLst/>
                <a:uLnTx/>
                <a:uFillTx/>
                <a:latin typeface="Roboto"/>
                <a:ea typeface="+mn-ea"/>
                <a:cs typeface="+mn-cs"/>
              </a:rPr>
              <a:t>5</a:t>
            </a:r>
            <a:endParaRPr kumimoji="0" lang="en-US" sz="1800" b="0" i="0" u="none" strike="noStrike" kern="1200" cap="none" spc="0" normalizeH="0" baseline="0" noProof="0" dirty="0">
              <a:ln>
                <a:noFill/>
              </a:ln>
              <a:solidFill>
                <a:srgbClr val="000000"/>
              </a:solidFill>
              <a:effectLst/>
              <a:uLnTx/>
              <a:uFillTx/>
              <a:latin typeface="Roboto"/>
              <a:ea typeface="+mn-ea"/>
              <a:cs typeface="+mn-cs"/>
            </a:endParaRPr>
          </a:p>
        </p:txBody>
      </p:sp>
      <p:sp>
        <p:nvSpPr>
          <p:cNvPr id="12" name="Oval 11"/>
          <p:cNvSpPr/>
          <p:nvPr/>
        </p:nvSpPr>
        <p:spPr>
          <a:xfrm>
            <a:off x="3704703" y="3101493"/>
            <a:ext cx="433952" cy="433952"/>
          </a:xfrm>
          <a:prstGeom prst="ellipse">
            <a:avLst/>
          </a:prstGeom>
        </p:spPr>
        <p:style>
          <a:lnRef idx="2">
            <a:schemeClr val="dk1"/>
          </a:lnRef>
          <a:fillRef idx="1">
            <a:schemeClr val="lt1"/>
          </a:fillRef>
          <a:effectRef idx="0">
            <a:schemeClr val="dk1"/>
          </a:effectRef>
          <a:fontRef idx="minor">
            <a:schemeClr val="dk1"/>
          </a:fontRef>
        </p:style>
        <p:txBody>
          <a:bodyPr lIns="36000" tIns="0" rIns="0" b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Roboto"/>
                <a:ea typeface="+mn-ea"/>
                <a:cs typeface="+mn-cs"/>
              </a:rPr>
              <a:t>v</a:t>
            </a:r>
            <a:r>
              <a:rPr kumimoji="0" lang="en-US" sz="1800" b="0" i="0" u="none" strike="noStrike" kern="1200" cap="none" spc="0" normalizeH="0" baseline="-25000" noProof="0" dirty="0">
                <a:ln>
                  <a:noFill/>
                </a:ln>
                <a:solidFill>
                  <a:srgbClr val="000000"/>
                </a:solidFill>
                <a:effectLst/>
                <a:uLnTx/>
                <a:uFillTx/>
                <a:latin typeface="Roboto"/>
                <a:ea typeface="+mn-ea"/>
                <a:cs typeface="+mn-cs"/>
              </a:rPr>
              <a:t>8</a:t>
            </a:r>
            <a:endParaRPr kumimoji="0" lang="en-US" sz="1800" b="0" i="0" u="none" strike="noStrike" kern="1200" cap="none" spc="0" normalizeH="0" baseline="0" noProof="0" dirty="0">
              <a:ln>
                <a:noFill/>
              </a:ln>
              <a:solidFill>
                <a:srgbClr val="000000"/>
              </a:solidFill>
              <a:effectLst/>
              <a:uLnTx/>
              <a:uFillTx/>
              <a:latin typeface="Roboto"/>
              <a:ea typeface="+mn-ea"/>
              <a:cs typeface="+mn-cs"/>
            </a:endParaRPr>
          </a:p>
        </p:txBody>
      </p:sp>
      <p:cxnSp>
        <p:nvCxnSpPr>
          <p:cNvPr id="13" name="Straight Connector 12"/>
          <p:cNvCxnSpPr>
            <a:stCxn id="6" idx="3"/>
            <a:endCxn id="7" idx="7"/>
          </p:cNvCxnSpPr>
          <p:nvPr/>
        </p:nvCxnSpPr>
        <p:spPr>
          <a:xfrm flipH="1">
            <a:off x="1208601" y="2338790"/>
            <a:ext cx="309935" cy="469178"/>
          </a:xfrm>
          <a:prstGeom prst="line">
            <a:avLst/>
          </a:prstGeom>
        </p:spPr>
        <p:style>
          <a:lnRef idx="2">
            <a:schemeClr val="dk1"/>
          </a:lnRef>
          <a:fillRef idx="0">
            <a:schemeClr val="dk1"/>
          </a:fillRef>
          <a:effectRef idx="1">
            <a:schemeClr val="dk1"/>
          </a:effectRef>
          <a:fontRef idx="minor">
            <a:schemeClr val="tx1"/>
          </a:fontRef>
        </p:style>
      </p:cxnSp>
      <p:cxnSp>
        <p:nvCxnSpPr>
          <p:cNvPr id="14" name="Straight Connector 13"/>
          <p:cNvCxnSpPr>
            <a:stCxn id="6" idx="5"/>
            <a:endCxn id="9" idx="1"/>
          </p:cNvCxnSpPr>
          <p:nvPr/>
        </p:nvCxnSpPr>
        <p:spPr>
          <a:xfrm>
            <a:off x="1825386" y="2338790"/>
            <a:ext cx="385734" cy="315753"/>
          </a:xfrm>
          <a:prstGeom prst="line">
            <a:avLst/>
          </a:prstGeom>
        </p:spPr>
        <p:style>
          <a:lnRef idx="2">
            <a:schemeClr val="dk1"/>
          </a:lnRef>
          <a:fillRef idx="0">
            <a:schemeClr val="dk1"/>
          </a:fillRef>
          <a:effectRef idx="1">
            <a:schemeClr val="dk1"/>
          </a:effectRef>
          <a:fontRef idx="minor">
            <a:schemeClr val="tx1"/>
          </a:fontRef>
        </p:style>
      </p:cxnSp>
      <p:cxnSp>
        <p:nvCxnSpPr>
          <p:cNvPr id="15" name="Straight Connector 14"/>
          <p:cNvCxnSpPr>
            <a:stCxn id="7" idx="5"/>
            <a:endCxn id="10" idx="1"/>
          </p:cNvCxnSpPr>
          <p:nvPr/>
        </p:nvCxnSpPr>
        <p:spPr>
          <a:xfrm>
            <a:off x="1208601" y="3114818"/>
            <a:ext cx="439251" cy="313593"/>
          </a:xfrm>
          <a:prstGeom prst="line">
            <a:avLst/>
          </a:prstGeom>
        </p:spPr>
        <p:style>
          <a:lnRef idx="2">
            <a:schemeClr val="dk1"/>
          </a:lnRef>
          <a:fillRef idx="0">
            <a:schemeClr val="dk1"/>
          </a:fillRef>
          <a:effectRef idx="1">
            <a:schemeClr val="dk1"/>
          </a:effectRef>
          <a:fontRef idx="minor">
            <a:schemeClr val="tx1"/>
          </a:fontRef>
        </p:style>
      </p:cxnSp>
      <p:cxnSp>
        <p:nvCxnSpPr>
          <p:cNvPr id="16" name="Straight Connector 15"/>
          <p:cNvCxnSpPr>
            <a:stCxn id="10" idx="7"/>
            <a:endCxn id="9" idx="3"/>
          </p:cNvCxnSpPr>
          <p:nvPr/>
        </p:nvCxnSpPr>
        <p:spPr>
          <a:xfrm flipV="1">
            <a:off x="1954702" y="2961393"/>
            <a:ext cx="256418" cy="467018"/>
          </a:xfrm>
          <a:prstGeom prst="line">
            <a:avLst/>
          </a:prstGeom>
        </p:spPr>
        <p:style>
          <a:lnRef idx="2">
            <a:schemeClr val="dk1"/>
          </a:lnRef>
          <a:fillRef idx="0">
            <a:schemeClr val="dk1"/>
          </a:fillRef>
          <a:effectRef idx="1">
            <a:schemeClr val="dk1"/>
          </a:effectRef>
          <a:fontRef idx="minor">
            <a:schemeClr val="tx1"/>
          </a:fontRef>
        </p:style>
      </p:cxnSp>
      <p:cxnSp>
        <p:nvCxnSpPr>
          <p:cNvPr id="17" name="Straight Connector 16"/>
          <p:cNvCxnSpPr>
            <a:stCxn id="7" idx="6"/>
            <a:endCxn id="9" idx="2"/>
          </p:cNvCxnSpPr>
          <p:nvPr/>
        </p:nvCxnSpPr>
        <p:spPr>
          <a:xfrm flipV="1">
            <a:off x="1272152" y="2807968"/>
            <a:ext cx="875417" cy="153425"/>
          </a:xfrm>
          <a:prstGeom prst="line">
            <a:avLst/>
          </a:prstGeom>
        </p:spPr>
        <p:style>
          <a:lnRef idx="2">
            <a:schemeClr val="dk1"/>
          </a:lnRef>
          <a:fillRef idx="0">
            <a:schemeClr val="dk1"/>
          </a:fillRef>
          <a:effectRef idx="1">
            <a:schemeClr val="dk1"/>
          </a:effectRef>
          <a:fontRef idx="minor">
            <a:schemeClr val="tx1"/>
          </a:fontRef>
        </p:style>
      </p:cxnSp>
      <p:cxnSp>
        <p:nvCxnSpPr>
          <p:cNvPr id="18" name="Straight Connector 17"/>
          <p:cNvCxnSpPr>
            <a:stCxn id="6" idx="4"/>
            <a:endCxn id="10" idx="0"/>
          </p:cNvCxnSpPr>
          <p:nvPr/>
        </p:nvCxnSpPr>
        <p:spPr>
          <a:xfrm>
            <a:off x="1671961" y="2402341"/>
            <a:ext cx="129316" cy="962519"/>
          </a:xfrm>
          <a:prstGeom prst="line">
            <a:avLst/>
          </a:prstGeom>
        </p:spPr>
        <p:style>
          <a:lnRef idx="2">
            <a:schemeClr val="dk1"/>
          </a:lnRef>
          <a:fillRef idx="0">
            <a:schemeClr val="dk1"/>
          </a:fillRef>
          <a:effectRef idx="1">
            <a:schemeClr val="dk1"/>
          </a:effectRef>
          <a:fontRef idx="minor">
            <a:schemeClr val="tx1"/>
          </a:fontRef>
        </p:style>
      </p:cxnSp>
      <p:cxnSp>
        <p:nvCxnSpPr>
          <p:cNvPr id="19" name="Straight Connector 18"/>
          <p:cNvCxnSpPr>
            <a:stCxn id="9" idx="7"/>
            <a:endCxn id="8" idx="3"/>
          </p:cNvCxnSpPr>
          <p:nvPr/>
        </p:nvCxnSpPr>
        <p:spPr>
          <a:xfrm flipV="1">
            <a:off x="2517970" y="2294986"/>
            <a:ext cx="276585" cy="359557"/>
          </a:xfrm>
          <a:prstGeom prst="line">
            <a:avLst/>
          </a:prstGeom>
        </p:spPr>
        <p:style>
          <a:lnRef idx="2">
            <a:schemeClr val="dk1"/>
          </a:lnRef>
          <a:fillRef idx="0">
            <a:schemeClr val="dk1"/>
          </a:fillRef>
          <a:effectRef idx="1">
            <a:schemeClr val="dk1"/>
          </a:effectRef>
          <a:fontRef idx="minor">
            <a:schemeClr val="tx1"/>
          </a:fontRef>
        </p:style>
      </p:cxnSp>
      <p:cxnSp>
        <p:nvCxnSpPr>
          <p:cNvPr id="20" name="Straight Connector 19"/>
          <p:cNvCxnSpPr>
            <a:stCxn id="9" idx="6"/>
            <a:endCxn id="13" idx="2"/>
          </p:cNvCxnSpPr>
          <p:nvPr/>
        </p:nvCxnSpPr>
        <p:spPr>
          <a:xfrm>
            <a:off x="2581521" y="2807968"/>
            <a:ext cx="629033" cy="4216"/>
          </a:xfrm>
          <a:prstGeom prst="line">
            <a:avLst/>
          </a:prstGeom>
        </p:spPr>
        <p:style>
          <a:lnRef idx="2">
            <a:schemeClr val="dk1"/>
          </a:lnRef>
          <a:fillRef idx="0">
            <a:schemeClr val="dk1"/>
          </a:fillRef>
          <a:effectRef idx="1">
            <a:schemeClr val="dk1"/>
          </a:effectRef>
          <a:fontRef idx="minor">
            <a:schemeClr val="tx1"/>
          </a:fontRef>
        </p:style>
      </p:cxnSp>
      <p:cxnSp>
        <p:nvCxnSpPr>
          <p:cNvPr id="21" name="Straight Connector 20"/>
          <p:cNvCxnSpPr>
            <a:stCxn id="10" idx="6"/>
            <a:endCxn id="11" idx="2"/>
          </p:cNvCxnSpPr>
          <p:nvPr/>
        </p:nvCxnSpPr>
        <p:spPr>
          <a:xfrm flipV="1">
            <a:off x="2018253" y="3433710"/>
            <a:ext cx="660808" cy="148126"/>
          </a:xfrm>
          <a:prstGeom prst="line">
            <a:avLst/>
          </a:prstGeom>
        </p:spPr>
        <p:style>
          <a:lnRef idx="2">
            <a:schemeClr val="dk1"/>
          </a:lnRef>
          <a:fillRef idx="0">
            <a:schemeClr val="dk1"/>
          </a:fillRef>
          <a:effectRef idx="1">
            <a:schemeClr val="dk1"/>
          </a:effectRef>
          <a:fontRef idx="minor">
            <a:schemeClr val="tx1"/>
          </a:fontRef>
        </p:style>
      </p:cxnSp>
      <p:cxnSp>
        <p:nvCxnSpPr>
          <p:cNvPr id="22" name="Straight Connector 21"/>
          <p:cNvCxnSpPr>
            <a:stCxn id="9" idx="5"/>
            <a:endCxn id="11" idx="1"/>
          </p:cNvCxnSpPr>
          <p:nvPr/>
        </p:nvCxnSpPr>
        <p:spPr>
          <a:xfrm>
            <a:off x="2517970" y="2961393"/>
            <a:ext cx="224642" cy="318892"/>
          </a:xfrm>
          <a:prstGeom prst="line">
            <a:avLst/>
          </a:prstGeom>
        </p:spPr>
        <p:style>
          <a:lnRef idx="2">
            <a:schemeClr val="dk1"/>
          </a:lnRef>
          <a:fillRef idx="0">
            <a:schemeClr val="dk1"/>
          </a:fillRef>
          <a:effectRef idx="1">
            <a:schemeClr val="dk1"/>
          </a:effectRef>
          <a:fontRef idx="minor">
            <a:schemeClr val="tx1"/>
          </a:fontRef>
        </p:style>
      </p:cxnSp>
      <p:cxnSp>
        <p:nvCxnSpPr>
          <p:cNvPr id="23" name="Straight Connector 22"/>
          <p:cNvCxnSpPr>
            <a:stCxn id="11" idx="7"/>
            <a:endCxn id="13" idx="3"/>
          </p:cNvCxnSpPr>
          <p:nvPr/>
        </p:nvCxnSpPr>
        <p:spPr>
          <a:xfrm flipV="1">
            <a:off x="3049462" y="2965609"/>
            <a:ext cx="224643" cy="314676"/>
          </a:xfrm>
          <a:prstGeom prst="line">
            <a:avLst/>
          </a:prstGeom>
        </p:spPr>
        <p:style>
          <a:lnRef idx="2">
            <a:schemeClr val="dk1"/>
          </a:lnRef>
          <a:fillRef idx="0">
            <a:schemeClr val="dk1"/>
          </a:fillRef>
          <a:effectRef idx="1">
            <a:schemeClr val="dk1"/>
          </a:effectRef>
          <a:fontRef idx="minor">
            <a:schemeClr val="tx1"/>
          </a:fontRef>
        </p:style>
      </p:cxnSp>
      <p:cxnSp>
        <p:nvCxnSpPr>
          <p:cNvPr id="24" name="Straight Connector 23"/>
          <p:cNvCxnSpPr>
            <a:stCxn id="8" idx="5"/>
            <a:endCxn id="13" idx="1"/>
          </p:cNvCxnSpPr>
          <p:nvPr/>
        </p:nvCxnSpPr>
        <p:spPr>
          <a:xfrm>
            <a:off x="3101405" y="2294986"/>
            <a:ext cx="172700" cy="363773"/>
          </a:xfrm>
          <a:prstGeom prst="line">
            <a:avLst/>
          </a:prstGeom>
        </p:spPr>
        <p:style>
          <a:lnRef idx="2">
            <a:schemeClr val="dk1"/>
          </a:lnRef>
          <a:fillRef idx="0">
            <a:schemeClr val="dk1"/>
          </a:fillRef>
          <a:effectRef idx="1">
            <a:schemeClr val="dk1"/>
          </a:effectRef>
          <a:fontRef idx="minor">
            <a:schemeClr val="tx1"/>
          </a:fontRef>
        </p:style>
      </p:cxnSp>
      <p:cxnSp>
        <p:nvCxnSpPr>
          <p:cNvPr id="25" name="Straight Connector 24"/>
          <p:cNvCxnSpPr>
            <a:stCxn id="8" idx="6"/>
            <a:endCxn id="12" idx="2"/>
          </p:cNvCxnSpPr>
          <p:nvPr/>
        </p:nvCxnSpPr>
        <p:spPr>
          <a:xfrm>
            <a:off x="3164956" y="2141561"/>
            <a:ext cx="539747" cy="38438"/>
          </a:xfrm>
          <a:prstGeom prst="line">
            <a:avLst/>
          </a:prstGeom>
        </p:spPr>
        <p:style>
          <a:lnRef idx="2">
            <a:schemeClr val="dk1"/>
          </a:lnRef>
          <a:fillRef idx="0">
            <a:schemeClr val="dk1"/>
          </a:fillRef>
          <a:effectRef idx="1">
            <a:schemeClr val="dk1"/>
          </a:effectRef>
          <a:fontRef idx="minor">
            <a:schemeClr val="tx1"/>
          </a:fontRef>
        </p:style>
      </p:cxnSp>
      <p:cxnSp>
        <p:nvCxnSpPr>
          <p:cNvPr id="26" name="Straight Connector 25"/>
          <p:cNvCxnSpPr>
            <a:stCxn id="13" idx="7"/>
            <a:endCxn id="12" idx="3"/>
          </p:cNvCxnSpPr>
          <p:nvPr/>
        </p:nvCxnSpPr>
        <p:spPr>
          <a:xfrm flipV="1">
            <a:off x="3580955" y="2333424"/>
            <a:ext cx="187299" cy="325335"/>
          </a:xfrm>
          <a:prstGeom prst="line">
            <a:avLst/>
          </a:prstGeom>
        </p:spPr>
        <p:style>
          <a:lnRef idx="2">
            <a:schemeClr val="dk1"/>
          </a:lnRef>
          <a:fillRef idx="0">
            <a:schemeClr val="dk1"/>
          </a:fillRef>
          <a:effectRef idx="1">
            <a:schemeClr val="dk1"/>
          </a:effectRef>
          <a:fontRef idx="minor">
            <a:schemeClr val="tx1"/>
          </a:fontRef>
        </p:style>
      </p:cxnSp>
      <p:cxnSp>
        <p:nvCxnSpPr>
          <p:cNvPr id="27" name="Straight Connector 26"/>
          <p:cNvCxnSpPr>
            <a:stCxn id="13" idx="5"/>
            <a:endCxn id="14" idx="1"/>
          </p:cNvCxnSpPr>
          <p:nvPr/>
        </p:nvCxnSpPr>
        <p:spPr>
          <a:xfrm>
            <a:off x="3580955" y="2965609"/>
            <a:ext cx="187299" cy="199435"/>
          </a:xfrm>
          <a:prstGeom prst="line">
            <a:avLst/>
          </a:prstGeom>
        </p:spPr>
        <p:style>
          <a:lnRef idx="2">
            <a:schemeClr val="dk1"/>
          </a:lnRef>
          <a:fillRef idx="0">
            <a:schemeClr val="dk1"/>
          </a:fillRef>
          <a:effectRef idx="1">
            <a:schemeClr val="dk1"/>
          </a:effectRef>
          <a:fontRef idx="minor">
            <a:schemeClr val="tx1"/>
          </a:fontRef>
        </p:style>
      </p:cxnSp>
      <p:sp>
        <p:nvSpPr>
          <p:cNvPr id="216" name="TextBox 215"/>
          <p:cNvSpPr txBox="1"/>
          <p:nvPr/>
        </p:nvSpPr>
        <p:spPr>
          <a:xfrm>
            <a:off x="838200" y="4229397"/>
            <a:ext cx="4371900"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Roboto"/>
                <a:ea typeface="+mn-ea"/>
                <a:cs typeface="+mn-cs"/>
              </a:rPr>
              <a:t>Initialize the core number by degree</a:t>
            </a:r>
          </a:p>
        </p:txBody>
      </p:sp>
      <p:sp>
        <p:nvSpPr>
          <p:cNvPr id="217" name="TextBox 216"/>
          <p:cNvSpPr txBox="1"/>
          <p:nvPr/>
        </p:nvSpPr>
        <p:spPr>
          <a:xfrm>
            <a:off x="5574113" y="4217058"/>
            <a:ext cx="3015916"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Roboto"/>
                <a:ea typeface="+mn-ea"/>
                <a:cs typeface="+mn-cs"/>
              </a:rPr>
              <a:t>Iteration </a:t>
            </a:r>
            <a:r>
              <a:rPr kumimoji="0" lang="en-US" sz="2000" b="1" i="1" u="none" strike="noStrike" kern="1200" cap="none" spc="0" normalizeH="0" baseline="0" noProof="0" dirty="0">
                <a:ln>
                  <a:noFill/>
                </a:ln>
                <a:solidFill>
                  <a:srgbClr val="FA91B6">
                    <a:lumMod val="75000"/>
                  </a:srgbClr>
                </a:solidFill>
                <a:effectLst/>
                <a:uLnTx/>
                <a:uFillTx/>
                <a:latin typeface="Roboto"/>
                <a:ea typeface="+mn-ea"/>
                <a:cs typeface="+mn-cs"/>
              </a:rPr>
              <a:t>1</a:t>
            </a:r>
          </a:p>
        </p:txBody>
      </p:sp>
      <p:sp>
        <p:nvSpPr>
          <p:cNvPr id="3" name="TextBox 2"/>
          <p:cNvSpPr txBox="1"/>
          <p:nvPr/>
        </p:nvSpPr>
        <p:spPr>
          <a:xfrm>
            <a:off x="9307670" y="4141329"/>
            <a:ext cx="1769933" cy="502702"/>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000" b="0" i="0" u="none" strike="noStrike" kern="1200" cap="none" spc="0" normalizeH="0" baseline="0" noProof="0" dirty="0" err="1">
                <a:ln>
                  <a:noFill/>
                </a:ln>
                <a:solidFill>
                  <a:srgbClr val="000000"/>
                </a:solidFill>
                <a:effectLst/>
                <a:uLnTx/>
                <a:uFillTx/>
                <a:latin typeface="Roboto"/>
                <a:ea typeface="+mn-ea"/>
                <a:cs typeface="+mn-cs"/>
              </a:rPr>
              <a:t>isContinue</a:t>
            </a:r>
            <a:r>
              <a:rPr kumimoji="0" lang="en-US" sz="2000" b="0" i="0" u="none" strike="noStrike" kern="1200" cap="none" spc="0" normalizeH="0" baseline="0" noProof="0" dirty="0">
                <a:ln>
                  <a:noFill/>
                </a:ln>
                <a:solidFill>
                  <a:srgbClr val="000000"/>
                </a:solidFill>
                <a:effectLst/>
                <a:uLnTx/>
                <a:uFillTx/>
                <a:latin typeface="Roboto"/>
                <a:ea typeface="+mn-ea"/>
                <a:cs typeface="+mn-cs"/>
              </a:rPr>
              <a:t>: </a:t>
            </a:r>
            <a:endParaRPr kumimoji="0" lang="en-US" sz="2000" b="1" i="1" u="none" strike="noStrike" kern="1200" cap="none" spc="0" normalizeH="0" baseline="0" noProof="0" dirty="0">
              <a:ln>
                <a:noFill/>
              </a:ln>
              <a:solidFill>
                <a:srgbClr val="FA91B6">
                  <a:lumMod val="75000"/>
                </a:srgbClr>
              </a:solidFill>
              <a:effectLst/>
              <a:uLnTx/>
              <a:uFillTx/>
              <a:latin typeface="Roboto"/>
              <a:ea typeface="+mn-ea"/>
              <a:cs typeface="+mn-cs"/>
            </a:endParaRPr>
          </a:p>
        </p:txBody>
      </p:sp>
      <p:sp>
        <p:nvSpPr>
          <p:cNvPr id="30" name="TextBox 29"/>
          <p:cNvSpPr txBox="1"/>
          <p:nvPr/>
        </p:nvSpPr>
        <p:spPr>
          <a:xfrm>
            <a:off x="10597665" y="4140114"/>
            <a:ext cx="756135" cy="553998"/>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000" b="1" i="1" u="none" strike="noStrike" kern="1200" cap="none" spc="0" normalizeH="0" baseline="0" noProof="0" dirty="0">
                <a:ln>
                  <a:noFill/>
                </a:ln>
                <a:solidFill>
                  <a:srgbClr val="FA91B6">
                    <a:lumMod val="75000"/>
                  </a:srgbClr>
                </a:solidFill>
                <a:effectLst/>
                <a:uLnTx/>
                <a:uFillTx/>
                <a:latin typeface="Roboto"/>
                <a:ea typeface="+mn-ea"/>
                <a:cs typeface="+mn-cs"/>
              </a:rPr>
              <a:t>True</a:t>
            </a:r>
          </a:p>
        </p:txBody>
      </p:sp>
      <p:sp>
        <p:nvSpPr>
          <p:cNvPr id="39" name="Rectangle 27"/>
          <p:cNvSpPr/>
          <p:nvPr/>
        </p:nvSpPr>
        <p:spPr>
          <a:xfrm>
            <a:off x="1931175" y="4875648"/>
            <a:ext cx="1069200" cy="432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a:ln>
                  <a:noFill/>
                </a:ln>
                <a:solidFill>
                  <a:prstClr val="white"/>
                </a:solidFill>
                <a:effectLst/>
                <a:uLnTx/>
                <a:uFillTx/>
                <a:latin typeface="Roboto"/>
                <a:ea typeface="+mn-ea"/>
                <a:cs typeface="+mn-cs"/>
              </a:rPr>
              <a:t>0</a:t>
            </a:r>
            <a:endParaRPr kumimoji="0" lang="en-US" sz="1800" b="1" i="0" u="none" strike="noStrike" kern="1200" cap="none" spc="0" normalizeH="0" baseline="0" noProof="0" dirty="0">
              <a:ln>
                <a:noFill/>
              </a:ln>
              <a:solidFill>
                <a:prstClr val="white"/>
              </a:solidFill>
              <a:effectLst/>
              <a:uLnTx/>
              <a:uFillTx/>
              <a:latin typeface="Roboto"/>
              <a:ea typeface="+mn-ea"/>
              <a:cs typeface="+mn-cs"/>
            </a:endParaRPr>
          </a:p>
        </p:txBody>
      </p:sp>
      <p:sp>
        <p:nvSpPr>
          <p:cNvPr id="40" name="Rectangle 27"/>
          <p:cNvSpPr/>
          <p:nvPr/>
        </p:nvSpPr>
        <p:spPr>
          <a:xfrm>
            <a:off x="3024150" y="4875648"/>
            <a:ext cx="1069200" cy="432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white"/>
                </a:solidFill>
                <a:effectLst/>
                <a:uLnTx/>
                <a:uFillTx/>
                <a:latin typeface="Roboto"/>
                <a:ea typeface="+mn-ea"/>
                <a:cs typeface="+mn-cs"/>
              </a:rPr>
              <a:t>1</a:t>
            </a:r>
            <a:endParaRPr kumimoji="0" lang="en-US" sz="1800" b="1" i="0" u="none" strike="noStrike" kern="1200" cap="none" spc="0" normalizeH="0" baseline="0" noProof="0" dirty="0">
              <a:ln>
                <a:noFill/>
              </a:ln>
              <a:solidFill>
                <a:prstClr val="white"/>
              </a:solidFill>
              <a:effectLst/>
              <a:uLnTx/>
              <a:uFillTx/>
              <a:latin typeface="Roboto"/>
              <a:ea typeface="+mn-ea"/>
              <a:cs typeface="+mn-cs"/>
            </a:endParaRPr>
          </a:p>
        </p:txBody>
      </p:sp>
      <p:sp>
        <p:nvSpPr>
          <p:cNvPr id="41" name="Rectangle 27"/>
          <p:cNvSpPr/>
          <p:nvPr/>
        </p:nvSpPr>
        <p:spPr>
          <a:xfrm>
            <a:off x="4117125" y="4875648"/>
            <a:ext cx="1069200" cy="432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white"/>
                </a:solidFill>
                <a:effectLst/>
                <a:uLnTx/>
                <a:uFillTx/>
                <a:latin typeface="Roboto"/>
                <a:ea typeface="+mn-ea"/>
                <a:cs typeface="+mn-cs"/>
              </a:rPr>
              <a:t>2</a:t>
            </a:r>
            <a:endParaRPr kumimoji="0" lang="en-US" sz="1800" b="1" i="0" u="none" strike="noStrike" kern="1200" cap="none" spc="0" normalizeH="0" baseline="0" noProof="0" dirty="0">
              <a:ln>
                <a:noFill/>
              </a:ln>
              <a:solidFill>
                <a:prstClr val="white"/>
              </a:solidFill>
              <a:effectLst/>
              <a:uLnTx/>
              <a:uFillTx/>
              <a:latin typeface="Roboto"/>
              <a:ea typeface="+mn-ea"/>
              <a:cs typeface="+mn-cs"/>
            </a:endParaRPr>
          </a:p>
        </p:txBody>
      </p:sp>
      <p:sp>
        <p:nvSpPr>
          <p:cNvPr id="43" name="Rectangle 27"/>
          <p:cNvSpPr/>
          <p:nvPr/>
        </p:nvSpPr>
        <p:spPr>
          <a:xfrm>
            <a:off x="5210100" y="4875648"/>
            <a:ext cx="1069200" cy="432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white"/>
                </a:solidFill>
                <a:effectLst/>
                <a:uLnTx/>
                <a:uFillTx/>
                <a:latin typeface="Roboto"/>
                <a:ea typeface="+mn-ea"/>
                <a:cs typeface="+mn-cs"/>
              </a:rPr>
              <a:t>3</a:t>
            </a:r>
            <a:endParaRPr kumimoji="0" lang="en-US" sz="1800" b="1" i="0" u="none" strike="noStrike" kern="1200" cap="none" spc="0" normalizeH="0" baseline="0" noProof="0" dirty="0">
              <a:ln>
                <a:noFill/>
              </a:ln>
              <a:solidFill>
                <a:prstClr val="white"/>
              </a:solidFill>
              <a:effectLst/>
              <a:uLnTx/>
              <a:uFillTx/>
              <a:latin typeface="Roboto"/>
              <a:ea typeface="+mn-ea"/>
              <a:cs typeface="+mn-cs"/>
            </a:endParaRPr>
          </a:p>
        </p:txBody>
      </p:sp>
      <p:sp>
        <p:nvSpPr>
          <p:cNvPr id="44" name="Rectangle 27"/>
          <p:cNvSpPr/>
          <p:nvPr/>
        </p:nvSpPr>
        <p:spPr>
          <a:xfrm>
            <a:off x="6303075" y="4875648"/>
            <a:ext cx="1069200" cy="432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white"/>
                </a:solidFill>
                <a:effectLst/>
                <a:uLnTx/>
                <a:uFillTx/>
                <a:latin typeface="Roboto"/>
                <a:ea typeface="+mn-ea"/>
                <a:cs typeface="+mn-cs"/>
              </a:rPr>
              <a:t>4</a:t>
            </a:r>
            <a:endParaRPr kumimoji="0" lang="en-US" sz="1800" b="1" i="0" u="none" strike="noStrike" kern="1200" cap="none" spc="0" normalizeH="0" baseline="0" noProof="0" dirty="0">
              <a:ln>
                <a:noFill/>
              </a:ln>
              <a:solidFill>
                <a:prstClr val="white"/>
              </a:solidFill>
              <a:effectLst/>
              <a:uLnTx/>
              <a:uFillTx/>
              <a:latin typeface="Roboto"/>
              <a:ea typeface="+mn-ea"/>
              <a:cs typeface="+mn-cs"/>
            </a:endParaRPr>
          </a:p>
        </p:txBody>
      </p:sp>
      <p:sp>
        <p:nvSpPr>
          <p:cNvPr id="45" name="Rectangle 27"/>
          <p:cNvSpPr/>
          <p:nvPr/>
        </p:nvSpPr>
        <p:spPr>
          <a:xfrm>
            <a:off x="7396050" y="4875648"/>
            <a:ext cx="1069200" cy="432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white"/>
                </a:solidFill>
                <a:effectLst/>
                <a:uLnTx/>
                <a:uFillTx/>
                <a:latin typeface="Roboto"/>
                <a:ea typeface="+mn-ea"/>
                <a:cs typeface="+mn-cs"/>
              </a:rPr>
              <a:t>5</a:t>
            </a:r>
            <a:endParaRPr kumimoji="0" lang="en-US" sz="1800" b="1" i="0" u="none" strike="noStrike" kern="1200" cap="none" spc="0" normalizeH="0" baseline="0" noProof="0" dirty="0">
              <a:ln>
                <a:noFill/>
              </a:ln>
              <a:solidFill>
                <a:prstClr val="white"/>
              </a:solidFill>
              <a:effectLst/>
              <a:uLnTx/>
              <a:uFillTx/>
              <a:latin typeface="Roboto"/>
              <a:ea typeface="+mn-ea"/>
              <a:cs typeface="+mn-cs"/>
            </a:endParaRPr>
          </a:p>
        </p:txBody>
      </p:sp>
      <p:sp>
        <p:nvSpPr>
          <p:cNvPr id="46" name="Rectangle 27"/>
          <p:cNvSpPr/>
          <p:nvPr/>
        </p:nvSpPr>
        <p:spPr>
          <a:xfrm>
            <a:off x="8489025" y="4875648"/>
            <a:ext cx="1069200" cy="432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white"/>
                </a:solidFill>
                <a:effectLst/>
                <a:uLnTx/>
                <a:uFillTx/>
                <a:latin typeface="Roboto"/>
                <a:ea typeface="+mn-ea"/>
                <a:cs typeface="+mn-cs"/>
              </a:rPr>
              <a:t>6</a:t>
            </a:r>
            <a:endParaRPr kumimoji="0" lang="en-US" sz="1800" b="1" i="0" u="none" strike="noStrike" kern="1200" cap="none" spc="0" normalizeH="0" baseline="0" noProof="0" dirty="0">
              <a:ln>
                <a:noFill/>
              </a:ln>
              <a:solidFill>
                <a:prstClr val="white"/>
              </a:solidFill>
              <a:effectLst/>
              <a:uLnTx/>
              <a:uFillTx/>
              <a:latin typeface="Roboto"/>
              <a:ea typeface="+mn-ea"/>
              <a:cs typeface="+mn-cs"/>
            </a:endParaRPr>
          </a:p>
        </p:txBody>
      </p:sp>
      <p:sp>
        <p:nvSpPr>
          <p:cNvPr id="47" name="Rectangle 27"/>
          <p:cNvSpPr/>
          <p:nvPr/>
        </p:nvSpPr>
        <p:spPr>
          <a:xfrm>
            <a:off x="9582000" y="4875648"/>
            <a:ext cx="1069200" cy="432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white"/>
                </a:solidFill>
                <a:effectLst/>
                <a:uLnTx/>
                <a:uFillTx/>
                <a:latin typeface="Roboto"/>
                <a:ea typeface="+mn-ea"/>
                <a:cs typeface="+mn-cs"/>
              </a:rPr>
              <a:t>7</a:t>
            </a:r>
            <a:endParaRPr kumimoji="0" lang="en-US" sz="1800" b="1" i="0" u="none" strike="noStrike" kern="1200" cap="none" spc="0" normalizeH="0" baseline="0" noProof="0" dirty="0">
              <a:ln>
                <a:noFill/>
              </a:ln>
              <a:solidFill>
                <a:prstClr val="white"/>
              </a:solidFill>
              <a:effectLst/>
              <a:uLnTx/>
              <a:uFillTx/>
              <a:latin typeface="Roboto"/>
              <a:ea typeface="+mn-ea"/>
              <a:cs typeface="+mn-cs"/>
            </a:endParaRPr>
          </a:p>
        </p:txBody>
      </p:sp>
      <p:sp>
        <p:nvSpPr>
          <p:cNvPr id="48" name="Rectangle 27"/>
          <p:cNvSpPr/>
          <p:nvPr/>
        </p:nvSpPr>
        <p:spPr>
          <a:xfrm>
            <a:off x="10674974" y="4875648"/>
            <a:ext cx="1069200" cy="432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white"/>
                </a:solidFill>
                <a:effectLst/>
                <a:uLnTx/>
                <a:uFillTx/>
                <a:latin typeface="Roboto"/>
                <a:ea typeface="+mn-ea"/>
                <a:cs typeface="+mn-cs"/>
              </a:rPr>
              <a:t>8</a:t>
            </a:r>
            <a:endParaRPr kumimoji="0" lang="en-US" sz="1800" b="1" i="0" u="none" strike="noStrike" kern="1200" cap="none" spc="0" normalizeH="0" baseline="0" noProof="0" dirty="0">
              <a:ln>
                <a:noFill/>
              </a:ln>
              <a:solidFill>
                <a:prstClr val="white"/>
              </a:solidFill>
              <a:effectLst/>
              <a:uLnTx/>
              <a:uFillTx/>
              <a:latin typeface="Roboto"/>
              <a:ea typeface="+mn-ea"/>
              <a:cs typeface="+mn-cs"/>
            </a:endParaRPr>
          </a:p>
        </p:txBody>
      </p:sp>
      <p:sp>
        <p:nvSpPr>
          <p:cNvPr id="31" name="文本框 30"/>
          <p:cNvSpPr txBox="1"/>
          <p:nvPr/>
        </p:nvSpPr>
        <p:spPr>
          <a:xfrm>
            <a:off x="1062688" y="5375808"/>
            <a:ext cx="64403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800" b="0" i="0" u="none" strike="noStrike" kern="1200" cap="none" spc="0" normalizeH="0" baseline="0" noProof="0" dirty="0">
                <a:ln>
                  <a:noFill/>
                </a:ln>
                <a:solidFill>
                  <a:srgbClr val="000000"/>
                </a:solidFill>
                <a:effectLst/>
                <a:uLnTx/>
                <a:uFillTx/>
                <a:latin typeface="Roboto"/>
                <a:ea typeface="+mn-ea"/>
                <a:cs typeface="+mn-cs"/>
              </a:rPr>
              <a:t>Core</a:t>
            </a:r>
            <a:endParaRPr kumimoji="1" lang="zh-CN" altLang="en-US" sz="1800" b="0" i="0" u="none" strike="noStrike" kern="1200" cap="none" spc="0" normalizeH="0" baseline="0" noProof="0" dirty="0">
              <a:ln>
                <a:noFill/>
              </a:ln>
              <a:solidFill>
                <a:srgbClr val="000000"/>
              </a:solidFill>
              <a:effectLst/>
              <a:uLnTx/>
              <a:uFillTx/>
              <a:latin typeface="Roboto"/>
              <a:ea typeface="+mn-ea"/>
              <a:cs typeface="+mn-cs"/>
            </a:endParaRPr>
          </a:p>
        </p:txBody>
      </p:sp>
      <p:sp>
        <p:nvSpPr>
          <p:cNvPr id="49" name="文本框 48"/>
          <p:cNvSpPr txBox="1"/>
          <p:nvPr/>
        </p:nvSpPr>
        <p:spPr>
          <a:xfrm>
            <a:off x="2333805" y="5375808"/>
            <a:ext cx="3121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800" b="0" i="0" u="none" strike="noStrike" kern="1200" cap="none" spc="0" normalizeH="0" baseline="0" noProof="0" dirty="0">
                <a:ln>
                  <a:noFill/>
                </a:ln>
                <a:solidFill>
                  <a:srgbClr val="000000"/>
                </a:solidFill>
                <a:effectLst/>
                <a:uLnTx/>
                <a:uFillTx/>
                <a:latin typeface="Roboto"/>
                <a:ea typeface="+mn-ea"/>
                <a:cs typeface="+mn-cs"/>
              </a:rPr>
              <a:t>3</a:t>
            </a:r>
            <a:endParaRPr kumimoji="1" lang="zh-CN" altLang="en-US" sz="1800" b="0" i="0" u="none" strike="noStrike" kern="1200" cap="none" spc="0" normalizeH="0" baseline="0" noProof="0" dirty="0">
              <a:ln>
                <a:noFill/>
              </a:ln>
              <a:solidFill>
                <a:srgbClr val="000000"/>
              </a:solidFill>
              <a:effectLst/>
              <a:uLnTx/>
              <a:uFillTx/>
              <a:latin typeface="Roboto"/>
              <a:ea typeface="+mn-ea"/>
              <a:cs typeface="+mn-cs"/>
            </a:endParaRPr>
          </a:p>
        </p:txBody>
      </p:sp>
      <p:sp>
        <p:nvSpPr>
          <p:cNvPr id="50" name="文本框 49"/>
          <p:cNvSpPr txBox="1"/>
          <p:nvPr/>
        </p:nvSpPr>
        <p:spPr>
          <a:xfrm>
            <a:off x="3426780" y="5375808"/>
            <a:ext cx="3121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800" b="0" i="0" u="none" strike="noStrike" kern="1200" cap="none" spc="0" normalizeH="0" baseline="0" noProof="0" dirty="0">
                <a:ln>
                  <a:noFill/>
                </a:ln>
                <a:solidFill>
                  <a:srgbClr val="000000"/>
                </a:solidFill>
                <a:effectLst/>
                <a:uLnTx/>
                <a:uFillTx/>
                <a:latin typeface="Roboto"/>
                <a:ea typeface="+mn-ea"/>
                <a:cs typeface="+mn-cs"/>
              </a:rPr>
              <a:t>3</a:t>
            </a:r>
            <a:endParaRPr kumimoji="1" lang="zh-CN" altLang="en-US" sz="1800" b="0" i="0" u="none" strike="noStrike" kern="1200" cap="none" spc="0" normalizeH="0" baseline="0" noProof="0" dirty="0">
              <a:ln>
                <a:noFill/>
              </a:ln>
              <a:solidFill>
                <a:srgbClr val="000000"/>
              </a:solidFill>
              <a:effectLst/>
              <a:uLnTx/>
              <a:uFillTx/>
              <a:latin typeface="Roboto"/>
              <a:ea typeface="+mn-ea"/>
              <a:cs typeface="+mn-cs"/>
            </a:endParaRPr>
          </a:p>
        </p:txBody>
      </p:sp>
      <p:sp>
        <p:nvSpPr>
          <p:cNvPr id="51" name="文本框 50"/>
          <p:cNvSpPr txBox="1"/>
          <p:nvPr/>
        </p:nvSpPr>
        <p:spPr>
          <a:xfrm>
            <a:off x="4506503" y="5375808"/>
            <a:ext cx="3121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800" b="0" i="0" u="none" strike="noStrike" kern="1200" cap="none" spc="0" normalizeH="0" baseline="0" noProof="0" dirty="0">
                <a:ln>
                  <a:noFill/>
                </a:ln>
                <a:solidFill>
                  <a:srgbClr val="000000"/>
                </a:solidFill>
                <a:effectLst/>
                <a:uLnTx/>
                <a:uFillTx/>
                <a:latin typeface="Roboto"/>
                <a:ea typeface="+mn-ea"/>
                <a:cs typeface="+mn-cs"/>
              </a:rPr>
              <a:t>4</a:t>
            </a:r>
            <a:endParaRPr kumimoji="1" lang="zh-CN" altLang="en-US" sz="1800" b="0" i="0" u="none" strike="noStrike" kern="1200" cap="none" spc="0" normalizeH="0" baseline="0" noProof="0" dirty="0">
              <a:ln>
                <a:noFill/>
              </a:ln>
              <a:solidFill>
                <a:srgbClr val="000000"/>
              </a:solidFill>
              <a:effectLst/>
              <a:uLnTx/>
              <a:uFillTx/>
              <a:latin typeface="Roboto"/>
              <a:ea typeface="+mn-ea"/>
              <a:cs typeface="+mn-cs"/>
            </a:endParaRPr>
          </a:p>
        </p:txBody>
      </p:sp>
      <p:sp>
        <p:nvSpPr>
          <p:cNvPr id="52" name="文本框 51"/>
          <p:cNvSpPr txBox="1"/>
          <p:nvPr/>
        </p:nvSpPr>
        <p:spPr>
          <a:xfrm>
            <a:off x="5612730" y="5375808"/>
            <a:ext cx="3121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800" b="0" i="0" u="none" strike="noStrike" kern="1200" cap="none" spc="0" normalizeH="0" baseline="0" noProof="0" dirty="0">
                <a:ln>
                  <a:noFill/>
                </a:ln>
                <a:solidFill>
                  <a:srgbClr val="000000"/>
                </a:solidFill>
                <a:effectLst/>
                <a:uLnTx/>
                <a:uFillTx/>
                <a:latin typeface="Roboto"/>
                <a:ea typeface="+mn-ea"/>
                <a:cs typeface="+mn-cs"/>
              </a:rPr>
              <a:t>6</a:t>
            </a:r>
            <a:endParaRPr kumimoji="1" lang="zh-CN" altLang="en-US" sz="1800" b="0" i="0" u="none" strike="noStrike" kern="1200" cap="none" spc="0" normalizeH="0" baseline="0" noProof="0" dirty="0">
              <a:ln>
                <a:noFill/>
              </a:ln>
              <a:solidFill>
                <a:srgbClr val="000000"/>
              </a:solidFill>
              <a:effectLst/>
              <a:uLnTx/>
              <a:uFillTx/>
              <a:latin typeface="Roboto"/>
              <a:ea typeface="+mn-ea"/>
              <a:cs typeface="+mn-cs"/>
            </a:endParaRPr>
          </a:p>
        </p:txBody>
      </p:sp>
      <p:sp>
        <p:nvSpPr>
          <p:cNvPr id="53" name="文本框 52"/>
          <p:cNvSpPr txBox="1"/>
          <p:nvPr/>
        </p:nvSpPr>
        <p:spPr>
          <a:xfrm>
            <a:off x="6705705" y="5375808"/>
            <a:ext cx="3121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800" b="0" i="0" u="none" strike="noStrike" kern="1200" cap="none" spc="0" normalizeH="0" baseline="0" noProof="0" dirty="0">
                <a:ln>
                  <a:noFill/>
                </a:ln>
                <a:solidFill>
                  <a:srgbClr val="000000"/>
                </a:solidFill>
                <a:effectLst/>
                <a:uLnTx/>
                <a:uFillTx/>
                <a:latin typeface="Roboto"/>
                <a:ea typeface="+mn-ea"/>
                <a:cs typeface="+mn-cs"/>
              </a:rPr>
              <a:t>3</a:t>
            </a:r>
            <a:endParaRPr kumimoji="1" lang="zh-CN" altLang="en-US" sz="1800" b="0" i="0" u="none" strike="noStrike" kern="1200" cap="none" spc="0" normalizeH="0" baseline="0" noProof="0" dirty="0">
              <a:ln>
                <a:noFill/>
              </a:ln>
              <a:solidFill>
                <a:srgbClr val="000000"/>
              </a:solidFill>
              <a:effectLst/>
              <a:uLnTx/>
              <a:uFillTx/>
              <a:latin typeface="Roboto"/>
              <a:ea typeface="+mn-ea"/>
              <a:cs typeface="+mn-cs"/>
            </a:endParaRPr>
          </a:p>
        </p:txBody>
      </p:sp>
      <p:sp>
        <p:nvSpPr>
          <p:cNvPr id="54" name="文本框 53"/>
          <p:cNvSpPr txBox="1"/>
          <p:nvPr/>
        </p:nvSpPr>
        <p:spPr>
          <a:xfrm>
            <a:off x="7798680" y="5375808"/>
            <a:ext cx="3121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800" b="0" i="0" u="none" strike="noStrike" kern="1200" cap="none" spc="0" normalizeH="0" baseline="0" noProof="0">
                <a:ln>
                  <a:noFill/>
                </a:ln>
                <a:solidFill>
                  <a:srgbClr val="000000"/>
                </a:solidFill>
                <a:effectLst/>
                <a:uLnTx/>
                <a:uFillTx/>
                <a:latin typeface="Roboto"/>
                <a:ea typeface="+mn-ea"/>
                <a:cs typeface="+mn-cs"/>
              </a:rPr>
              <a:t>5</a:t>
            </a:r>
          </a:p>
        </p:txBody>
      </p:sp>
      <p:sp>
        <p:nvSpPr>
          <p:cNvPr id="55" name="文本框 54"/>
          <p:cNvSpPr txBox="1"/>
          <p:nvPr/>
        </p:nvSpPr>
        <p:spPr>
          <a:xfrm>
            <a:off x="8891655" y="5375808"/>
            <a:ext cx="3121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800" b="0" i="0" u="none" strike="noStrike" kern="1200" cap="none" spc="0" normalizeH="0" baseline="0" noProof="0" dirty="0">
                <a:ln>
                  <a:noFill/>
                </a:ln>
                <a:solidFill>
                  <a:srgbClr val="000000"/>
                </a:solidFill>
                <a:effectLst/>
                <a:uLnTx/>
                <a:uFillTx/>
                <a:latin typeface="Roboto"/>
                <a:ea typeface="+mn-ea"/>
                <a:cs typeface="+mn-cs"/>
              </a:rPr>
              <a:t>3</a:t>
            </a:r>
          </a:p>
        </p:txBody>
      </p:sp>
      <p:sp>
        <p:nvSpPr>
          <p:cNvPr id="56" name="文本框 55"/>
          <p:cNvSpPr txBox="1"/>
          <p:nvPr/>
        </p:nvSpPr>
        <p:spPr>
          <a:xfrm>
            <a:off x="9984630" y="5375808"/>
            <a:ext cx="3121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800" b="0" i="0" u="none" strike="noStrike" kern="1200" cap="none" spc="0" normalizeH="0" baseline="0" noProof="0" dirty="0">
                <a:ln>
                  <a:noFill/>
                </a:ln>
                <a:solidFill>
                  <a:srgbClr val="000000"/>
                </a:solidFill>
                <a:effectLst/>
                <a:uLnTx/>
                <a:uFillTx/>
                <a:latin typeface="Roboto"/>
                <a:ea typeface="+mn-ea"/>
                <a:cs typeface="+mn-cs"/>
              </a:rPr>
              <a:t>2</a:t>
            </a:r>
          </a:p>
        </p:txBody>
      </p:sp>
      <p:sp>
        <p:nvSpPr>
          <p:cNvPr id="57" name="文本框 56"/>
          <p:cNvSpPr txBox="1"/>
          <p:nvPr/>
        </p:nvSpPr>
        <p:spPr>
          <a:xfrm>
            <a:off x="11077604" y="5375808"/>
            <a:ext cx="3121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800" b="0" i="0" u="none" strike="noStrike" kern="1200" cap="none" spc="0" normalizeH="0" baseline="0" noProof="0" dirty="0">
                <a:ln>
                  <a:noFill/>
                </a:ln>
                <a:solidFill>
                  <a:srgbClr val="000000"/>
                </a:solidFill>
                <a:effectLst/>
                <a:uLnTx/>
                <a:uFillTx/>
                <a:latin typeface="Roboto"/>
                <a:ea typeface="+mn-ea"/>
                <a:cs typeface="+mn-cs"/>
              </a:rPr>
              <a:t>1</a:t>
            </a:r>
          </a:p>
        </p:txBody>
      </p:sp>
      <p:sp>
        <p:nvSpPr>
          <p:cNvPr id="58" name="Pentagon 28"/>
          <p:cNvSpPr/>
          <p:nvPr/>
        </p:nvSpPr>
        <p:spPr>
          <a:xfrm rot="16200000">
            <a:off x="8914639" y="5770008"/>
            <a:ext cx="206667" cy="293250"/>
          </a:xfrm>
          <a:prstGeom prst="homePlate">
            <a:avLst/>
          </a:prstGeom>
        </p:spPr>
        <p:style>
          <a:lnRef idx="0">
            <a:schemeClr val="accent6"/>
          </a:lnRef>
          <a:fillRef idx="3">
            <a:schemeClr val="accent6"/>
          </a:fillRef>
          <a:effectRef idx="3">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boto"/>
              <a:ea typeface="+mn-ea"/>
              <a:cs typeface="+mn-cs"/>
            </a:endParaRPr>
          </a:p>
        </p:txBody>
      </p:sp>
      <p:sp>
        <p:nvSpPr>
          <p:cNvPr id="60" name="TextBox 29"/>
          <p:cNvSpPr txBox="1"/>
          <p:nvPr/>
        </p:nvSpPr>
        <p:spPr>
          <a:xfrm>
            <a:off x="10607604" y="4138899"/>
            <a:ext cx="1069200" cy="496996"/>
          </a:xfrm>
          <a:prstGeom prst="rect">
            <a:avLst/>
          </a:prstGeom>
          <a:solidFill>
            <a:schemeClr val="bg1"/>
          </a:solid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000" b="1" i="1" u="none" strike="noStrike" kern="1200" cap="none" spc="0" normalizeH="0" baseline="0" noProof="0" dirty="0">
                <a:ln>
                  <a:noFill/>
                </a:ln>
                <a:solidFill>
                  <a:srgbClr val="FA91B6">
                    <a:lumMod val="75000"/>
                  </a:srgbClr>
                </a:solidFill>
                <a:effectLst/>
                <a:uLnTx/>
                <a:uFillTx/>
                <a:latin typeface="Roboto"/>
                <a:ea typeface="+mn-ea"/>
                <a:cs typeface="+mn-cs"/>
              </a:rPr>
              <a:t>False</a:t>
            </a:r>
          </a:p>
        </p:txBody>
      </p:sp>
      <p:sp>
        <p:nvSpPr>
          <p:cNvPr id="59" name="文本框 58"/>
          <p:cNvSpPr txBox="1"/>
          <p:nvPr/>
        </p:nvSpPr>
        <p:spPr>
          <a:xfrm>
            <a:off x="4516948" y="5375808"/>
            <a:ext cx="301686" cy="369332"/>
          </a:xfrm>
          <a:prstGeom prst="rect">
            <a:avLst/>
          </a:prstGeom>
          <a:solidFill>
            <a:schemeClr val="bg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800" b="0" i="0" u="none" strike="noStrike" kern="1200" cap="none" spc="0" normalizeH="0" baseline="0" noProof="0" dirty="0">
                <a:ln>
                  <a:noFill/>
                </a:ln>
                <a:solidFill>
                  <a:srgbClr val="FA91B6">
                    <a:lumMod val="75000"/>
                  </a:srgbClr>
                </a:solidFill>
                <a:effectLst/>
                <a:uLnTx/>
                <a:uFillTx/>
                <a:latin typeface="Roboto"/>
                <a:ea typeface="+mn-ea"/>
                <a:cs typeface="+mn-cs"/>
              </a:rPr>
              <a:t>3</a:t>
            </a:r>
            <a:endParaRPr kumimoji="1" lang="zh-CN" altLang="en-US" sz="1800" b="0" i="0" u="none" strike="noStrike" kern="1200" cap="none" spc="0" normalizeH="0" baseline="0" noProof="0" dirty="0">
              <a:ln>
                <a:noFill/>
              </a:ln>
              <a:solidFill>
                <a:srgbClr val="FA91B6">
                  <a:lumMod val="75000"/>
                </a:srgbClr>
              </a:solidFill>
              <a:effectLst/>
              <a:uLnTx/>
              <a:uFillTx/>
              <a:latin typeface="Roboto"/>
              <a:ea typeface="+mn-ea"/>
              <a:cs typeface="+mn-cs"/>
            </a:endParaRPr>
          </a:p>
        </p:txBody>
      </p:sp>
      <p:sp>
        <p:nvSpPr>
          <p:cNvPr id="62" name="TextBox 29"/>
          <p:cNvSpPr txBox="1"/>
          <p:nvPr/>
        </p:nvSpPr>
        <p:spPr>
          <a:xfrm>
            <a:off x="10609856" y="4140261"/>
            <a:ext cx="756135" cy="553998"/>
          </a:xfrm>
          <a:prstGeom prst="rect">
            <a:avLst/>
          </a:prstGeom>
          <a:solidFill>
            <a:schemeClr val="bg1"/>
          </a:solid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000" b="1" i="1" u="none" strike="noStrike" kern="1200" cap="none" spc="0" normalizeH="0" baseline="0" noProof="0" dirty="0">
                <a:ln>
                  <a:noFill/>
                </a:ln>
                <a:solidFill>
                  <a:srgbClr val="FA91B6">
                    <a:lumMod val="75000"/>
                  </a:srgbClr>
                </a:solidFill>
                <a:effectLst/>
                <a:uLnTx/>
                <a:uFillTx/>
                <a:latin typeface="Roboto"/>
                <a:ea typeface="+mn-ea"/>
                <a:cs typeface="+mn-cs"/>
              </a:rPr>
              <a:t>True</a:t>
            </a:r>
          </a:p>
        </p:txBody>
      </p:sp>
      <p:sp>
        <p:nvSpPr>
          <p:cNvPr id="61" name="文本框 60"/>
          <p:cNvSpPr txBox="1"/>
          <p:nvPr/>
        </p:nvSpPr>
        <p:spPr>
          <a:xfrm>
            <a:off x="5612729" y="5375808"/>
            <a:ext cx="301686" cy="369332"/>
          </a:xfrm>
          <a:prstGeom prst="rect">
            <a:avLst/>
          </a:prstGeom>
          <a:solidFill>
            <a:schemeClr val="bg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800" b="0" i="0" u="none" strike="noStrike" kern="1200" cap="none" spc="0" normalizeH="0" baseline="0" noProof="0" dirty="0">
                <a:ln>
                  <a:noFill/>
                </a:ln>
                <a:solidFill>
                  <a:srgbClr val="FA91B6">
                    <a:lumMod val="75000"/>
                  </a:srgbClr>
                </a:solidFill>
                <a:effectLst/>
                <a:uLnTx/>
                <a:uFillTx/>
                <a:latin typeface="Roboto"/>
                <a:ea typeface="+mn-ea"/>
                <a:cs typeface="+mn-cs"/>
              </a:rPr>
              <a:t>3</a:t>
            </a:r>
            <a:endParaRPr kumimoji="1" lang="zh-CN" altLang="en-US" sz="1800" b="0" i="0" u="none" strike="noStrike" kern="1200" cap="none" spc="0" normalizeH="0" baseline="0" noProof="0" dirty="0">
              <a:ln>
                <a:noFill/>
              </a:ln>
              <a:solidFill>
                <a:srgbClr val="FA91B6">
                  <a:lumMod val="75000"/>
                </a:srgbClr>
              </a:solidFill>
              <a:effectLst/>
              <a:uLnTx/>
              <a:uFillTx/>
              <a:latin typeface="Roboto"/>
              <a:ea typeface="+mn-ea"/>
              <a:cs typeface="+mn-cs"/>
            </a:endParaRPr>
          </a:p>
        </p:txBody>
      </p:sp>
      <p:sp>
        <p:nvSpPr>
          <p:cNvPr id="63" name="文本框 62"/>
          <p:cNvSpPr txBox="1"/>
          <p:nvPr/>
        </p:nvSpPr>
        <p:spPr>
          <a:xfrm>
            <a:off x="7803902" y="5375808"/>
            <a:ext cx="301686" cy="369332"/>
          </a:xfrm>
          <a:prstGeom prst="rect">
            <a:avLst/>
          </a:prstGeom>
          <a:solidFill>
            <a:schemeClr val="bg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800" b="0" i="0" u="none" strike="noStrike" kern="1200" cap="none" spc="0" normalizeH="0" baseline="0" noProof="0" dirty="0">
                <a:ln>
                  <a:noFill/>
                </a:ln>
                <a:solidFill>
                  <a:srgbClr val="FA91B6">
                    <a:lumMod val="75000"/>
                  </a:srgbClr>
                </a:solidFill>
                <a:effectLst/>
                <a:uLnTx/>
                <a:uFillTx/>
                <a:latin typeface="Roboto"/>
                <a:ea typeface="+mn-ea"/>
                <a:cs typeface="+mn-cs"/>
              </a:rPr>
              <a:t>3</a:t>
            </a:r>
            <a:endParaRPr kumimoji="1" lang="zh-CN" altLang="en-US" sz="1800" b="0" i="0" u="none" strike="noStrike" kern="1200" cap="none" spc="0" normalizeH="0" baseline="0" noProof="0" dirty="0">
              <a:ln>
                <a:noFill/>
              </a:ln>
              <a:solidFill>
                <a:srgbClr val="FA91B6">
                  <a:lumMod val="75000"/>
                </a:srgbClr>
              </a:solidFill>
              <a:effectLst/>
              <a:uLnTx/>
              <a:uFillTx/>
              <a:latin typeface="Roboto"/>
              <a:ea typeface="+mn-ea"/>
              <a:cs typeface="+mn-cs"/>
            </a:endParaRPr>
          </a:p>
        </p:txBody>
      </p:sp>
      <p:sp>
        <p:nvSpPr>
          <p:cNvPr id="64" name="文本框 63"/>
          <p:cNvSpPr txBox="1"/>
          <p:nvPr/>
        </p:nvSpPr>
        <p:spPr>
          <a:xfrm>
            <a:off x="8872782" y="5375808"/>
            <a:ext cx="301686" cy="369332"/>
          </a:xfrm>
          <a:prstGeom prst="rect">
            <a:avLst/>
          </a:prstGeom>
          <a:solidFill>
            <a:schemeClr val="bg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800" b="0" i="0" u="none" strike="noStrike" kern="1200" cap="none" spc="0" normalizeH="0" baseline="0" noProof="0" dirty="0">
                <a:ln>
                  <a:noFill/>
                </a:ln>
                <a:solidFill>
                  <a:srgbClr val="FA91B6">
                    <a:lumMod val="75000"/>
                  </a:srgbClr>
                </a:solidFill>
                <a:effectLst/>
                <a:uLnTx/>
                <a:uFillTx/>
                <a:latin typeface="Roboto"/>
                <a:ea typeface="+mn-ea"/>
                <a:cs typeface="+mn-cs"/>
              </a:rPr>
              <a:t>2</a:t>
            </a:r>
            <a:endParaRPr kumimoji="1" lang="zh-CN" altLang="en-US" sz="1800" b="0" i="0" u="none" strike="noStrike" kern="1200" cap="none" spc="0" normalizeH="0" baseline="0" noProof="0" dirty="0">
              <a:ln>
                <a:noFill/>
              </a:ln>
              <a:solidFill>
                <a:srgbClr val="FA91B6">
                  <a:lumMod val="75000"/>
                </a:srgbClr>
              </a:solidFill>
              <a:effectLst/>
              <a:uLnTx/>
              <a:uFillTx/>
              <a:latin typeface="Roboto"/>
              <a:ea typeface="+mn-ea"/>
              <a:cs typeface="+mn-cs"/>
            </a:endParaRPr>
          </a:p>
        </p:txBody>
      </p:sp>
      <p:sp>
        <p:nvSpPr>
          <p:cNvPr id="66" name="TextBox 65">
            <a:extLst>
              <a:ext uri="{FF2B5EF4-FFF2-40B4-BE49-F238E27FC236}">
                <a16:creationId xmlns:a16="http://schemas.microsoft.com/office/drawing/2014/main" id="{121E3043-3C18-49D4-854E-7C96D22D7C39}"/>
              </a:ext>
            </a:extLst>
          </p:cNvPr>
          <p:cNvSpPr txBox="1"/>
          <p:nvPr/>
        </p:nvSpPr>
        <p:spPr>
          <a:xfrm>
            <a:off x="4629025" y="2267179"/>
            <a:ext cx="6700875" cy="132343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000000"/>
                </a:solidFill>
                <a:effectLst/>
                <a:uLnTx/>
                <a:uFillTx/>
                <a:latin typeface="Roboto"/>
                <a:ea typeface="+mn-ea"/>
                <a:cs typeface="+mn-cs"/>
              </a:rPr>
              <a:t>Given a vertex and its core number </a:t>
            </a:r>
            <a:r>
              <a:rPr kumimoji="0" lang="en-US" altLang="zh-CN" sz="2000" b="0" i="0" u="none" strike="noStrike" kern="1200" cap="none" spc="0" normalizeH="0" baseline="0" noProof="0" dirty="0">
                <a:ln>
                  <a:noFill/>
                </a:ln>
                <a:solidFill>
                  <a:srgbClr val="FA91B6">
                    <a:lumMod val="75000"/>
                  </a:srgbClr>
                </a:solidFill>
                <a:effectLst/>
                <a:uLnTx/>
                <a:uFillTx/>
                <a:latin typeface="Roboto"/>
                <a:ea typeface="+mn-ea"/>
                <a:cs typeface="+mn-cs"/>
              </a:rPr>
              <a:t>k</a:t>
            </a:r>
            <a:r>
              <a:rPr kumimoji="0" lang="en-US" altLang="zh-CN" sz="2000" b="0" i="0" u="none" strike="noStrike" kern="1200" cap="none" spc="0" normalizeH="0" baseline="0" noProof="0" dirty="0">
                <a:ln>
                  <a:noFill/>
                </a:ln>
                <a:solidFill>
                  <a:srgbClr val="000000"/>
                </a:solidFill>
                <a:effectLst/>
                <a:uLnTx/>
                <a:uFillTx/>
                <a:latin typeface="Robot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000000"/>
                </a:solidFill>
                <a:effectLst/>
                <a:uLnTx/>
                <a:uFillTx/>
                <a:latin typeface="Roboto"/>
                <a:ea typeface="+mn-ea"/>
                <a:cs typeface="+mn-cs"/>
              </a:rPr>
              <a:t>There exists at least </a:t>
            </a:r>
            <a:r>
              <a:rPr kumimoji="0" lang="en-US" altLang="zh-CN" sz="2000" b="0" i="0" u="none" strike="noStrike" kern="1200" cap="none" spc="0" normalizeH="0" baseline="0" noProof="0" dirty="0">
                <a:ln>
                  <a:noFill/>
                </a:ln>
                <a:solidFill>
                  <a:srgbClr val="FA91B6">
                    <a:lumMod val="75000"/>
                  </a:srgbClr>
                </a:solidFill>
                <a:effectLst/>
                <a:uLnTx/>
                <a:uFillTx/>
                <a:latin typeface="Roboto"/>
                <a:ea typeface="+mn-ea"/>
                <a:cs typeface="+mn-cs"/>
              </a:rPr>
              <a:t>k</a:t>
            </a:r>
            <a:r>
              <a:rPr kumimoji="0" lang="en-US" altLang="zh-CN" sz="2000" b="0" i="0" u="none" strike="noStrike" kern="1200" cap="none" spc="0" normalizeH="0" baseline="0" noProof="0" dirty="0">
                <a:ln>
                  <a:noFill/>
                </a:ln>
                <a:solidFill>
                  <a:srgbClr val="000000"/>
                </a:solidFill>
                <a:effectLst/>
                <a:uLnTx/>
                <a:uFillTx/>
                <a:latin typeface="Roboto"/>
                <a:ea typeface="+mn-ea"/>
                <a:cs typeface="+mn-cs"/>
              </a:rPr>
              <a:t> neighbors with core number </a:t>
            </a:r>
            <a:r>
              <a:rPr kumimoji="0" lang="en-US" altLang="zh-CN" sz="2000" b="0" i="0" u="none" strike="noStrike" kern="1200" cap="none" spc="0" normalizeH="0" baseline="0" noProof="0" dirty="0">
                <a:ln>
                  <a:noFill/>
                </a:ln>
                <a:solidFill>
                  <a:srgbClr val="FA91B6">
                    <a:lumMod val="75000"/>
                  </a:srgbClr>
                </a:solidFill>
                <a:effectLst/>
                <a:uLnTx/>
                <a:uFillTx/>
                <a:latin typeface="Roboto"/>
                <a:ea typeface="+mn-ea"/>
                <a:cs typeface="+mn-cs"/>
              </a:rPr>
              <a:t>k</a:t>
            </a:r>
            <a:r>
              <a:rPr kumimoji="0" lang="en-US" altLang="zh-CN" sz="2000" b="0" i="0" u="none" strike="noStrike" kern="1200" cap="none" spc="0" normalizeH="0" baseline="0" noProof="0" dirty="0">
                <a:ln>
                  <a:noFill/>
                </a:ln>
                <a:solidFill>
                  <a:srgbClr val="000000"/>
                </a:solidFill>
                <a:effectLst/>
                <a:uLnTx/>
                <a:uFillTx/>
                <a:latin typeface="Robot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000000"/>
                </a:solidFill>
                <a:effectLst/>
                <a:uLnTx/>
                <a:uFillTx/>
                <a:latin typeface="Roboto"/>
                <a:ea typeface="+mn-ea"/>
                <a:cs typeface="+mn-cs"/>
              </a:rPr>
              <a:t>There does not exist </a:t>
            </a:r>
            <a:r>
              <a:rPr kumimoji="0" lang="en-US" altLang="zh-CN" sz="2000" b="0" i="0" u="none" strike="noStrike" kern="1200" cap="none" spc="0" normalizeH="0" baseline="0" noProof="0" dirty="0">
                <a:ln>
                  <a:noFill/>
                </a:ln>
                <a:solidFill>
                  <a:srgbClr val="FA91B6">
                    <a:lumMod val="75000"/>
                  </a:srgbClr>
                </a:solidFill>
                <a:effectLst/>
                <a:uLnTx/>
                <a:uFillTx/>
                <a:latin typeface="Roboto"/>
                <a:ea typeface="+mn-ea"/>
                <a:cs typeface="+mn-cs"/>
              </a:rPr>
              <a:t>k+1</a:t>
            </a:r>
            <a:r>
              <a:rPr kumimoji="0" lang="en-US" altLang="zh-CN" sz="2000" b="0" i="0" u="none" strike="noStrike" kern="1200" cap="none" spc="0" normalizeH="0" baseline="0" noProof="0" dirty="0">
                <a:ln>
                  <a:noFill/>
                </a:ln>
                <a:solidFill>
                  <a:srgbClr val="000000"/>
                </a:solidFill>
                <a:effectLst/>
                <a:uLnTx/>
                <a:uFillTx/>
                <a:latin typeface="Roboto"/>
                <a:ea typeface="+mn-ea"/>
                <a:cs typeface="+mn-cs"/>
              </a:rPr>
              <a:t> neighbors with core number </a:t>
            </a:r>
            <a:r>
              <a:rPr kumimoji="0" lang="en-US" altLang="zh-CN" sz="2000" b="0" i="0" u="none" strike="noStrike" kern="1200" cap="none" spc="0" normalizeH="0" baseline="0" noProof="0" dirty="0">
                <a:ln>
                  <a:noFill/>
                </a:ln>
                <a:solidFill>
                  <a:srgbClr val="FA91B6">
                    <a:lumMod val="75000"/>
                  </a:srgbClr>
                </a:solidFill>
                <a:effectLst/>
                <a:uLnTx/>
                <a:uFillTx/>
                <a:latin typeface="Roboto"/>
                <a:ea typeface="+mn-ea"/>
                <a:cs typeface="+mn-cs"/>
              </a:rPr>
              <a:t>k+1</a:t>
            </a:r>
            <a:r>
              <a:rPr kumimoji="0" lang="en-US" altLang="zh-CN" sz="2000" b="0" i="0" u="none" strike="noStrike" kern="1200" cap="none" spc="0" normalizeH="0" baseline="0" noProof="0" dirty="0">
                <a:ln>
                  <a:noFill/>
                </a:ln>
                <a:solidFill>
                  <a:srgbClr val="000000"/>
                </a:solidFill>
                <a:effectLst/>
                <a:uLnTx/>
                <a:uFillTx/>
                <a:latin typeface="Roboto"/>
                <a:ea typeface="+mn-ea"/>
                <a:cs typeface="+mn-cs"/>
              </a:rPr>
              <a:t>.</a:t>
            </a:r>
            <a:endParaRPr kumimoji="0" lang="es-ES_tradnl" altLang="zh-CN" sz="2000" b="0" i="0" u="none" strike="noStrike" kern="1200" cap="none" spc="0" normalizeH="0" baseline="0" noProof="0" dirty="0">
              <a:ln>
                <a:noFill/>
              </a:ln>
              <a:solidFill>
                <a:srgbClr val="000000"/>
              </a:solidFill>
              <a:effectLst/>
              <a:uLnTx/>
              <a:uFillTx/>
              <a:latin typeface="Roboto"/>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2000" b="0" i="0" u="none" strike="noStrike" kern="1200" cap="none" spc="0" normalizeH="0" baseline="0" noProof="0" dirty="0">
              <a:ln>
                <a:noFill/>
              </a:ln>
              <a:solidFill>
                <a:srgbClr val="000000"/>
              </a:solidFill>
              <a:effectLst/>
              <a:uLnTx/>
              <a:uFillTx/>
              <a:latin typeface="Roboto"/>
              <a:ea typeface="+mn-ea"/>
              <a:cs typeface="+mn-cs"/>
            </a:endParaRPr>
          </a:p>
        </p:txBody>
      </p:sp>
      <p:sp>
        <p:nvSpPr>
          <p:cNvPr id="67" name="Title 36">
            <a:extLst>
              <a:ext uri="{FF2B5EF4-FFF2-40B4-BE49-F238E27FC236}">
                <a16:creationId xmlns:a16="http://schemas.microsoft.com/office/drawing/2014/main" id="{B9CA3A6A-C6DB-EBCC-B366-CB02019E0AEB}"/>
              </a:ext>
            </a:extLst>
          </p:cNvPr>
          <p:cNvSpPr>
            <a:spLocks noGrp="1"/>
          </p:cNvSpPr>
          <p:nvPr>
            <p:ph type="title"/>
          </p:nvPr>
        </p:nvSpPr>
        <p:spPr>
          <a:xfrm>
            <a:off x="838200" y="365125"/>
            <a:ext cx="10515600" cy="1325563"/>
          </a:xfrm>
        </p:spPr>
        <p:txBody>
          <a:bodyPr>
            <a:normAutofit/>
          </a:bodyPr>
          <a:lstStyle/>
          <a:p>
            <a:r>
              <a:rPr lang="en-US" altLang="zh-CN" sz="4000" dirty="0"/>
              <a:t>Core Decomposition: Local-view (Converging)</a:t>
            </a:r>
            <a:endParaRPr lang="en-US" sz="4000" dirty="0"/>
          </a:p>
        </p:txBody>
      </p:sp>
    </p:spTree>
    <p:extLst>
      <p:ext uri="{BB962C8B-B14F-4D97-AF65-F5344CB8AC3E}">
        <p14:creationId xmlns:p14="http://schemas.microsoft.com/office/powerpoint/2010/main" val="2606112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grpId="0" nodeType="withEffect">
                                  <p:stCondLst>
                                    <p:cond delay="0"/>
                                  </p:stCondLst>
                                  <p:childTnLst>
                                    <p:animMotion origin="layout" path="M 0.0017 0.00278 L 0.08868 0.00695 " pathEditMode="relative" rAng="0" ptsTypes="AA">
                                      <p:cBhvr>
                                        <p:cTn id="6" dur="500" fill="hold"/>
                                        <p:tgtEl>
                                          <p:spTgt spid="58"/>
                                        </p:tgtEl>
                                        <p:attrNameLst>
                                          <p:attrName>ppt_x</p:attrName>
                                          <p:attrName>ppt_y</p:attrName>
                                        </p:attrNameLst>
                                      </p:cBhvr>
                                      <p:rCtr x="4349" y="208"/>
                                    </p:animMotion>
                                  </p:childTnLst>
                                </p:cTn>
                              </p:par>
                            </p:childTnLst>
                          </p:cTn>
                        </p:par>
                      </p:childTnLst>
                    </p:cTn>
                  </p:par>
                  <p:par>
                    <p:cTn id="7" fill="hold">
                      <p:stCondLst>
                        <p:cond delay="indefinite"/>
                      </p:stCondLst>
                      <p:childTnLst>
                        <p:par>
                          <p:cTn id="8" fill="hold">
                            <p:stCondLst>
                              <p:cond delay="0"/>
                            </p:stCondLst>
                            <p:childTnLst>
                              <p:par>
                                <p:cTn id="9" presetID="1" presetClass="emph" presetSubtype="2" fill="hold" nodeType="clickEffect">
                                  <p:stCondLst>
                                    <p:cond delay="0"/>
                                  </p:stCondLst>
                                  <p:childTnLst>
                                    <p:animClr clrSpc="rgb" dir="cw">
                                      <p:cBhvr>
                                        <p:cTn id="10" dur="500" fill="hold"/>
                                        <p:tgtEl>
                                          <p:spTgt spid="10"/>
                                        </p:tgtEl>
                                        <p:attrNameLst>
                                          <p:attrName>fillcolor</p:attrName>
                                        </p:attrNameLst>
                                      </p:cBhvr>
                                      <p:to>
                                        <a:srgbClr val="9D6A6A"/>
                                      </p:to>
                                    </p:animClr>
                                    <p:set>
                                      <p:cBhvr>
                                        <p:cTn id="11" dur="500" fill="hold"/>
                                        <p:tgtEl>
                                          <p:spTgt spid="10"/>
                                        </p:tgtEl>
                                        <p:attrNameLst>
                                          <p:attrName>fill.type</p:attrName>
                                        </p:attrNameLst>
                                      </p:cBhvr>
                                      <p:to>
                                        <p:strVal val="solid"/>
                                      </p:to>
                                    </p:set>
                                    <p:set>
                                      <p:cBhvr>
                                        <p:cTn id="12" dur="500" fill="hold"/>
                                        <p:tgtEl>
                                          <p:spTgt spid="10"/>
                                        </p:tgtEl>
                                        <p:attrNameLst>
                                          <p:attrName>fill.on</p:attrName>
                                        </p:attrNameLst>
                                      </p:cBhvr>
                                      <p:to>
                                        <p:strVal val="true"/>
                                      </p:to>
                                    </p:set>
                                  </p:childTnLst>
                                </p:cTn>
                              </p:par>
                              <p:par>
                                <p:cTn id="13" presetID="1" presetClass="emph" presetSubtype="2" fill="hold" nodeType="withEffect">
                                  <p:stCondLst>
                                    <p:cond delay="0"/>
                                  </p:stCondLst>
                                  <p:childTnLst>
                                    <p:animClr clrSpc="rgb" dir="cw">
                                      <p:cBhvr>
                                        <p:cTn id="14" dur="500" fill="hold"/>
                                        <p:tgtEl>
                                          <p:spTgt spid="6"/>
                                        </p:tgtEl>
                                        <p:attrNameLst>
                                          <p:attrName>fillcolor</p:attrName>
                                        </p:attrNameLst>
                                      </p:cBhvr>
                                      <p:to>
                                        <a:schemeClr val="accent1"/>
                                      </p:to>
                                    </p:animClr>
                                    <p:set>
                                      <p:cBhvr>
                                        <p:cTn id="15" dur="500" fill="hold"/>
                                        <p:tgtEl>
                                          <p:spTgt spid="6"/>
                                        </p:tgtEl>
                                        <p:attrNameLst>
                                          <p:attrName>fill.type</p:attrName>
                                        </p:attrNameLst>
                                      </p:cBhvr>
                                      <p:to>
                                        <p:strVal val="solid"/>
                                      </p:to>
                                    </p:set>
                                    <p:set>
                                      <p:cBhvr>
                                        <p:cTn id="16" dur="500" fill="hold"/>
                                        <p:tgtEl>
                                          <p:spTgt spid="6"/>
                                        </p:tgtEl>
                                        <p:attrNameLst>
                                          <p:attrName>fill.on</p:attrName>
                                        </p:attrNameLst>
                                      </p:cBhvr>
                                      <p:to>
                                        <p:strVal val="true"/>
                                      </p:to>
                                    </p:set>
                                  </p:childTnLst>
                                </p:cTn>
                              </p:par>
                              <p:par>
                                <p:cTn id="17" presetID="1" presetClass="emph" presetSubtype="2" fill="hold" nodeType="withEffect">
                                  <p:stCondLst>
                                    <p:cond delay="0"/>
                                  </p:stCondLst>
                                  <p:childTnLst>
                                    <p:animClr clrSpc="rgb" dir="cw">
                                      <p:cBhvr>
                                        <p:cTn id="18" dur="500" fill="hold"/>
                                        <p:tgtEl>
                                          <p:spTgt spid="11"/>
                                        </p:tgtEl>
                                        <p:attrNameLst>
                                          <p:attrName>fillcolor</p:attrName>
                                        </p:attrNameLst>
                                      </p:cBhvr>
                                      <p:to>
                                        <a:schemeClr val="accent1"/>
                                      </p:to>
                                    </p:animClr>
                                    <p:set>
                                      <p:cBhvr>
                                        <p:cTn id="19" dur="500" fill="hold"/>
                                        <p:tgtEl>
                                          <p:spTgt spid="11"/>
                                        </p:tgtEl>
                                        <p:attrNameLst>
                                          <p:attrName>fill.type</p:attrName>
                                        </p:attrNameLst>
                                      </p:cBhvr>
                                      <p:to>
                                        <p:strVal val="solid"/>
                                      </p:to>
                                    </p:set>
                                    <p:set>
                                      <p:cBhvr>
                                        <p:cTn id="20" dur="500" fill="hold"/>
                                        <p:tgtEl>
                                          <p:spTgt spid="11"/>
                                        </p:tgtEl>
                                        <p:attrNameLst>
                                          <p:attrName>fill.on</p:attrName>
                                        </p:attrNameLst>
                                      </p:cBhvr>
                                      <p:to>
                                        <p:strVal val="true"/>
                                      </p:to>
                                    </p:set>
                                  </p:childTnLst>
                                </p:cTn>
                              </p:par>
                              <p:par>
                                <p:cTn id="21" presetID="1" presetClass="emph" presetSubtype="2" fill="hold" nodeType="withEffect">
                                  <p:stCondLst>
                                    <p:cond delay="0"/>
                                  </p:stCondLst>
                                  <p:childTnLst>
                                    <p:animClr clrSpc="rgb" dir="cw">
                                      <p:cBhvr>
                                        <p:cTn id="22" dur="500" fill="hold"/>
                                        <p:tgtEl>
                                          <p:spTgt spid="45"/>
                                        </p:tgtEl>
                                        <p:attrNameLst>
                                          <p:attrName>fillcolor</p:attrName>
                                        </p:attrNameLst>
                                      </p:cBhvr>
                                      <p:to>
                                        <a:schemeClr val="accent1"/>
                                      </p:to>
                                    </p:animClr>
                                    <p:set>
                                      <p:cBhvr>
                                        <p:cTn id="23" dur="500" fill="hold"/>
                                        <p:tgtEl>
                                          <p:spTgt spid="45"/>
                                        </p:tgtEl>
                                        <p:attrNameLst>
                                          <p:attrName>fill.type</p:attrName>
                                        </p:attrNameLst>
                                      </p:cBhvr>
                                      <p:to>
                                        <p:strVal val="solid"/>
                                      </p:to>
                                    </p:set>
                                    <p:set>
                                      <p:cBhvr>
                                        <p:cTn id="24" dur="500" fill="hold"/>
                                        <p:tgtEl>
                                          <p:spTgt spid="45"/>
                                        </p:tgtEl>
                                        <p:attrNameLst>
                                          <p:attrName>fill.on</p:attrName>
                                        </p:attrNameLst>
                                      </p:cBhvr>
                                      <p:to>
                                        <p:strVal val="true"/>
                                      </p:to>
                                    </p:set>
                                  </p:childTnLst>
                                </p:cTn>
                              </p:par>
                              <p:par>
                                <p:cTn id="25" presetID="1" presetClass="emph" presetSubtype="2" fill="hold" nodeType="withEffect">
                                  <p:stCondLst>
                                    <p:cond delay="0"/>
                                  </p:stCondLst>
                                  <p:childTnLst>
                                    <p:animClr clrSpc="rgb" dir="cw">
                                      <p:cBhvr>
                                        <p:cTn id="26" dur="500" fill="hold"/>
                                        <p:tgtEl>
                                          <p:spTgt spid="46"/>
                                        </p:tgtEl>
                                        <p:attrNameLst>
                                          <p:attrName>fillcolor</p:attrName>
                                        </p:attrNameLst>
                                      </p:cBhvr>
                                      <p:to>
                                        <a:schemeClr val="accent1"/>
                                      </p:to>
                                    </p:animClr>
                                    <p:set>
                                      <p:cBhvr>
                                        <p:cTn id="27" dur="500" fill="hold"/>
                                        <p:tgtEl>
                                          <p:spTgt spid="46"/>
                                        </p:tgtEl>
                                        <p:attrNameLst>
                                          <p:attrName>fill.type</p:attrName>
                                        </p:attrNameLst>
                                      </p:cBhvr>
                                      <p:to>
                                        <p:strVal val="solid"/>
                                      </p:to>
                                    </p:set>
                                    <p:set>
                                      <p:cBhvr>
                                        <p:cTn id="28" dur="500" fill="hold"/>
                                        <p:tgtEl>
                                          <p:spTgt spid="46"/>
                                        </p:tgtEl>
                                        <p:attrNameLst>
                                          <p:attrName>fill.on</p:attrName>
                                        </p:attrNameLst>
                                      </p:cBhvr>
                                      <p:to>
                                        <p:strVal val="true"/>
                                      </p:to>
                                    </p:set>
                                  </p:childTnLst>
                                </p:cTn>
                              </p:par>
                              <p:par>
                                <p:cTn id="29" presetID="3" presetClass="emph" presetSubtype="2" fill="hold" grpId="0" nodeType="withEffect">
                                  <p:stCondLst>
                                    <p:cond delay="0"/>
                                  </p:stCondLst>
                                  <p:childTnLst>
                                    <p:animClr clrSpc="rgb" dir="cw">
                                      <p:cBhvr override="childStyle">
                                        <p:cTn id="30" dur="500" fill="hold"/>
                                        <p:tgtEl>
                                          <p:spTgt spid="11"/>
                                        </p:tgtEl>
                                        <p:attrNameLst>
                                          <p:attrName>style.color</p:attrName>
                                        </p:attrNameLst>
                                      </p:cBhvr>
                                      <p:to>
                                        <a:schemeClr val="bg1"/>
                                      </p:to>
                                    </p:animClr>
                                  </p:childTnLst>
                                </p:cTn>
                              </p:par>
                              <p:par>
                                <p:cTn id="31" presetID="3" presetClass="emph" presetSubtype="2" fill="hold" grpId="0" nodeType="withEffect">
                                  <p:stCondLst>
                                    <p:cond delay="0"/>
                                  </p:stCondLst>
                                  <p:childTnLst>
                                    <p:animClr clrSpc="rgb" dir="cw">
                                      <p:cBhvr override="childStyle">
                                        <p:cTn id="32" dur="500" fill="hold"/>
                                        <p:tgtEl>
                                          <p:spTgt spid="10"/>
                                        </p:tgtEl>
                                        <p:attrNameLst>
                                          <p:attrName>style.color</p:attrName>
                                        </p:attrNameLst>
                                      </p:cBhvr>
                                      <p:to>
                                        <a:schemeClr val="bg1"/>
                                      </p:to>
                                    </p:animClr>
                                  </p:childTnLst>
                                </p:cTn>
                              </p:par>
                              <p:par>
                                <p:cTn id="33" presetID="3" presetClass="emph" presetSubtype="2" fill="hold" grpId="0" nodeType="withEffect">
                                  <p:stCondLst>
                                    <p:cond delay="0"/>
                                  </p:stCondLst>
                                  <p:childTnLst>
                                    <p:animClr clrSpc="rgb" dir="cw">
                                      <p:cBhvr override="childStyle">
                                        <p:cTn id="34" dur="500" fill="hold"/>
                                        <p:tgtEl>
                                          <p:spTgt spid="6"/>
                                        </p:tgtEl>
                                        <p:attrNameLst>
                                          <p:attrName>style.color</p:attrName>
                                        </p:attrNameLst>
                                      </p:cBhvr>
                                      <p:to>
                                        <a:schemeClr val="bg1"/>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0" grpId="0" animBg="1"/>
      <p:bldP spid="11" grpId="0" animBg="1"/>
      <p:bldP spid="58"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Rectangle 27"/>
          <p:cNvSpPr/>
          <p:nvPr/>
        </p:nvSpPr>
        <p:spPr>
          <a:xfrm>
            <a:off x="838200" y="4875648"/>
            <a:ext cx="10874787" cy="432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white"/>
              </a:solidFill>
              <a:effectLst/>
              <a:uLnTx/>
              <a:uFillTx/>
              <a:latin typeface="Roboto"/>
              <a:ea typeface="+mn-ea"/>
              <a:cs typeface="+mn-cs"/>
            </a:endParaRPr>
          </a:p>
        </p:txBody>
      </p:sp>
      <p:sp>
        <p:nvSpPr>
          <p:cNvPr id="28" name="Rectangle 27"/>
          <p:cNvSpPr/>
          <p:nvPr/>
        </p:nvSpPr>
        <p:spPr>
          <a:xfrm>
            <a:off x="838200" y="4875648"/>
            <a:ext cx="1069200" cy="432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white"/>
                </a:solidFill>
                <a:effectLst/>
                <a:uLnTx/>
                <a:uFillTx/>
                <a:latin typeface="Roboto"/>
                <a:ea typeface="+mn-ea"/>
                <a:cs typeface="+mn-cs"/>
              </a:rPr>
              <a:t>ID</a:t>
            </a:r>
            <a:endParaRPr kumimoji="0" lang="en-US" sz="1800" b="1" i="0" u="none" strike="noStrike" kern="1200" cap="none" spc="0" normalizeH="0" baseline="0" noProof="0" dirty="0">
              <a:ln>
                <a:noFill/>
              </a:ln>
              <a:solidFill>
                <a:prstClr val="white"/>
              </a:solidFill>
              <a:effectLst/>
              <a:uLnTx/>
              <a:uFillTx/>
              <a:latin typeface="Roboto"/>
              <a:ea typeface="+mn-ea"/>
              <a:cs typeface="+mn-cs"/>
            </a:endParaRPr>
          </a:p>
        </p:txBody>
      </p:sp>
      <p:sp>
        <p:nvSpPr>
          <p:cNvPr id="32" name="Footer Placeholder 31">
            <a:extLst>
              <a:ext uri="{FF2B5EF4-FFF2-40B4-BE49-F238E27FC236}">
                <a16:creationId xmlns:a16="http://schemas.microsoft.com/office/drawing/2014/main" id="{2DE169A4-3A03-84A0-E2C6-D248B13B753B}"/>
              </a:ext>
            </a:extLst>
          </p:cNvPr>
          <p:cNvSpPr>
            <a:spLocks noGrp="1"/>
          </p:cNvSpPr>
          <p:nvPr>
            <p:ph type="ftr"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AU" sz="1200" b="1" i="0" u="none" strike="noStrike" kern="1200" cap="none" spc="0" normalizeH="0" baseline="0" noProof="0">
                <a:ln>
                  <a:noFill/>
                </a:ln>
                <a:solidFill>
                  <a:srgbClr val="737373"/>
                </a:solidFill>
                <a:effectLst/>
                <a:uLnTx/>
                <a:uFillTx/>
                <a:latin typeface="Clancy Bold"/>
                <a:ea typeface="+mn-ea"/>
                <a:cs typeface="+mn-cs"/>
              </a:rPr>
              <a:t>22T2</a:t>
            </a:r>
            <a:endParaRPr kumimoji="0" lang="en-AU" sz="1200" b="1" i="0" u="none" strike="noStrike" kern="1200" cap="none" spc="0" normalizeH="0" baseline="0" noProof="0" dirty="0">
              <a:ln>
                <a:noFill/>
              </a:ln>
              <a:solidFill>
                <a:srgbClr val="737373"/>
              </a:solidFill>
              <a:effectLst/>
              <a:uLnTx/>
              <a:uFillTx/>
              <a:latin typeface="Clancy Bold"/>
              <a:ea typeface="+mn-ea"/>
              <a:cs typeface="+mn-cs"/>
            </a:endParaRPr>
          </a:p>
        </p:txBody>
      </p:sp>
      <p:sp>
        <p:nvSpPr>
          <p:cNvPr id="33" name="Slide Number Placeholder 32">
            <a:extLst>
              <a:ext uri="{FF2B5EF4-FFF2-40B4-BE49-F238E27FC236}">
                <a16:creationId xmlns:a16="http://schemas.microsoft.com/office/drawing/2014/main" id="{56303C34-B0C6-1E26-2E22-2569A15E736E}"/>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009375D7-070A-4959-9224-FB5E66F2B1B3}" type="slidenum">
              <a:rPr kumimoji="0" lang="en-AU" sz="1200" b="1" i="0" u="none" strike="noStrike" kern="1200" cap="none" spc="0" normalizeH="0" baseline="0" noProof="0" smtClean="0">
                <a:ln>
                  <a:noFill/>
                </a:ln>
                <a:solidFill>
                  <a:srgbClr val="000000"/>
                </a:solidFill>
                <a:effectLst/>
                <a:uLnTx/>
                <a:uFillTx/>
                <a:latin typeface="Clancy Bold"/>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58</a:t>
            </a:fld>
            <a:endParaRPr kumimoji="0" lang="en-AU" sz="1200" b="1" i="0" u="none" strike="noStrike" kern="1200" cap="none" spc="0" normalizeH="0" baseline="0" noProof="0" dirty="0">
              <a:ln>
                <a:noFill/>
              </a:ln>
              <a:solidFill>
                <a:srgbClr val="000000"/>
              </a:solidFill>
              <a:effectLst/>
              <a:uLnTx/>
              <a:uFillTx/>
              <a:latin typeface="Clancy Bold"/>
              <a:ea typeface="+mn-ea"/>
              <a:cs typeface="+mn-cs"/>
            </a:endParaRPr>
          </a:p>
        </p:txBody>
      </p:sp>
      <p:sp>
        <p:nvSpPr>
          <p:cNvPr id="4" name="Oval 3"/>
          <p:cNvSpPr/>
          <p:nvPr/>
        </p:nvSpPr>
        <p:spPr>
          <a:xfrm>
            <a:off x="1454985" y="1968389"/>
            <a:ext cx="433952" cy="433952"/>
          </a:xfrm>
          <a:prstGeom prst="ellipse">
            <a:avLst/>
          </a:prstGeom>
        </p:spPr>
        <p:style>
          <a:lnRef idx="2">
            <a:schemeClr val="dk1"/>
          </a:lnRef>
          <a:fillRef idx="1">
            <a:schemeClr val="lt1"/>
          </a:fillRef>
          <a:effectRef idx="0">
            <a:schemeClr val="dk1"/>
          </a:effectRef>
          <a:fontRef idx="minor">
            <a:schemeClr val="dk1"/>
          </a:fontRef>
        </p:style>
        <p:txBody>
          <a:bodyPr lIns="36000" tIns="0" rIns="0" b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Roboto"/>
                <a:ea typeface="+mn-ea"/>
                <a:cs typeface="+mn-cs"/>
              </a:rPr>
              <a:t>v</a:t>
            </a:r>
            <a:r>
              <a:rPr kumimoji="0" lang="en-US" sz="1800" b="0" i="0" u="none" strike="noStrike" kern="1200" cap="none" spc="0" normalizeH="0" baseline="-25000" noProof="0" dirty="0">
                <a:ln>
                  <a:noFill/>
                </a:ln>
                <a:solidFill>
                  <a:srgbClr val="000000"/>
                </a:solidFill>
                <a:effectLst/>
                <a:uLnTx/>
                <a:uFillTx/>
                <a:latin typeface="Roboto"/>
                <a:ea typeface="+mn-ea"/>
                <a:cs typeface="+mn-cs"/>
              </a:rPr>
              <a:t>0</a:t>
            </a:r>
          </a:p>
        </p:txBody>
      </p:sp>
      <p:sp>
        <p:nvSpPr>
          <p:cNvPr id="5" name="Oval 4"/>
          <p:cNvSpPr/>
          <p:nvPr/>
        </p:nvSpPr>
        <p:spPr>
          <a:xfrm>
            <a:off x="838200" y="2744417"/>
            <a:ext cx="433952" cy="433952"/>
          </a:xfrm>
          <a:prstGeom prst="ellipse">
            <a:avLst/>
          </a:prstGeom>
        </p:spPr>
        <p:style>
          <a:lnRef idx="2">
            <a:schemeClr val="dk1"/>
          </a:lnRef>
          <a:fillRef idx="1">
            <a:schemeClr val="lt1"/>
          </a:fillRef>
          <a:effectRef idx="0">
            <a:schemeClr val="dk1"/>
          </a:effectRef>
          <a:fontRef idx="minor">
            <a:schemeClr val="dk1"/>
          </a:fontRef>
        </p:style>
        <p:txBody>
          <a:bodyPr lIns="36000" tIns="0" rIns="0" b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Roboto"/>
                <a:ea typeface="+mn-ea"/>
                <a:cs typeface="+mn-cs"/>
              </a:rPr>
              <a:t>v</a:t>
            </a:r>
            <a:r>
              <a:rPr kumimoji="0" lang="en-US" sz="1800" b="0" i="0" u="none" strike="noStrike" kern="1200" cap="none" spc="0" normalizeH="0" baseline="-25000" noProof="0" dirty="0">
                <a:ln>
                  <a:noFill/>
                </a:ln>
                <a:solidFill>
                  <a:srgbClr val="000000"/>
                </a:solidFill>
                <a:effectLst/>
                <a:uLnTx/>
                <a:uFillTx/>
                <a:latin typeface="Roboto"/>
                <a:ea typeface="+mn-ea"/>
                <a:cs typeface="+mn-cs"/>
              </a:rPr>
              <a:t>1</a:t>
            </a:r>
            <a:r>
              <a:rPr kumimoji="0" lang="zh-CN" altLang="en-US" sz="1800" b="0" i="0" u="none" strike="noStrike" kern="1200" cap="none" spc="0" normalizeH="0" baseline="-25000" noProof="0" dirty="0">
                <a:ln>
                  <a:noFill/>
                </a:ln>
                <a:solidFill>
                  <a:srgbClr val="000000"/>
                </a:solidFill>
                <a:effectLst/>
                <a:uLnTx/>
                <a:uFillTx/>
                <a:latin typeface="Roboto"/>
                <a:ea typeface="+mn-ea"/>
                <a:cs typeface="+mn-cs"/>
              </a:rPr>
              <a:t> </a:t>
            </a:r>
            <a:endParaRPr kumimoji="0" lang="en-US" sz="1800" b="0" i="0" u="none" strike="noStrike" kern="1200" cap="none" spc="0" normalizeH="0" baseline="-25000" noProof="0" dirty="0">
              <a:ln>
                <a:noFill/>
              </a:ln>
              <a:solidFill>
                <a:srgbClr val="000000"/>
              </a:solidFill>
              <a:effectLst/>
              <a:uLnTx/>
              <a:uFillTx/>
              <a:latin typeface="Roboto"/>
              <a:ea typeface="+mn-ea"/>
              <a:cs typeface="+mn-cs"/>
            </a:endParaRPr>
          </a:p>
        </p:txBody>
      </p:sp>
      <p:sp>
        <p:nvSpPr>
          <p:cNvPr id="6" name="Oval 5"/>
          <p:cNvSpPr/>
          <p:nvPr/>
        </p:nvSpPr>
        <p:spPr>
          <a:xfrm>
            <a:off x="2731004" y="1924585"/>
            <a:ext cx="433952" cy="433952"/>
          </a:xfrm>
          <a:prstGeom prst="ellipse">
            <a:avLst/>
          </a:prstGeom>
        </p:spPr>
        <p:style>
          <a:lnRef idx="2">
            <a:schemeClr val="dk1"/>
          </a:lnRef>
          <a:fillRef idx="1">
            <a:schemeClr val="lt1"/>
          </a:fillRef>
          <a:effectRef idx="0">
            <a:schemeClr val="dk1"/>
          </a:effectRef>
          <a:fontRef idx="minor">
            <a:schemeClr val="dk1"/>
          </a:fontRef>
        </p:style>
        <p:txBody>
          <a:bodyPr lIns="36000" tIns="0" rIns="0" b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Roboto"/>
                <a:ea typeface="+mn-ea"/>
                <a:cs typeface="+mn-cs"/>
              </a:rPr>
              <a:t>v</a:t>
            </a:r>
            <a:r>
              <a:rPr kumimoji="0" lang="en-US" sz="1800" b="0" i="0" u="none" strike="noStrike" kern="1200" cap="none" spc="0" normalizeH="0" baseline="-25000" noProof="0" dirty="0">
                <a:ln>
                  <a:noFill/>
                </a:ln>
                <a:solidFill>
                  <a:srgbClr val="000000"/>
                </a:solidFill>
                <a:effectLst/>
                <a:uLnTx/>
                <a:uFillTx/>
                <a:latin typeface="Roboto"/>
                <a:ea typeface="+mn-ea"/>
                <a:cs typeface="+mn-cs"/>
              </a:rPr>
              <a:t>6</a:t>
            </a:r>
            <a:endParaRPr kumimoji="0" lang="en-US" sz="1800" b="0" i="0" u="none" strike="noStrike" kern="1200" cap="none" spc="0" normalizeH="0" baseline="0" noProof="0" dirty="0">
              <a:ln>
                <a:noFill/>
              </a:ln>
              <a:solidFill>
                <a:srgbClr val="000000"/>
              </a:solidFill>
              <a:effectLst/>
              <a:uLnTx/>
              <a:uFillTx/>
              <a:latin typeface="Roboto"/>
              <a:ea typeface="+mn-ea"/>
              <a:cs typeface="+mn-cs"/>
            </a:endParaRPr>
          </a:p>
        </p:txBody>
      </p:sp>
      <p:sp>
        <p:nvSpPr>
          <p:cNvPr id="7" name="Oval 6"/>
          <p:cNvSpPr/>
          <p:nvPr/>
        </p:nvSpPr>
        <p:spPr>
          <a:xfrm>
            <a:off x="2147569" y="2590992"/>
            <a:ext cx="433952" cy="433952"/>
          </a:xfrm>
          <a:prstGeom prst="ellipse">
            <a:avLst/>
          </a:prstGeom>
        </p:spPr>
        <p:style>
          <a:lnRef idx="2">
            <a:schemeClr val="dk1"/>
          </a:lnRef>
          <a:fillRef idx="1">
            <a:schemeClr val="lt1"/>
          </a:fillRef>
          <a:effectRef idx="0">
            <a:schemeClr val="dk1"/>
          </a:effectRef>
          <a:fontRef idx="minor">
            <a:schemeClr val="dk1"/>
          </a:fontRef>
        </p:style>
        <p:txBody>
          <a:bodyPr lIns="36000" tIns="0" rIns="0" b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Roboto"/>
                <a:ea typeface="+mn-ea"/>
                <a:cs typeface="+mn-cs"/>
              </a:rPr>
              <a:t>v</a:t>
            </a:r>
            <a:r>
              <a:rPr kumimoji="0" lang="en-US" sz="1800" b="0" i="0" u="none" strike="noStrike" kern="1200" cap="none" spc="0" normalizeH="0" baseline="-25000" noProof="0" dirty="0">
                <a:ln>
                  <a:noFill/>
                </a:ln>
                <a:solidFill>
                  <a:srgbClr val="000000"/>
                </a:solidFill>
                <a:effectLst/>
                <a:uLnTx/>
                <a:uFillTx/>
                <a:latin typeface="Roboto"/>
                <a:ea typeface="+mn-ea"/>
                <a:cs typeface="+mn-cs"/>
              </a:rPr>
              <a:t>3</a:t>
            </a:r>
            <a:endParaRPr kumimoji="0" lang="en-US" sz="1800" b="0" i="0" u="none" strike="noStrike" kern="1200" cap="none" spc="0" normalizeH="0" baseline="0" noProof="0" dirty="0">
              <a:ln>
                <a:noFill/>
              </a:ln>
              <a:solidFill>
                <a:srgbClr val="000000"/>
              </a:solidFill>
              <a:effectLst/>
              <a:uLnTx/>
              <a:uFillTx/>
              <a:latin typeface="Roboto"/>
              <a:ea typeface="+mn-ea"/>
              <a:cs typeface="+mn-cs"/>
            </a:endParaRPr>
          </a:p>
        </p:txBody>
      </p:sp>
      <p:sp>
        <p:nvSpPr>
          <p:cNvPr id="8" name="Oval 7"/>
          <p:cNvSpPr/>
          <p:nvPr/>
        </p:nvSpPr>
        <p:spPr>
          <a:xfrm>
            <a:off x="1584301" y="3364860"/>
            <a:ext cx="433952" cy="433952"/>
          </a:xfrm>
          <a:prstGeom prst="ellipse">
            <a:avLst/>
          </a:prstGeom>
        </p:spPr>
        <p:style>
          <a:lnRef idx="2">
            <a:schemeClr val="dk1"/>
          </a:lnRef>
          <a:fillRef idx="1">
            <a:schemeClr val="lt1"/>
          </a:fillRef>
          <a:effectRef idx="0">
            <a:schemeClr val="dk1"/>
          </a:effectRef>
          <a:fontRef idx="minor">
            <a:schemeClr val="dk1"/>
          </a:fontRef>
        </p:style>
        <p:txBody>
          <a:bodyPr lIns="36000" tIns="0" rIns="0" b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Roboto"/>
                <a:ea typeface="+mn-ea"/>
                <a:cs typeface="+mn-cs"/>
              </a:rPr>
              <a:t>v</a:t>
            </a:r>
            <a:r>
              <a:rPr kumimoji="0" lang="en-US" sz="1800" b="0" i="0" u="none" strike="noStrike" kern="1200" cap="none" spc="0" normalizeH="0" baseline="-25000" noProof="0" dirty="0">
                <a:ln>
                  <a:noFill/>
                </a:ln>
                <a:solidFill>
                  <a:srgbClr val="000000"/>
                </a:solidFill>
                <a:effectLst/>
                <a:uLnTx/>
                <a:uFillTx/>
                <a:latin typeface="Roboto"/>
                <a:ea typeface="+mn-ea"/>
                <a:cs typeface="+mn-cs"/>
              </a:rPr>
              <a:t>2</a:t>
            </a:r>
          </a:p>
        </p:txBody>
      </p:sp>
      <p:sp>
        <p:nvSpPr>
          <p:cNvPr id="9" name="Oval 8"/>
          <p:cNvSpPr/>
          <p:nvPr/>
        </p:nvSpPr>
        <p:spPr>
          <a:xfrm>
            <a:off x="2679061" y="3216734"/>
            <a:ext cx="433952" cy="433952"/>
          </a:xfrm>
          <a:prstGeom prst="ellipse">
            <a:avLst/>
          </a:prstGeom>
        </p:spPr>
        <p:style>
          <a:lnRef idx="2">
            <a:schemeClr val="dk1"/>
          </a:lnRef>
          <a:fillRef idx="1">
            <a:schemeClr val="lt1"/>
          </a:fillRef>
          <a:effectRef idx="0">
            <a:schemeClr val="dk1"/>
          </a:effectRef>
          <a:fontRef idx="minor">
            <a:schemeClr val="dk1"/>
          </a:fontRef>
        </p:style>
        <p:txBody>
          <a:bodyPr lIns="36000" tIns="0" rIns="0" b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Roboto"/>
                <a:ea typeface="+mn-ea"/>
                <a:cs typeface="+mn-cs"/>
              </a:rPr>
              <a:t>v</a:t>
            </a:r>
            <a:r>
              <a:rPr kumimoji="0" lang="en-US" sz="1800" b="0" i="0" u="none" strike="noStrike" kern="1200" cap="none" spc="0" normalizeH="0" baseline="-25000" noProof="0" dirty="0">
                <a:ln>
                  <a:noFill/>
                </a:ln>
                <a:solidFill>
                  <a:srgbClr val="000000"/>
                </a:solidFill>
                <a:effectLst/>
                <a:uLnTx/>
                <a:uFillTx/>
                <a:latin typeface="Roboto"/>
                <a:ea typeface="+mn-ea"/>
                <a:cs typeface="+mn-cs"/>
              </a:rPr>
              <a:t>4</a:t>
            </a:r>
            <a:endParaRPr kumimoji="0" lang="en-US" sz="1800" b="0" i="0" u="none" strike="noStrike" kern="1200" cap="none" spc="0" normalizeH="0" baseline="0" noProof="0" dirty="0">
              <a:ln>
                <a:noFill/>
              </a:ln>
              <a:solidFill>
                <a:srgbClr val="000000"/>
              </a:solidFill>
              <a:effectLst/>
              <a:uLnTx/>
              <a:uFillTx/>
              <a:latin typeface="Roboto"/>
              <a:ea typeface="+mn-ea"/>
              <a:cs typeface="+mn-cs"/>
            </a:endParaRPr>
          </a:p>
        </p:txBody>
      </p:sp>
      <p:sp>
        <p:nvSpPr>
          <p:cNvPr id="10" name="Oval 9"/>
          <p:cNvSpPr/>
          <p:nvPr/>
        </p:nvSpPr>
        <p:spPr>
          <a:xfrm>
            <a:off x="3704703" y="1963023"/>
            <a:ext cx="433952" cy="433952"/>
          </a:xfrm>
          <a:prstGeom prst="ellipse">
            <a:avLst/>
          </a:prstGeom>
        </p:spPr>
        <p:style>
          <a:lnRef idx="2">
            <a:schemeClr val="dk1"/>
          </a:lnRef>
          <a:fillRef idx="1">
            <a:schemeClr val="lt1"/>
          </a:fillRef>
          <a:effectRef idx="0">
            <a:schemeClr val="dk1"/>
          </a:effectRef>
          <a:fontRef idx="minor">
            <a:schemeClr val="dk1"/>
          </a:fontRef>
        </p:style>
        <p:txBody>
          <a:bodyPr lIns="36000" tIns="0" rIns="0" b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Roboto"/>
                <a:ea typeface="+mn-ea"/>
                <a:cs typeface="+mn-cs"/>
              </a:rPr>
              <a:t>v</a:t>
            </a:r>
            <a:r>
              <a:rPr kumimoji="0" lang="en-US" sz="1800" b="0" i="0" u="none" strike="noStrike" kern="1200" cap="none" spc="0" normalizeH="0" baseline="-25000" noProof="0" dirty="0">
                <a:ln>
                  <a:noFill/>
                </a:ln>
                <a:solidFill>
                  <a:srgbClr val="000000"/>
                </a:solidFill>
                <a:effectLst/>
                <a:uLnTx/>
                <a:uFillTx/>
                <a:latin typeface="Roboto"/>
                <a:ea typeface="+mn-ea"/>
                <a:cs typeface="+mn-cs"/>
              </a:rPr>
              <a:t>7</a:t>
            </a:r>
            <a:endParaRPr kumimoji="0" lang="en-US" sz="1800" b="0" i="0" u="none" strike="noStrike" kern="1200" cap="none" spc="0" normalizeH="0" baseline="0" noProof="0" dirty="0">
              <a:ln>
                <a:noFill/>
              </a:ln>
              <a:solidFill>
                <a:srgbClr val="000000"/>
              </a:solidFill>
              <a:effectLst/>
              <a:uLnTx/>
              <a:uFillTx/>
              <a:latin typeface="Roboto"/>
              <a:ea typeface="+mn-ea"/>
              <a:cs typeface="+mn-cs"/>
            </a:endParaRPr>
          </a:p>
        </p:txBody>
      </p:sp>
      <p:sp>
        <p:nvSpPr>
          <p:cNvPr id="11" name="Oval 10"/>
          <p:cNvSpPr/>
          <p:nvPr/>
        </p:nvSpPr>
        <p:spPr>
          <a:xfrm>
            <a:off x="3210554" y="2595208"/>
            <a:ext cx="433952" cy="433952"/>
          </a:xfrm>
          <a:prstGeom prst="ellipse">
            <a:avLst/>
          </a:prstGeom>
        </p:spPr>
        <p:style>
          <a:lnRef idx="2">
            <a:schemeClr val="dk1"/>
          </a:lnRef>
          <a:fillRef idx="1">
            <a:schemeClr val="lt1"/>
          </a:fillRef>
          <a:effectRef idx="0">
            <a:schemeClr val="dk1"/>
          </a:effectRef>
          <a:fontRef idx="minor">
            <a:schemeClr val="dk1"/>
          </a:fontRef>
        </p:style>
        <p:txBody>
          <a:bodyPr lIns="36000" tIns="0" rIns="0" b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Roboto"/>
                <a:ea typeface="+mn-ea"/>
                <a:cs typeface="+mn-cs"/>
              </a:rPr>
              <a:t>v</a:t>
            </a:r>
            <a:r>
              <a:rPr kumimoji="0" lang="en-US" sz="1800" b="0" i="0" u="none" strike="noStrike" kern="1200" cap="none" spc="0" normalizeH="0" baseline="-25000" noProof="0" dirty="0">
                <a:ln>
                  <a:noFill/>
                </a:ln>
                <a:solidFill>
                  <a:srgbClr val="000000"/>
                </a:solidFill>
                <a:effectLst/>
                <a:uLnTx/>
                <a:uFillTx/>
                <a:latin typeface="Roboto"/>
                <a:ea typeface="+mn-ea"/>
                <a:cs typeface="+mn-cs"/>
              </a:rPr>
              <a:t>5</a:t>
            </a:r>
            <a:endParaRPr kumimoji="0" lang="en-US" sz="1800" b="0" i="0" u="none" strike="noStrike" kern="1200" cap="none" spc="0" normalizeH="0" baseline="0" noProof="0" dirty="0">
              <a:ln>
                <a:noFill/>
              </a:ln>
              <a:solidFill>
                <a:srgbClr val="000000"/>
              </a:solidFill>
              <a:effectLst/>
              <a:uLnTx/>
              <a:uFillTx/>
              <a:latin typeface="Roboto"/>
              <a:ea typeface="+mn-ea"/>
              <a:cs typeface="+mn-cs"/>
            </a:endParaRPr>
          </a:p>
        </p:txBody>
      </p:sp>
      <p:sp>
        <p:nvSpPr>
          <p:cNvPr id="12" name="Oval 11"/>
          <p:cNvSpPr/>
          <p:nvPr/>
        </p:nvSpPr>
        <p:spPr>
          <a:xfrm>
            <a:off x="3704703" y="3101493"/>
            <a:ext cx="433952" cy="433952"/>
          </a:xfrm>
          <a:prstGeom prst="ellipse">
            <a:avLst/>
          </a:prstGeom>
        </p:spPr>
        <p:style>
          <a:lnRef idx="2">
            <a:schemeClr val="dk1"/>
          </a:lnRef>
          <a:fillRef idx="1">
            <a:schemeClr val="lt1"/>
          </a:fillRef>
          <a:effectRef idx="0">
            <a:schemeClr val="dk1"/>
          </a:effectRef>
          <a:fontRef idx="minor">
            <a:schemeClr val="dk1"/>
          </a:fontRef>
        </p:style>
        <p:txBody>
          <a:bodyPr lIns="36000" tIns="0" rIns="0" b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Roboto"/>
                <a:ea typeface="+mn-ea"/>
                <a:cs typeface="+mn-cs"/>
              </a:rPr>
              <a:t>v</a:t>
            </a:r>
            <a:r>
              <a:rPr kumimoji="0" lang="en-US" sz="1800" b="0" i="0" u="none" strike="noStrike" kern="1200" cap="none" spc="0" normalizeH="0" baseline="-25000" noProof="0" dirty="0">
                <a:ln>
                  <a:noFill/>
                </a:ln>
                <a:solidFill>
                  <a:srgbClr val="000000"/>
                </a:solidFill>
                <a:effectLst/>
                <a:uLnTx/>
                <a:uFillTx/>
                <a:latin typeface="Roboto"/>
                <a:ea typeface="+mn-ea"/>
                <a:cs typeface="+mn-cs"/>
              </a:rPr>
              <a:t>8</a:t>
            </a:r>
            <a:endParaRPr kumimoji="0" lang="en-US" sz="1800" b="0" i="0" u="none" strike="noStrike" kern="1200" cap="none" spc="0" normalizeH="0" baseline="0" noProof="0" dirty="0">
              <a:ln>
                <a:noFill/>
              </a:ln>
              <a:solidFill>
                <a:srgbClr val="000000"/>
              </a:solidFill>
              <a:effectLst/>
              <a:uLnTx/>
              <a:uFillTx/>
              <a:latin typeface="Roboto"/>
              <a:ea typeface="+mn-ea"/>
              <a:cs typeface="+mn-cs"/>
            </a:endParaRPr>
          </a:p>
        </p:txBody>
      </p:sp>
      <p:cxnSp>
        <p:nvCxnSpPr>
          <p:cNvPr id="13" name="Straight Connector 12"/>
          <p:cNvCxnSpPr>
            <a:stCxn id="6" idx="3"/>
            <a:endCxn id="7" idx="7"/>
          </p:cNvCxnSpPr>
          <p:nvPr/>
        </p:nvCxnSpPr>
        <p:spPr>
          <a:xfrm flipH="1">
            <a:off x="1208601" y="2338790"/>
            <a:ext cx="309935" cy="469178"/>
          </a:xfrm>
          <a:prstGeom prst="line">
            <a:avLst/>
          </a:prstGeom>
        </p:spPr>
        <p:style>
          <a:lnRef idx="2">
            <a:schemeClr val="dk1"/>
          </a:lnRef>
          <a:fillRef idx="0">
            <a:schemeClr val="dk1"/>
          </a:fillRef>
          <a:effectRef idx="1">
            <a:schemeClr val="dk1"/>
          </a:effectRef>
          <a:fontRef idx="minor">
            <a:schemeClr val="tx1"/>
          </a:fontRef>
        </p:style>
      </p:cxnSp>
      <p:cxnSp>
        <p:nvCxnSpPr>
          <p:cNvPr id="14" name="Straight Connector 13"/>
          <p:cNvCxnSpPr>
            <a:stCxn id="6" idx="5"/>
            <a:endCxn id="9" idx="1"/>
          </p:cNvCxnSpPr>
          <p:nvPr/>
        </p:nvCxnSpPr>
        <p:spPr>
          <a:xfrm>
            <a:off x="1825386" y="2338790"/>
            <a:ext cx="385734" cy="315753"/>
          </a:xfrm>
          <a:prstGeom prst="line">
            <a:avLst/>
          </a:prstGeom>
        </p:spPr>
        <p:style>
          <a:lnRef idx="2">
            <a:schemeClr val="dk1"/>
          </a:lnRef>
          <a:fillRef idx="0">
            <a:schemeClr val="dk1"/>
          </a:fillRef>
          <a:effectRef idx="1">
            <a:schemeClr val="dk1"/>
          </a:effectRef>
          <a:fontRef idx="minor">
            <a:schemeClr val="tx1"/>
          </a:fontRef>
        </p:style>
      </p:cxnSp>
      <p:cxnSp>
        <p:nvCxnSpPr>
          <p:cNvPr id="15" name="Straight Connector 14"/>
          <p:cNvCxnSpPr>
            <a:stCxn id="7" idx="5"/>
            <a:endCxn id="10" idx="1"/>
          </p:cNvCxnSpPr>
          <p:nvPr/>
        </p:nvCxnSpPr>
        <p:spPr>
          <a:xfrm>
            <a:off x="1208601" y="3114818"/>
            <a:ext cx="439251" cy="313593"/>
          </a:xfrm>
          <a:prstGeom prst="line">
            <a:avLst/>
          </a:prstGeom>
        </p:spPr>
        <p:style>
          <a:lnRef idx="2">
            <a:schemeClr val="dk1"/>
          </a:lnRef>
          <a:fillRef idx="0">
            <a:schemeClr val="dk1"/>
          </a:fillRef>
          <a:effectRef idx="1">
            <a:schemeClr val="dk1"/>
          </a:effectRef>
          <a:fontRef idx="minor">
            <a:schemeClr val="tx1"/>
          </a:fontRef>
        </p:style>
      </p:cxnSp>
      <p:cxnSp>
        <p:nvCxnSpPr>
          <p:cNvPr id="16" name="Straight Connector 15"/>
          <p:cNvCxnSpPr>
            <a:stCxn id="10" idx="7"/>
            <a:endCxn id="9" idx="3"/>
          </p:cNvCxnSpPr>
          <p:nvPr/>
        </p:nvCxnSpPr>
        <p:spPr>
          <a:xfrm flipV="1">
            <a:off x="1954702" y="2961393"/>
            <a:ext cx="256418" cy="467018"/>
          </a:xfrm>
          <a:prstGeom prst="line">
            <a:avLst/>
          </a:prstGeom>
        </p:spPr>
        <p:style>
          <a:lnRef idx="2">
            <a:schemeClr val="dk1"/>
          </a:lnRef>
          <a:fillRef idx="0">
            <a:schemeClr val="dk1"/>
          </a:fillRef>
          <a:effectRef idx="1">
            <a:schemeClr val="dk1"/>
          </a:effectRef>
          <a:fontRef idx="minor">
            <a:schemeClr val="tx1"/>
          </a:fontRef>
        </p:style>
      </p:cxnSp>
      <p:cxnSp>
        <p:nvCxnSpPr>
          <p:cNvPr id="17" name="Straight Connector 16"/>
          <p:cNvCxnSpPr>
            <a:stCxn id="7" idx="6"/>
            <a:endCxn id="9" idx="2"/>
          </p:cNvCxnSpPr>
          <p:nvPr/>
        </p:nvCxnSpPr>
        <p:spPr>
          <a:xfrm flipV="1">
            <a:off x="1272152" y="2807968"/>
            <a:ext cx="875417" cy="153425"/>
          </a:xfrm>
          <a:prstGeom prst="line">
            <a:avLst/>
          </a:prstGeom>
        </p:spPr>
        <p:style>
          <a:lnRef idx="2">
            <a:schemeClr val="dk1"/>
          </a:lnRef>
          <a:fillRef idx="0">
            <a:schemeClr val="dk1"/>
          </a:fillRef>
          <a:effectRef idx="1">
            <a:schemeClr val="dk1"/>
          </a:effectRef>
          <a:fontRef idx="minor">
            <a:schemeClr val="tx1"/>
          </a:fontRef>
        </p:style>
      </p:cxnSp>
      <p:cxnSp>
        <p:nvCxnSpPr>
          <p:cNvPr id="18" name="Straight Connector 17"/>
          <p:cNvCxnSpPr>
            <a:stCxn id="6" idx="4"/>
            <a:endCxn id="10" idx="0"/>
          </p:cNvCxnSpPr>
          <p:nvPr/>
        </p:nvCxnSpPr>
        <p:spPr>
          <a:xfrm>
            <a:off x="1671961" y="2402341"/>
            <a:ext cx="129316" cy="962519"/>
          </a:xfrm>
          <a:prstGeom prst="line">
            <a:avLst/>
          </a:prstGeom>
        </p:spPr>
        <p:style>
          <a:lnRef idx="2">
            <a:schemeClr val="dk1"/>
          </a:lnRef>
          <a:fillRef idx="0">
            <a:schemeClr val="dk1"/>
          </a:fillRef>
          <a:effectRef idx="1">
            <a:schemeClr val="dk1"/>
          </a:effectRef>
          <a:fontRef idx="minor">
            <a:schemeClr val="tx1"/>
          </a:fontRef>
        </p:style>
      </p:cxnSp>
      <p:cxnSp>
        <p:nvCxnSpPr>
          <p:cNvPr id="19" name="Straight Connector 18"/>
          <p:cNvCxnSpPr>
            <a:stCxn id="9" idx="7"/>
            <a:endCxn id="8" idx="3"/>
          </p:cNvCxnSpPr>
          <p:nvPr/>
        </p:nvCxnSpPr>
        <p:spPr>
          <a:xfrm flipV="1">
            <a:off x="2517970" y="2294986"/>
            <a:ext cx="276585" cy="359557"/>
          </a:xfrm>
          <a:prstGeom prst="line">
            <a:avLst/>
          </a:prstGeom>
        </p:spPr>
        <p:style>
          <a:lnRef idx="2">
            <a:schemeClr val="dk1"/>
          </a:lnRef>
          <a:fillRef idx="0">
            <a:schemeClr val="dk1"/>
          </a:fillRef>
          <a:effectRef idx="1">
            <a:schemeClr val="dk1"/>
          </a:effectRef>
          <a:fontRef idx="minor">
            <a:schemeClr val="tx1"/>
          </a:fontRef>
        </p:style>
      </p:cxnSp>
      <p:cxnSp>
        <p:nvCxnSpPr>
          <p:cNvPr id="20" name="Straight Connector 19"/>
          <p:cNvCxnSpPr>
            <a:stCxn id="9" idx="6"/>
            <a:endCxn id="13" idx="2"/>
          </p:cNvCxnSpPr>
          <p:nvPr/>
        </p:nvCxnSpPr>
        <p:spPr>
          <a:xfrm>
            <a:off x="2581521" y="2807968"/>
            <a:ext cx="629033" cy="4216"/>
          </a:xfrm>
          <a:prstGeom prst="line">
            <a:avLst/>
          </a:prstGeom>
        </p:spPr>
        <p:style>
          <a:lnRef idx="2">
            <a:schemeClr val="dk1"/>
          </a:lnRef>
          <a:fillRef idx="0">
            <a:schemeClr val="dk1"/>
          </a:fillRef>
          <a:effectRef idx="1">
            <a:schemeClr val="dk1"/>
          </a:effectRef>
          <a:fontRef idx="minor">
            <a:schemeClr val="tx1"/>
          </a:fontRef>
        </p:style>
      </p:cxnSp>
      <p:cxnSp>
        <p:nvCxnSpPr>
          <p:cNvPr id="21" name="Straight Connector 20"/>
          <p:cNvCxnSpPr>
            <a:stCxn id="10" idx="6"/>
            <a:endCxn id="11" idx="2"/>
          </p:cNvCxnSpPr>
          <p:nvPr/>
        </p:nvCxnSpPr>
        <p:spPr>
          <a:xfrm flipV="1">
            <a:off x="2018253" y="3433710"/>
            <a:ext cx="660808" cy="148126"/>
          </a:xfrm>
          <a:prstGeom prst="line">
            <a:avLst/>
          </a:prstGeom>
        </p:spPr>
        <p:style>
          <a:lnRef idx="2">
            <a:schemeClr val="dk1"/>
          </a:lnRef>
          <a:fillRef idx="0">
            <a:schemeClr val="dk1"/>
          </a:fillRef>
          <a:effectRef idx="1">
            <a:schemeClr val="dk1"/>
          </a:effectRef>
          <a:fontRef idx="minor">
            <a:schemeClr val="tx1"/>
          </a:fontRef>
        </p:style>
      </p:cxnSp>
      <p:cxnSp>
        <p:nvCxnSpPr>
          <p:cNvPr id="22" name="Straight Connector 21"/>
          <p:cNvCxnSpPr>
            <a:stCxn id="9" idx="5"/>
            <a:endCxn id="11" idx="1"/>
          </p:cNvCxnSpPr>
          <p:nvPr/>
        </p:nvCxnSpPr>
        <p:spPr>
          <a:xfrm>
            <a:off x="2517970" y="2961393"/>
            <a:ext cx="224642" cy="318892"/>
          </a:xfrm>
          <a:prstGeom prst="line">
            <a:avLst/>
          </a:prstGeom>
        </p:spPr>
        <p:style>
          <a:lnRef idx="2">
            <a:schemeClr val="dk1"/>
          </a:lnRef>
          <a:fillRef idx="0">
            <a:schemeClr val="dk1"/>
          </a:fillRef>
          <a:effectRef idx="1">
            <a:schemeClr val="dk1"/>
          </a:effectRef>
          <a:fontRef idx="minor">
            <a:schemeClr val="tx1"/>
          </a:fontRef>
        </p:style>
      </p:cxnSp>
      <p:cxnSp>
        <p:nvCxnSpPr>
          <p:cNvPr id="23" name="Straight Connector 22"/>
          <p:cNvCxnSpPr>
            <a:stCxn id="11" idx="7"/>
            <a:endCxn id="13" idx="3"/>
          </p:cNvCxnSpPr>
          <p:nvPr/>
        </p:nvCxnSpPr>
        <p:spPr>
          <a:xfrm flipV="1">
            <a:off x="3049462" y="2965609"/>
            <a:ext cx="224643" cy="314676"/>
          </a:xfrm>
          <a:prstGeom prst="line">
            <a:avLst/>
          </a:prstGeom>
        </p:spPr>
        <p:style>
          <a:lnRef idx="2">
            <a:schemeClr val="dk1"/>
          </a:lnRef>
          <a:fillRef idx="0">
            <a:schemeClr val="dk1"/>
          </a:fillRef>
          <a:effectRef idx="1">
            <a:schemeClr val="dk1"/>
          </a:effectRef>
          <a:fontRef idx="minor">
            <a:schemeClr val="tx1"/>
          </a:fontRef>
        </p:style>
      </p:cxnSp>
      <p:cxnSp>
        <p:nvCxnSpPr>
          <p:cNvPr id="24" name="Straight Connector 23"/>
          <p:cNvCxnSpPr>
            <a:stCxn id="8" idx="5"/>
            <a:endCxn id="13" idx="1"/>
          </p:cNvCxnSpPr>
          <p:nvPr/>
        </p:nvCxnSpPr>
        <p:spPr>
          <a:xfrm>
            <a:off x="3101405" y="2294986"/>
            <a:ext cx="172700" cy="363773"/>
          </a:xfrm>
          <a:prstGeom prst="line">
            <a:avLst/>
          </a:prstGeom>
        </p:spPr>
        <p:style>
          <a:lnRef idx="2">
            <a:schemeClr val="dk1"/>
          </a:lnRef>
          <a:fillRef idx="0">
            <a:schemeClr val="dk1"/>
          </a:fillRef>
          <a:effectRef idx="1">
            <a:schemeClr val="dk1"/>
          </a:effectRef>
          <a:fontRef idx="minor">
            <a:schemeClr val="tx1"/>
          </a:fontRef>
        </p:style>
      </p:cxnSp>
      <p:cxnSp>
        <p:nvCxnSpPr>
          <p:cNvPr id="25" name="Straight Connector 24"/>
          <p:cNvCxnSpPr>
            <a:stCxn id="8" idx="6"/>
            <a:endCxn id="12" idx="2"/>
          </p:cNvCxnSpPr>
          <p:nvPr/>
        </p:nvCxnSpPr>
        <p:spPr>
          <a:xfrm>
            <a:off x="3164956" y="2141561"/>
            <a:ext cx="539747" cy="38438"/>
          </a:xfrm>
          <a:prstGeom prst="line">
            <a:avLst/>
          </a:prstGeom>
        </p:spPr>
        <p:style>
          <a:lnRef idx="2">
            <a:schemeClr val="dk1"/>
          </a:lnRef>
          <a:fillRef idx="0">
            <a:schemeClr val="dk1"/>
          </a:fillRef>
          <a:effectRef idx="1">
            <a:schemeClr val="dk1"/>
          </a:effectRef>
          <a:fontRef idx="minor">
            <a:schemeClr val="tx1"/>
          </a:fontRef>
        </p:style>
      </p:cxnSp>
      <p:cxnSp>
        <p:nvCxnSpPr>
          <p:cNvPr id="26" name="Straight Connector 25"/>
          <p:cNvCxnSpPr>
            <a:stCxn id="13" idx="7"/>
            <a:endCxn id="12" idx="3"/>
          </p:cNvCxnSpPr>
          <p:nvPr/>
        </p:nvCxnSpPr>
        <p:spPr>
          <a:xfrm flipV="1">
            <a:off x="3580955" y="2333424"/>
            <a:ext cx="187299" cy="325335"/>
          </a:xfrm>
          <a:prstGeom prst="line">
            <a:avLst/>
          </a:prstGeom>
        </p:spPr>
        <p:style>
          <a:lnRef idx="2">
            <a:schemeClr val="dk1"/>
          </a:lnRef>
          <a:fillRef idx="0">
            <a:schemeClr val="dk1"/>
          </a:fillRef>
          <a:effectRef idx="1">
            <a:schemeClr val="dk1"/>
          </a:effectRef>
          <a:fontRef idx="minor">
            <a:schemeClr val="tx1"/>
          </a:fontRef>
        </p:style>
      </p:cxnSp>
      <p:cxnSp>
        <p:nvCxnSpPr>
          <p:cNvPr id="27" name="Straight Connector 26"/>
          <p:cNvCxnSpPr>
            <a:stCxn id="13" idx="5"/>
            <a:endCxn id="14" idx="1"/>
          </p:cNvCxnSpPr>
          <p:nvPr/>
        </p:nvCxnSpPr>
        <p:spPr>
          <a:xfrm>
            <a:off x="3580955" y="2965609"/>
            <a:ext cx="187299" cy="199435"/>
          </a:xfrm>
          <a:prstGeom prst="line">
            <a:avLst/>
          </a:prstGeom>
        </p:spPr>
        <p:style>
          <a:lnRef idx="2">
            <a:schemeClr val="dk1"/>
          </a:lnRef>
          <a:fillRef idx="0">
            <a:schemeClr val="dk1"/>
          </a:fillRef>
          <a:effectRef idx="1">
            <a:schemeClr val="dk1"/>
          </a:effectRef>
          <a:fontRef idx="minor">
            <a:schemeClr val="tx1"/>
          </a:fontRef>
        </p:style>
      </p:cxnSp>
      <p:sp>
        <p:nvSpPr>
          <p:cNvPr id="216" name="TextBox 215"/>
          <p:cNvSpPr txBox="1"/>
          <p:nvPr/>
        </p:nvSpPr>
        <p:spPr>
          <a:xfrm>
            <a:off x="838200" y="4229397"/>
            <a:ext cx="4526280"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Roboto"/>
                <a:ea typeface="+mn-ea"/>
                <a:cs typeface="+mn-cs"/>
              </a:rPr>
              <a:t>Initialize the core number by degree</a:t>
            </a:r>
          </a:p>
        </p:txBody>
      </p:sp>
      <p:sp>
        <p:nvSpPr>
          <p:cNvPr id="217" name="TextBox 216"/>
          <p:cNvSpPr txBox="1"/>
          <p:nvPr/>
        </p:nvSpPr>
        <p:spPr>
          <a:xfrm>
            <a:off x="5574113" y="4217058"/>
            <a:ext cx="3015916"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Roboto"/>
                <a:ea typeface="+mn-ea"/>
                <a:cs typeface="+mn-cs"/>
              </a:rPr>
              <a:t>Iteration </a:t>
            </a:r>
            <a:r>
              <a:rPr kumimoji="0" lang="en-US" sz="2000" b="1" i="1" u="none" strike="noStrike" kern="1200" cap="none" spc="0" normalizeH="0" baseline="0" noProof="0" dirty="0">
                <a:ln>
                  <a:noFill/>
                </a:ln>
                <a:solidFill>
                  <a:srgbClr val="FA91B6">
                    <a:lumMod val="75000"/>
                  </a:srgbClr>
                </a:solidFill>
                <a:effectLst/>
                <a:uLnTx/>
                <a:uFillTx/>
                <a:latin typeface="Roboto"/>
                <a:ea typeface="+mn-ea"/>
                <a:cs typeface="+mn-cs"/>
              </a:rPr>
              <a:t>1</a:t>
            </a:r>
          </a:p>
        </p:txBody>
      </p:sp>
      <p:sp>
        <p:nvSpPr>
          <p:cNvPr id="3" name="TextBox 2"/>
          <p:cNvSpPr txBox="1"/>
          <p:nvPr/>
        </p:nvSpPr>
        <p:spPr>
          <a:xfrm>
            <a:off x="9307670" y="4141329"/>
            <a:ext cx="1769933" cy="502702"/>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000" b="0" i="0" u="none" strike="noStrike" kern="1200" cap="none" spc="0" normalizeH="0" baseline="0" noProof="0" dirty="0" err="1">
                <a:ln>
                  <a:noFill/>
                </a:ln>
                <a:solidFill>
                  <a:srgbClr val="000000"/>
                </a:solidFill>
                <a:effectLst/>
                <a:uLnTx/>
                <a:uFillTx/>
                <a:latin typeface="Roboto"/>
                <a:ea typeface="+mn-ea"/>
                <a:cs typeface="+mn-cs"/>
              </a:rPr>
              <a:t>isContinue</a:t>
            </a:r>
            <a:r>
              <a:rPr kumimoji="0" lang="en-US" sz="2000" b="0" i="0" u="none" strike="noStrike" kern="1200" cap="none" spc="0" normalizeH="0" baseline="0" noProof="0" dirty="0">
                <a:ln>
                  <a:noFill/>
                </a:ln>
                <a:solidFill>
                  <a:srgbClr val="000000"/>
                </a:solidFill>
                <a:effectLst/>
                <a:uLnTx/>
                <a:uFillTx/>
                <a:latin typeface="Roboto"/>
                <a:ea typeface="+mn-ea"/>
                <a:cs typeface="+mn-cs"/>
              </a:rPr>
              <a:t>: </a:t>
            </a:r>
            <a:endParaRPr kumimoji="0" lang="en-US" sz="2000" b="1" i="1" u="none" strike="noStrike" kern="1200" cap="none" spc="0" normalizeH="0" baseline="0" noProof="0" dirty="0">
              <a:ln>
                <a:noFill/>
              </a:ln>
              <a:solidFill>
                <a:srgbClr val="FA91B6">
                  <a:lumMod val="75000"/>
                </a:srgbClr>
              </a:solidFill>
              <a:effectLst/>
              <a:uLnTx/>
              <a:uFillTx/>
              <a:latin typeface="Roboto"/>
              <a:ea typeface="+mn-ea"/>
              <a:cs typeface="+mn-cs"/>
            </a:endParaRPr>
          </a:p>
        </p:txBody>
      </p:sp>
      <p:sp>
        <p:nvSpPr>
          <p:cNvPr id="30" name="TextBox 29"/>
          <p:cNvSpPr txBox="1"/>
          <p:nvPr/>
        </p:nvSpPr>
        <p:spPr>
          <a:xfrm>
            <a:off x="10597665" y="4140114"/>
            <a:ext cx="756135" cy="553998"/>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000" b="1" i="1" u="none" strike="noStrike" kern="1200" cap="none" spc="0" normalizeH="0" baseline="0" noProof="0" dirty="0">
                <a:ln>
                  <a:noFill/>
                </a:ln>
                <a:solidFill>
                  <a:srgbClr val="FA91B6">
                    <a:lumMod val="75000"/>
                  </a:srgbClr>
                </a:solidFill>
                <a:effectLst/>
                <a:uLnTx/>
                <a:uFillTx/>
                <a:latin typeface="Roboto"/>
                <a:ea typeface="+mn-ea"/>
                <a:cs typeface="+mn-cs"/>
              </a:rPr>
              <a:t>True</a:t>
            </a:r>
          </a:p>
        </p:txBody>
      </p:sp>
      <p:sp>
        <p:nvSpPr>
          <p:cNvPr id="39" name="Rectangle 27"/>
          <p:cNvSpPr/>
          <p:nvPr/>
        </p:nvSpPr>
        <p:spPr>
          <a:xfrm>
            <a:off x="1931175" y="4875648"/>
            <a:ext cx="1069200" cy="432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a:ln>
                  <a:noFill/>
                </a:ln>
                <a:solidFill>
                  <a:prstClr val="white"/>
                </a:solidFill>
                <a:effectLst/>
                <a:uLnTx/>
                <a:uFillTx/>
                <a:latin typeface="Roboto"/>
                <a:ea typeface="+mn-ea"/>
                <a:cs typeface="+mn-cs"/>
              </a:rPr>
              <a:t>0</a:t>
            </a:r>
            <a:endParaRPr kumimoji="0" lang="en-US" sz="1800" b="1" i="0" u="none" strike="noStrike" kern="1200" cap="none" spc="0" normalizeH="0" baseline="0" noProof="0" dirty="0">
              <a:ln>
                <a:noFill/>
              </a:ln>
              <a:solidFill>
                <a:prstClr val="white"/>
              </a:solidFill>
              <a:effectLst/>
              <a:uLnTx/>
              <a:uFillTx/>
              <a:latin typeface="Roboto"/>
              <a:ea typeface="+mn-ea"/>
              <a:cs typeface="+mn-cs"/>
            </a:endParaRPr>
          </a:p>
        </p:txBody>
      </p:sp>
      <p:sp>
        <p:nvSpPr>
          <p:cNvPr id="40" name="Rectangle 27"/>
          <p:cNvSpPr/>
          <p:nvPr/>
        </p:nvSpPr>
        <p:spPr>
          <a:xfrm>
            <a:off x="3024150" y="4875648"/>
            <a:ext cx="1069200" cy="432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white"/>
                </a:solidFill>
                <a:effectLst/>
                <a:uLnTx/>
                <a:uFillTx/>
                <a:latin typeface="Roboto"/>
                <a:ea typeface="+mn-ea"/>
                <a:cs typeface="+mn-cs"/>
              </a:rPr>
              <a:t>1</a:t>
            </a:r>
            <a:endParaRPr kumimoji="0" lang="en-US" sz="1800" b="1" i="0" u="none" strike="noStrike" kern="1200" cap="none" spc="0" normalizeH="0" baseline="0" noProof="0" dirty="0">
              <a:ln>
                <a:noFill/>
              </a:ln>
              <a:solidFill>
                <a:prstClr val="white"/>
              </a:solidFill>
              <a:effectLst/>
              <a:uLnTx/>
              <a:uFillTx/>
              <a:latin typeface="Roboto"/>
              <a:ea typeface="+mn-ea"/>
              <a:cs typeface="+mn-cs"/>
            </a:endParaRPr>
          </a:p>
        </p:txBody>
      </p:sp>
      <p:sp>
        <p:nvSpPr>
          <p:cNvPr id="41" name="Rectangle 27"/>
          <p:cNvSpPr/>
          <p:nvPr/>
        </p:nvSpPr>
        <p:spPr>
          <a:xfrm>
            <a:off x="4117125" y="4875648"/>
            <a:ext cx="1069200" cy="432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white"/>
                </a:solidFill>
                <a:effectLst/>
                <a:uLnTx/>
                <a:uFillTx/>
                <a:latin typeface="Roboto"/>
                <a:ea typeface="+mn-ea"/>
                <a:cs typeface="+mn-cs"/>
              </a:rPr>
              <a:t>2</a:t>
            </a:r>
            <a:endParaRPr kumimoji="0" lang="en-US" sz="1800" b="1" i="0" u="none" strike="noStrike" kern="1200" cap="none" spc="0" normalizeH="0" baseline="0" noProof="0" dirty="0">
              <a:ln>
                <a:noFill/>
              </a:ln>
              <a:solidFill>
                <a:prstClr val="white"/>
              </a:solidFill>
              <a:effectLst/>
              <a:uLnTx/>
              <a:uFillTx/>
              <a:latin typeface="Roboto"/>
              <a:ea typeface="+mn-ea"/>
              <a:cs typeface="+mn-cs"/>
            </a:endParaRPr>
          </a:p>
        </p:txBody>
      </p:sp>
      <p:sp>
        <p:nvSpPr>
          <p:cNvPr id="43" name="Rectangle 27"/>
          <p:cNvSpPr/>
          <p:nvPr/>
        </p:nvSpPr>
        <p:spPr>
          <a:xfrm>
            <a:off x="5210100" y="4875648"/>
            <a:ext cx="1069200" cy="432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white"/>
                </a:solidFill>
                <a:effectLst/>
                <a:uLnTx/>
                <a:uFillTx/>
                <a:latin typeface="Roboto"/>
                <a:ea typeface="+mn-ea"/>
                <a:cs typeface="+mn-cs"/>
              </a:rPr>
              <a:t>3</a:t>
            </a:r>
            <a:endParaRPr kumimoji="0" lang="en-US" sz="1800" b="1" i="0" u="none" strike="noStrike" kern="1200" cap="none" spc="0" normalizeH="0" baseline="0" noProof="0" dirty="0">
              <a:ln>
                <a:noFill/>
              </a:ln>
              <a:solidFill>
                <a:prstClr val="white"/>
              </a:solidFill>
              <a:effectLst/>
              <a:uLnTx/>
              <a:uFillTx/>
              <a:latin typeface="Roboto"/>
              <a:ea typeface="+mn-ea"/>
              <a:cs typeface="+mn-cs"/>
            </a:endParaRPr>
          </a:p>
        </p:txBody>
      </p:sp>
      <p:sp>
        <p:nvSpPr>
          <p:cNvPr id="44" name="Rectangle 27"/>
          <p:cNvSpPr/>
          <p:nvPr/>
        </p:nvSpPr>
        <p:spPr>
          <a:xfrm>
            <a:off x="6303075" y="4875648"/>
            <a:ext cx="1069200" cy="432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white"/>
                </a:solidFill>
                <a:effectLst/>
                <a:uLnTx/>
                <a:uFillTx/>
                <a:latin typeface="Roboto"/>
                <a:ea typeface="+mn-ea"/>
                <a:cs typeface="+mn-cs"/>
              </a:rPr>
              <a:t>4</a:t>
            </a:r>
            <a:endParaRPr kumimoji="0" lang="en-US" sz="1800" b="1" i="0" u="none" strike="noStrike" kern="1200" cap="none" spc="0" normalizeH="0" baseline="0" noProof="0" dirty="0">
              <a:ln>
                <a:noFill/>
              </a:ln>
              <a:solidFill>
                <a:prstClr val="white"/>
              </a:solidFill>
              <a:effectLst/>
              <a:uLnTx/>
              <a:uFillTx/>
              <a:latin typeface="Roboto"/>
              <a:ea typeface="+mn-ea"/>
              <a:cs typeface="+mn-cs"/>
            </a:endParaRPr>
          </a:p>
        </p:txBody>
      </p:sp>
      <p:sp>
        <p:nvSpPr>
          <p:cNvPr id="45" name="Rectangle 27"/>
          <p:cNvSpPr/>
          <p:nvPr/>
        </p:nvSpPr>
        <p:spPr>
          <a:xfrm>
            <a:off x="7396050" y="4875648"/>
            <a:ext cx="1069200" cy="432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white"/>
                </a:solidFill>
                <a:effectLst/>
                <a:uLnTx/>
                <a:uFillTx/>
                <a:latin typeface="Roboto"/>
                <a:ea typeface="+mn-ea"/>
                <a:cs typeface="+mn-cs"/>
              </a:rPr>
              <a:t>5</a:t>
            </a:r>
            <a:endParaRPr kumimoji="0" lang="en-US" sz="1800" b="1" i="0" u="none" strike="noStrike" kern="1200" cap="none" spc="0" normalizeH="0" baseline="0" noProof="0" dirty="0">
              <a:ln>
                <a:noFill/>
              </a:ln>
              <a:solidFill>
                <a:prstClr val="white"/>
              </a:solidFill>
              <a:effectLst/>
              <a:uLnTx/>
              <a:uFillTx/>
              <a:latin typeface="Roboto"/>
              <a:ea typeface="+mn-ea"/>
              <a:cs typeface="+mn-cs"/>
            </a:endParaRPr>
          </a:p>
        </p:txBody>
      </p:sp>
      <p:sp>
        <p:nvSpPr>
          <p:cNvPr id="46" name="Rectangle 27"/>
          <p:cNvSpPr/>
          <p:nvPr/>
        </p:nvSpPr>
        <p:spPr>
          <a:xfrm>
            <a:off x="8489025" y="4875648"/>
            <a:ext cx="1069200" cy="432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white"/>
                </a:solidFill>
                <a:effectLst/>
                <a:uLnTx/>
                <a:uFillTx/>
                <a:latin typeface="Roboto"/>
                <a:ea typeface="+mn-ea"/>
                <a:cs typeface="+mn-cs"/>
              </a:rPr>
              <a:t>6</a:t>
            </a:r>
            <a:endParaRPr kumimoji="0" lang="en-US" sz="1800" b="1" i="0" u="none" strike="noStrike" kern="1200" cap="none" spc="0" normalizeH="0" baseline="0" noProof="0" dirty="0">
              <a:ln>
                <a:noFill/>
              </a:ln>
              <a:solidFill>
                <a:prstClr val="white"/>
              </a:solidFill>
              <a:effectLst/>
              <a:uLnTx/>
              <a:uFillTx/>
              <a:latin typeface="Roboto"/>
              <a:ea typeface="+mn-ea"/>
              <a:cs typeface="+mn-cs"/>
            </a:endParaRPr>
          </a:p>
        </p:txBody>
      </p:sp>
      <p:sp>
        <p:nvSpPr>
          <p:cNvPr id="47" name="Rectangle 27"/>
          <p:cNvSpPr/>
          <p:nvPr/>
        </p:nvSpPr>
        <p:spPr>
          <a:xfrm>
            <a:off x="9582000" y="4875648"/>
            <a:ext cx="1069200" cy="432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white"/>
                </a:solidFill>
                <a:effectLst/>
                <a:uLnTx/>
                <a:uFillTx/>
                <a:latin typeface="Roboto"/>
                <a:ea typeface="+mn-ea"/>
                <a:cs typeface="+mn-cs"/>
              </a:rPr>
              <a:t>7</a:t>
            </a:r>
            <a:endParaRPr kumimoji="0" lang="en-US" sz="1800" b="1" i="0" u="none" strike="noStrike" kern="1200" cap="none" spc="0" normalizeH="0" baseline="0" noProof="0" dirty="0">
              <a:ln>
                <a:noFill/>
              </a:ln>
              <a:solidFill>
                <a:prstClr val="white"/>
              </a:solidFill>
              <a:effectLst/>
              <a:uLnTx/>
              <a:uFillTx/>
              <a:latin typeface="Roboto"/>
              <a:ea typeface="+mn-ea"/>
              <a:cs typeface="+mn-cs"/>
            </a:endParaRPr>
          </a:p>
        </p:txBody>
      </p:sp>
      <p:sp>
        <p:nvSpPr>
          <p:cNvPr id="48" name="Rectangle 27"/>
          <p:cNvSpPr/>
          <p:nvPr/>
        </p:nvSpPr>
        <p:spPr>
          <a:xfrm>
            <a:off x="10674974" y="4875648"/>
            <a:ext cx="1069200" cy="432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white"/>
                </a:solidFill>
                <a:effectLst/>
                <a:uLnTx/>
                <a:uFillTx/>
                <a:latin typeface="Roboto"/>
                <a:ea typeface="+mn-ea"/>
                <a:cs typeface="+mn-cs"/>
              </a:rPr>
              <a:t>8</a:t>
            </a:r>
            <a:endParaRPr kumimoji="0" lang="en-US" sz="1800" b="1" i="0" u="none" strike="noStrike" kern="1200" cap="none" spc="0" normalizeH="0" baseline="0" noProof="0" dirty="0">
              <a:ln>
                <a:noFill/>
              </a:ln>
              <a:solidFill>
                <a:prstClr val="white"/>
              </a:solidFill>
              <a:effectLst/>
              <a:uLnTx/>
              <a:uFillTx/>
              <a:latin typeface="Roboto"/>
              <a:ea typeface="+mn-ea"/>
              <a:cs typeface="+mn-cs"/>
            </a:endParaRPr>
          </a:p>
        </p:txBody>
      </p:sp>
      <p:sp>
        <p:nvSpPr>
          <p:cNvPr id="31" name="文本框 30"/>
          <p:cNvSpPr txBox="1"/>
          <p:nvPr/>
        </p:nvSpPr>
        <p:spPr>
          <a:xfrm>
            <a:off x="1062688" y="5375808"/>
            <a:ext cx="64403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800" b="0" i="0" u="none" strike="noStrike" kern="1200" cap="none" spc="0" normalizeH="0" baseline="0" noProof="0" dirty="0">
                <a:ln>
                  <a:noFill/>
                </a:ln>
                <a:solidFill>
                  <a:srgbClr val="000000"/>
                </a:solidFill>
                <a:effectLst/>
                <a:uLnTx/>
                <a:uFillTx/>
                <a:latin typeface="Roboto"/>
                <a:ea typeface="+mn-ea"/>
                <a:cs typeface="+mn-cs"/>
              </a:rPr>
              <a:t>Core</a:t>
            </a:r>
            <a:endParaRPr kumimoji="1" lang="zh-CN" altLang="en-US" sz="1800" b="0" i="0" u="none" strike="noStrike" kern="1200" cap="none" spc="0" normalizeH="0" baseline="0" noProof="0" dirty="0">
              <a:ln>
                <a:noFill/>
              </a:ln>
              <a:solidFill>
                <a:srgbClr val="000000"/>
              </a:solidFill>
              <a:effectLst/>
              <a:uLnTx/>
              <a:uFillTx/>
              <a:latin typeface="Roboto"/>
              <a:ea typeface="+mn-ea"/>
              <a:cs typeface="+mn-cs"/>
            </a:endParaRPr>
          </a:p>
        </p:txBody>
      </p:sp>
      <p:sp>
        <p:nvSpPr>
          <p:cNvPr id="49" name="文本框 48"/>
          <p:cNvSpPr txBox="1"/>
          <p:nvPr/>
        </p:nvSpPr>
        <p:spPr>
          <a:xfrm>
            <a:off x="2333805" y="5375808"/>
            <a:ext cx="3121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800" b="0" i="0" u="none" strike="noStrike" kern="1200" cap="none" spc="0" normalizeH="0" baseline="0" noProof="0" dirty="0">
                <a:ln>
                  <a:noFill/>
                </a:ln>
                <a:solidFill>
                  <a:srgbClr val="000000"/>
                </a:solidFill>
                <a:effectLst/>
                <a:uLnTx/>
                <a:uFillTx/>
                <a:latin typeface="Roboto"/>
                <a:ea typeface="+mn-ea"/>
                <a:cs typeface="+mn-cs"/>
              </a:rPr>
              <a:t>3</a:t>
            </a:r>
            <a:endParaRPr kumimoji="1" lang="zh-CN" altLang="en-US" sz="1800" b="0" i="0" u="none" strike="noStrike" kern="1200" cap="none" spc="0" normalizeH="0" baseline="0" noProof="0" dirty="0">
              <a:ln>
                <a:noFill/>
              </a:ln>
              <a:solidFill>
                <a:srgbClr val="000000"/>
              </a:solidFill>
              <a:effectLst/>
              <a:uLnTx/>
              <a:uFillTx/>
              <a:latin typeface="Roboto"/>
              <a:ea typeface="+mn-ea"/>
              <a:cs typeface="+mn-cs"/>
            </a:endParaRPr>
          </a:p>
        </p:txBody>
      </p:sp>
      <p:sp>
        <p:nvSpPr>
          <p:cNvPr id="50" name="文本框 49"/>
          <p:cNvSpPr txBox="1"/>
          <p:nvPr/>
        </p:nvSpPr>
        <p:spPr>
          <a:xfrm>
            <a:off x="3426780" y="5375808"/>
            <a:ext cx="3121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800" b="0" i="0" u="none" strike="noStrike" kern="1200" cap="none" spc="0" normalizeH="0" baseline="0" noProof="0" dirty="0">
                <a:ln>
                  <a:noFill/>
                </a:ln>
                <a:solidFill>
                  <a:srgbClr val="000000"/>
                </a:solidFill>
                <a:effectLst/>
                <a:uLnTx/>
                <a:uFillTx/>
                <a:latin typeface="Roboto"/>
                <a:ea typeface="+mn-ea"/>
                <a:cs typeface="+mn-cs"/>
              </a:rPr>
              <a:t>3</a:t>
            </a:r>
            <a:endParaRPr kumimoji="1" lang="zh-CN" altLang="en-US" sz="1800" b="0" i="0" u="none" strike="noStrike" kern="1200" cap="none" spc="0" normalizeH="0" baseline="0" noProof="0" dirty="0">
              <a:ln>
                <a:noFill/>
              </a:ln>
              <a:solidFill>
                <a:srgbClr val="000000"/>
              </a:solidFill>
              <a:effectLst/>
              <a:uLnTx/>
              <a:uFillTx/>
              <a:latin typeface="Roboto"/>
              <a:ea typeface="+mn-ea"/>
              <a:cs typeface="+mn-cs"/>
            </a:endParaRPr>
          </a:p>
        </p:txBody>
      </p:sp>
      <p:sp>
        <p:nvSpPr>
          <p:cNvPr id="51" name="文本框 50"/>
          <p:cNvSpPr txBox="1"/>
          <p:nvPr/>
        </p:nvSpPr>
        <p:spPr>
          <a:xfrm>
            <a:off x="4506503" y="5375808"/>
            <a:ext cx="3121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800" b="0" i="0" u="none" strike="noStrike" kern="1200" cap="none" spc="0" normalizeH="0" baseline="0" noProof="0" dirty="0">
                <a:ln>
                  <a:noFill/>
                </a:ln>
                <a:solidFill>
                  <a:srgbClr val="000000"/>
                </a:solidFill>
                <a:effectLst/>
                <a:uLnTx/>
                <a:uFillTx/>
                <a:latin typeface="Roboto"/>
                <a:ea typeface="+mn-ea"/>
                <a:cs typeface="+mn-cs"/>
              </a:rPr>
              <a:t>4</a:t>
            </a:r>
            <a:endParaRPr kumimoji="1" lang="zh-CN" altLang="en-US" sz="1800" b="0" i="0" u="none" strike="noStrike" kern="1200" cap="none" spc="0" normalizeH="0" baseline="0" noProof="0" dirty="0">
              <a:ln>
                <a:noFill/>
              </a:ln>
              <a:solidFill>
                <a:srgbClr val="000000"/>
              </a:solidFill>
              <a:effectLst/>
              <a:uLnTx/>
              <a:uFillTx/>
              <a:latin typeface="Roboto"/>
              <a:ea typeface="+mn-ea"/>
              <a:cs typeface="+mn-cs"/>
            </a:endParaRPr>
          </a:p>
        </p:txBody>
      </p:sp>
      <p:sp>
        <p:nvSpPr>
          <p:cNvPr id="52" name="文本框 51"/>
          <p:cNvSpPr txBox="1"/>
          <p:nvPr/>
        </p:nvSpPr>
        <p:spPr>
          <a:xfrm>
            <a:off x="5612730" y="5375808"/>
            <a:ext cx="3121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800" b="0" i="0" u="none" strike="noStrike" kern="1200" cap="none" spc="0" normalizeH="0" baseline="0" noProof="0" dirty="0">
                <a:ln>
                  <a:noFill/>
                </a:ln>
                <a:solidFill>
                  <a:srgbClr val="FA91B6">
                    <a:lumMod val="75000"/>
                  </a:srgbClr>
                </a:solidFill>
                <a:effectLst/>
                <a:uLnTx/>
                <a:uFillTx/>
                <a:latin typeface="Roboto"/>
                <a:ea typeface="+mn-ea"/>
                <a:cs typeface="+mn-cs"/>
              </a:rPr>
              <a:t>6</a:t>
            </a:r>
            <a:endParaRPr kumimoji="1" lang="zh-CN" altLang="en-US" sz="1800" b="0" i="0" u="none" strike="noStrike" kern="1200" cap="none" spc="0" normalizeH="0" baseline="0" noProof="0" dirty="0">
              <a:ln>
                <a:noFill/>
              </a:ln>
              <a:solidFill>
                <a:srgbClr val="FA91B6">
                  <a:lumMod val="75000"/>
                </a:srgbClr>
              </a:solidFill>
              <a:effectLst/>
              <a:uLnTx/>
              <a:uFillTx/>
              <a:latin typeface="Roboto"/>
              <a:ea typeface="+mn-ea"/>
              <a:cs typeface="+mn-cs"/>
            </a:endParaRPr>
          </a:p>
        </p:txBody>
      </p:sp>
      <p:sp>
        <p:nvSpPr>
          <p:cNvPr id="53" name="文本框 52"/>
          <p:cNvSpPr txBox="1"/>
          <p:nvPr/>
        </p:nvSpPr>
        <p:spPr>
          <a:xfrm>
            <a:off x="6705705" y="5375808"/>
            <a:ext cx="3121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800" b="0" i="0" u="none" strike="noStrike" kern="1200" cap="none" spc="0" normalizeH="0" baseline="0" noProof="0" dirty="0">
                <a:ln>
                  <a:noFill/>
                </a:ln>
                <a:solidFill>
                  <a:srgbClr val="000000"/>
                </a:solidFill>
                <a:effectLst/>
                <a:uLnTx/>
                <a:uFillTx/>
                <a:latin typeface="Roboto"/>
                <a:ea typeface="+mn-ea"/>
                <a:cs typeface="+mn-cs"/>
              </a:rPr>
              <a:t>3</a:t>
            </a:r>
            <a:endParaRPr kumimoji="1" lang="zh-CN" altLang="en-US" sz="1800" b="0" i="0" u="none" strike="noStrike" kern="1200" cap="none" spc="0" normalizeH="0" baseline="0" noProof="0" dirty="0">
              <a:ln>
                <a:noFill/>
              </a:ln>
              <a:solidFill>
                <a:srgbClr val="000000"/>
              </a:solidFill>
              <a:effectLst/>
              <a:uLnTx/>
              <a:uFillTx/>
              <a:latin typeface="Roboto"/>
              <a:ea typeface="+mn-ea"/>
              <a:cs typeface="+mn-cs"/>
            </a:endParaRPr>
          </a:p>
        </p:txBody>
      </p:sp>
      <p:sp>
        <p:nvSpPr>
          <p:cNvPr id="54" name="文本框 53"/>
          <p:cNvSpPr txBox="1"/>
          <p:nvPr/>
        </p:nvSpPr>
        <p:spPr>
          <a:xfrm>
            <a:off x="7798680" y="5375808"/>
            <a:ext cx="3121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800" b="0" i="0" u="none" strike="noStrike" kern="1200" cap="none" spc="0" normalizeH="0" baseline="0" noProof="0">
                <a:ln>
                  <a:noFill/>
                </a:ln>
                <a:solidFill>
                  <a:srgbClr val="000000"/>
                </a:solidFill>
                <a:effectLst/>
                <a:uLnTx/>
                <a:uFillTx/>
                <a:latin typeface="Roboto"/>
                <a:ea typeface="+mn-ea"/>
                <a:cs typeface="+mn-cs"/>
              </a:rPr>
              <a:t>5</a:t>
            </a:r>
          </a:p>
        </p:txBody>
      </p:sp>
      <p:sp>
        <p:nvSpPr>
          <p:cNvPr id="55" name="文本框 54"/>
          <p:cNvSpPr txBox="1"/>
          <p:nvPr/>
        </p:nvSpPr>
        <p:spPr>
          <a:xfrm>
            <a:off x="8891655" y="5375808"/>
            <a:ext cx="3121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800" b="0" i="0" u="none" strike="noStrike" kern="1200" cap="none" spc="0" normalizeH="0" baseline="0" noProof="0" dirty="0">
                <a:ln>
                  <a:noFill/>
                </a:ln>
                <a:solidFill>
                  <a:srgbClr val="000000"/>
                </a:solidFill>
                <a:effectLst/>
                <a:uLnTx/>
                <a:uFillTx/>
                <a:latin typeface="Roboto"/>
                <a:ea typeface="+mn-ea"/>
                <a:cs typeface="+mn-cs"/>
              </a:rPr>
              <a:t>3</a:t>
            </a:r>
          </a:p>
        </p:txBody>
      </p:sp>
      <p:sp>
        <p:nvSpPr>
          <p:cNvPr id="56" name="文本框 55"/>
          <p:cNvSpPr txBox="1"/>
          <p:nvPr/>
        </p:nvSpPr>
        <p:spPr>
          <a:xfrm>
            <a:off x="9984630" y="5375808"/>
            <a:ext cx="3121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800" b="0" i="0" u="none" strike="noStrike" kern="1200" cap="none" spc="0" normalizeH="0" baseline="0" noProof="0" dirty="0">
                <a:ln>
                  <a:noFill/>
                </a:ln>
                <a:solidFill>
                  <a:srgbClr val="000000"/>
                </a:solidFill>
                <a:effectLst/>
                <a:uLnTx/>
                <a:uFillTx/>
                <a:latin typeface="Roboto"/>
                <a:ea typeface="+mn-ea"/>
                <a:cs typeface="+mn-cs"/>
              </a:rPr>
              <a:t>2</a:t>
            </a:r>
          </a:p>
        </p:txBody>
      </p:sp>
      <p:sp>
        <p:nvSpPr>
          <p:cNvPr id="57" name="文本框 56"/>
          <p:cNvSpPr txBox="1"/>
          <p:nvPr/>
        </p:nvSpPr>
        <p:spPr>
          <a:xfrm>
            <a:off x="11077604" y="5375808"/>
            <a:ext cx="3121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800" b="0" i="0" u="none" strike="noStrike" kern="1200" cap="none" spc="0" normalizeH="0" baseline="0" noProof="0" dirty="0">
                <a:ln>
                  <a:noFill/>
                </a:ln>
                <a:solidFill>
                  <a:srgbClr val="000000"/>
                </a:solidFill>
                <a:effectLst/>
                <a:uLnTx/>
                <a:uFillTx/>
                <a:latin typeface="Roboto"/>
                <a:ea typeface="+mn-ea"/>
                <a:cs typeface="+mn-cs"/>
              </a:rPr>
              <a:t>1</a:t>
            </a:r>
          </a:p>
        </p:txBody>
      </p:sp>
      <p:sp>
        <p:nvSpPr>
          <p:cNvPr id="58" name="Pentagon 28"/>
          <p:cNvSpPr/>
          <p:nvPr/>
        </p:nvSpPr>
        <p:spPr>
          <a:xfrm rot="16200000">
            <a:off x="10014567" y="5796512"/>
            <a:ext cx="206667" cy="293250"/>
          </a:xfrm>
          <a:prstGeom prst="homePlate">
            <a:avLst/>
          </a:prstGeom>
        </p:spPr>
        <p:style>
          <a:lnRef idx="0">
            <a:schemeClr val="accent6"/>
          </a:lnRef>
          <a:fillRef idx="3">
            <a:schemeClr val="accent6"/>
          </a:fillRef>
          <a:effectRef idx="3">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boto"/>
              <a:ea typeface="+mn-ea"/>
              <a:cs typeface="+mn-cs"/>
            </a:endParaRPr>
          </a:p>
        </p:txBody>
      </p:sp>
      <p:sp>
        <p:nvSpPr>
          <p:cNvPr id="60" name="TextBox 29"/>
          <p:cNvSpPr txBox="1"/>
          <p:nvPr/>
        </p:nvSpPr>
        <p:spPr>
          <a:xfrm>
            <a:off x="10607604" y="4138899"/>
            <a:ext cx="926028" cy="496996"/>
          </a:xfrm>
          <a:prstGeom prst="rect">
            <a:avLst/>
          </a:prstGeom>
          <a:solidFill>
            <a:schemeClr val="bg1"/>
          </a:solid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000" b="1" i="1" u="none" strike="noStrike" kern="1200" cap="none" spc="0" normalizeH="0" baseline="0" noProof="0" dirty="0">
                <a:ln>
                  <a:noFill/>
                </a:ln>
                <a:solidFill>
                  <a:srgbClr val="FA91B6">
                    <a:lumMod val="75000"/>
                  </a:srgbClr>
                </a:solidFill>
                <a:effectLst/>
                <a:uLnTx/>
                <a:uFillTx/>
                <a:latin typeface="Roboto"/>
                <a:ea typeface="+mn-ea"/>
                <a:cs typeface="+mn-cs"/>
              </a:rPr>
              <a:t>False</a:t>
            </a:r>
          </a:p>
        </p:txBody>
      </p:sp>
      <p:sp>
        <p:nvSpPr>
          <p:cNvPr id="59" name="文本框 58"/>
          <p:cNvSpPr txBox="1"/>
          <p:nvPr/>
        </p:nvSpPr>
        <p:spPr>
          <a:xfrm>
            <a:off x="4516948" y="5375808"/>
            <a:ext cx="301686" cy="369332"/>
          </a:xfrm>
          <a:prstGeom prst="rect">
            <a:avLst/>
          </a:prstGeom>
          <a:solidFill>
            <a:schemeClr val="bg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800" b="0" i="0" u="none" strike="noStrike" kern="1200" cap="none" spc="0" normalizeH="0" baseline="0" noProof="0" dirty="0">
                <a:ln>
                  <a:noFill/>
                </a:ln>
                <a:solidFill>
                  <a:srgbClr val="FA91B6">
                    <a:lumMod val="75000"/>
                  </a:srgbClr>
                </a:solidFill>
                <a:effectLst/>
                <a:uLnTx/>
                <a:uFillTx/>
                <a:latin typeface="Roboto"/>
                <a:ea typeface="+mn-ea"/>
                <a:cs typeface="+mn-cs"/>
              </a:rPr>
              <a:t>3</a:t>
            </a:r>
            <a:endParaRPr kumimoji="1" lang="zh-CN" altLang="en-US" sz="1800" b="0" i="0" u="none" strike="noStrike" kern="1200" cap="none" spc="0" normalizeH="0" baseline="0" noProof="0" dirty="0">
              <a:ln>
                <a:noFill/>
              </a:ln>
              <a:solidFill>
                <a:srgbClr val="FA91B6">
                  <a:lumMod val="75000"/>
                </a:srgbClr>
              </a:solidFill>
              <a:effectLst/>
              <a:uLnTx/>
              <a:uFillTx/>
              <a:latin typeface="Roboto"/>
              <a:ea typeface="+mn-ea"/>
              <a:cs typeface="+mn-cs"/>
            </a:endParaRPr>
          </a:p>
        </p:txBody>
      </p:sp>
      <p:sp>
        <p:nvSpPr>
          <p:cNvPr id="62" name="TextBox 29"/>
          <p:cNvSpPr txBox="1"/>
          <p:nvPr/>
        </p:nvSpPr>
        <p:spPr>
          <a:xfrm>
            <a:off x="10614624" y="4134801"/>
            <a:ext cx="756135" cy="553998"/>
          </a:xfrm>
          <a:prstGeom prst="rect">
            <a:avLst/>
          </a:prstGeom>
          <a:solidFill>
            <a:schemeClr val="bg1"/>
          </a:solid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000" b="1" i="1" u="none" strike="noStrike" kern="1200" cap="none" spc="0" normalizeH="0" baseline="0" noProof="0" dirty="0">
                <a:ln>
                  <a:noFill/>
                </a:ln>
                <a:solidFill>
                  <a:srgbClr val="FA91B6">
                    <a:lumMod val="75000"/>
                  </a:srgbClr>
                </a:solidFill>
                <a:effectLst/>
                <a:uLnTx/>
                <a:uFillTx/>
                <a:latin typeface="Roboto"/>
                <a:ea typeface="+mn-ea"/>
                <a:cs typeface="+mn-cs"/>
              </a:rPr>
              <a:t>True</a:t>
            </a:r>
          </a:p>
        </p:txBody>
      </p:sp>
      <p:sp>
        <p:nvSpPr>
          <p:cNvPr id="61" name="文本框 60"/>
          <p:cNvSpPr txBox="1"/>
          <p:nvPr/>
        </p:nvSpPr>
        <p:spPr>
          <a:xfrm>
            <a:off x="5612729" y="5375808"/>
            <a:ext cx="301686" cy="369332"/>
          </a:xfrm>
          <a:prstGeom prst="rect">
            <a:avLst/>
          </a:prstGeom>
          <a:solidFill>
            <a:schemeClr val="bg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800" b="0" i="0" u="none" strike="noStrike" kern="1200" cap="none" spc="0" normalizeH="0" baseline="0" noProof="0" dirty="0">
                <a:ln>
                  <a:noFill/>
                </a:ln>
                <a:solidFill>
                  <a:srgbClr val="C00000"/>
                </a:solidFill>
                <a:effectLst/>
                <a:uLnTx/>
                <a:uFillTx/>
                <a:latin typeface="Roboto"/>
                <a:ea typeface="+mn-ea"/>
                <a:cs typeface="+mn-cs"/>
              </a:rPr>
              <a:t>3</a:t>
            </a:r>
            <a:endParaRPr kumimoji="1" lang="zh-CN" altLang="en-US" sz="1800" b="0" i="0" u="none" strike="noStrike" kern="1200" cap="none" spc="0" normalizeH="0" baseline="0" noProof="0" dirty="0">
              <a:ln>
                <a:noFill/>
              </a:ln>
              <a:solidFill>
                <a:srgbClr val="C00000"/>
              </a:solidFill>
              <a:effectLst/>
              <a:uLnTx/>
              <a:uFillTx/>
              <a:latin typeface="Roboto"/>
              <a:ea typeface="+mn-ea"/>
              <a:cs typeface="+mn-cs"/>
            </a:endParaRPr>
          </a:p>
        </p:txBody>
      </p:sp>
      <p:sp>
        <p:nvSpPr>
          <p:cNvPr id="63" name="文本框 62"/>
          <p:cNvSpPr txBox="1"/>
          <p:nvPr/>
        </p:nvSpPr>
        <p:spPr>
          <a:xfrm>
            <a:off x="7803902" y="5375808"/>
            <a:ext cx="301686" cy="369332"/>
          </a:xfrm>
          <a:prstGeom prst="rect">
            <a:avLst/>
          </a:prstGeom>
          <a:solidFill>
            <a:schemeClr val="bg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800" b="0" i="0" u="none" strike="noStrike" kern="1200" cap="none" spc="0" normalizeH="0" baseline="0" noProof="0" dirty="0">
                <a:ln>
                  <a:noFill/>
                </a:ln>
                <a:solidFill>
                  <a:srgbClr val="FA91B6">
                    <a:lumMod val="75000"/>
                  </a:srgbClr>
                </a:solidFill>
                <a:effectLst/>
                <a:uLnTx/>
                <a:uFillTx/>
                <a:latin typeface="Roboto"/>
                <a:ea typeface="+mn-ea"/>
                <a:cs typeface="+mn-cs"/>
              </a:rPr>
              <a:t>3</a:t>
            </a:r>
            <a:endParaRPr kumimoji="1" lang="zh-CN" altLang="en-US" sz="1800" b="0" i="0" u="none" strike="noStrike" kern="1200" cap="none" spc="0" normalizeH="0" baseline="0" noProof="0" dirty="0">
              <a:ln>
                <a:noFill/>
              </a:ln>
              <a:solidFill>
                <a:srgbClr val="FA91B6">
                  <a:lumMod val="75000"/>
                </a:srgbClr>
              </a:solidFill>
              <a:effectLst/>
              <a:uLnTx/>
              <a:uFillTx/>
              <a:latin typeface="Roboto"/>
              <a:ea typeface="+mn-ea"/>
              <a:cs typeface="+mn-cs"/>
            </a:endParaRPr>
          </a:p>
        </p:txBody>
      </p:sp>
      <p:sp>
        <p:nvSpPr>
          <p:cNvPr id="64" name="文本框 63"/>
          <p:cNvSpPr txBox="1"/>
          <p:nvPr/>
        </p:nvSpPr>
        <p:spPr>
          <a:xfrm>
            <a:off x="8872782" y="5375808"/>
            <a:ext cx="301686" cy="369332"/>
          </a:xfrm>
          <a:prstGeom prst="rect">
            <a:avLst/>
          </a:prstGeom>
          <a:solidFill>
            <a:schemeClr val="bg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800" b="0" i="0" u="none" strike="noStrike" kern="1200" cap="none" spc="0" normalizeH="0" baseline="0" noProof="0" dirty="0">
                <a:ln>
                  <a:noFill/>
                </a:ln>
                <a:solidFill>
                  <a:srgbClr val="FA91B6">
                    <a:lumMod val="75000"/>
                  </a:srgbClr>
                </a:solidFill>
                <a:effectLst/>
                <a:uLnTx/>
                <a:uFillTx/>
                <a:latin typeface="Roboto"/>
                <a:ea typeface="+mn-ea"/>
                <a:cs typeface="+mn-cs"/>
              </a:rPr>
              <a:t>2</a:t>
            </a:r>
            <a:endParaRPr kumimoji="1" lang="zh-CN" altLang="en-US" sz="1800" b="0" i="0" u="none" strike="noStrike" kern="1200" cap="none" spc="0" normalizeH="0" baseline="0" noProof="0" dirty="0">
              <a:ln>
                <a:noFill/>
              </a:ln>
              <a:solidFill>
                <a:srgbClr val="FA91B6">
                  <a:lumMod val="75000"/>
                </a:srgbClr>
              </a:solidFill>
              <a:effectLst/>
              <a:uLnTx/>
              <a:uFillTx/>
              <a:latin typeface="Roboto"/>
              <a:ea typeface="+mn-ea"/>
              <a:cs typeface="+mn-cs"/>
            </a:endParaRPr>
          </a:p>
        </p:txBody>
      </p:sp>
      <p:sp>
        <p:nvSpPr>
          <p:cNvPr id="66" name="TextBox 65">
            <a:extLst>
              <a:ext uri="{FF2B5EF4-FFF2-40B4-BE49-F238E27FC236}">
                <a16:creationId xmlns:a16="http://schemas.microsoft.com/office/drawing/2014/main" id="{4B57CC92-A9CA-4F69-BEA8-FF6E51555645}"/>
              </a:ext>
            </a:extLst>
          </p:cNvPr>
          <p:cNvSpPr txBox="1"/>
          <p:nvPr/>
        </p:nvSpPr>
        <p:spPr>
          <a:xfrm>
            <a:off x="4629025" y="2267179"/>
            <a:ext cx="6700875" cy="132343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000000"/>
                </a:solidFill>
                <a:effectLst/>
                <a:uLnTx/>
                <a:uFillTx/>
                <a:latin typeface="Roboto"/>
                <a:ea typeface="+mn-ea"/>
                <a:cs typeface="+mn-cs"/>
              </a:rPr>
              <a:t>Given a vertex and its core number </a:t>
            </a:r>
            <a:r>
              <a:rPr kumimoji="0" lang="en-US" altLang="zh-CN" sz="2000" b="0" i="0" u="none" strike="noStrike" kern="1200" cap="none" spc="0" normalizeH="0" baseline="0" noProof="0" dirty="0">
                <a:ln>
                  <a:noFill/>
                </a:ln>
                <a:solidFill>
                  <a:srgbClr val="FA91B6">
                    <a:lumMod val="75000"/>
                  </a:srgbClr>
                </a:solidFill>
                <a:effectLst/>
                <a:uLnTx/>
                <a:uFillTx/>
                <a:latin typeface="Roboto"/>
                <a:ea typeface="+mn-ea"/>
                <a:cs typeface="+mn-cs"/>
              </a:rPr>
              <a:t>k</a:t>
            </a:r>
            <a:r>
              <a:rPr kumimoji="0" lang="en-US" altLang="zh-CN" sz="2000" b="0" i="0" u="none" strike="noStrike" kern="1200" cap="none" spc="0" normalizeH="0" baseline="0" noProof="0" dirty="0">
                <a:ln>
                  <a:noFill/>
                </a:ln>
                <a:solidFill>
                  <a:srgbClr val="000000"/>
                </a:solidFill>
                <a:effectLst/>
                <a:uLnTx/>
                <a:uFillTx/>
                <a:latin typeface="Robot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000000"/>
                </a:solidFill>
                <a:effectLst/>
                <a:uLnTx/>
                <a:uFillTx/>
                <a:latin typeface="Roboto"/>
                <a:ea typeface="+mn-ea"/>
                <a:cs typeface="+mn-cs"/>
              </a:rPr>
              <a:t>There exists at least </a:t>
            </a:r>
            <a:r>
              <a:rPr kumimoji="0" lang="en-US" altLang="zh-CN" sz="2000" b="0" i="0" u="none" strike="noStrike" kern="1200" cap="none" spc="0" normalizeH="0" baseline="0" noProof="0" dirty="0">
                <a:ln>
                  <a:noFill/>
                </a:ln>
                <a:solidFill>
                  <a:srgbClr val="FA91B6">
                    <a:lumMod val="75000"/>
                  </a:srgbClr>
                </a:solidFill>
                <a:effectLst/>
                <a:uLnTx/>
                <a:uFillTx/>
                <a:latin typeface="Roboto"/>
                <a:ea typeface="+mn-ea"/>
                <a:cs typeface="+mn-cs"/>
              </a:rPr>
              <a:t>k</a:t>
            </a:r>
            <a:r>
              <a:rPr kumimoji="0" lang="en-US" altLang="zh-CN" sz="2000" b="0" i="0" u="none" strike="noStrike" kern="1200" cap="none" spc="0" normalizeH="0" baseline="0" noProof="0" dirty="0">
                <a:ln>
                  <a:noFill/>
                </a:ln>
                <a:solidFill>
                  <a:srgbClr val="000000"/>
                </a:solidFill>
                <a:effectLst/>
                <a:uLnTx/>
                <a:uFillTx/>
                <a:latin typeface="Roboto"/>
                <a:ea typeface="+mn-ea"/>
                <a:cs typeface="+mn-cs"/>
              </a:rPr>
              <a:t> neighbors with core number </a:t>
            </a:r>
            <a:r>
              <a:rPr kumimoji="0" lang="en-US" altLang="zh-CN" sz="2000" b="0" i="0" u="none" strike="noStrike" kern="1200" cap="none" spc="0" normalizeH="0" baseline="0" noProof="0" dirty="0">
                <a:ln>
                  <a:noFill/>
                </a:ln>
                <a:solidFill>
                  <a:srgbClr val="FA91B6">
                    <a:lumMod val="75000"/>
                  </a:srgbClr>
                </a:solidFill>
                <a:effectLst/>
                <a:uLnTx/>
                <a:uFillTx/>
                <a:latin typeface="Roboto"/>
                <a:ea typeface="+mn-ea"/>
                <a:cs typeface="+mn-cs"/>
              </a:rPr>
              <a:t>k</a:t>
            </a:r>
            <a:r>
              <a:rPr kumimoji="0" lang="en-US" altLang="zh-CN" sz="2000" b="0" i="0" u="none" strike="noStrike" kern="1200" cap="none" spc="0" normalizeH="0" baseline="0" noProof="0" dirty="0">
                <a:ln>
                  <a:noFill/>
                </a:ln>
                <a:solidFill>
                  <a:srgbClr val="000000"/>
                </a:solidFill>
                <a:effectLst/>
                <a:uLnTx/>
                <a:uFillTx/>
                <a:latin typeface="Robot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000000"/>
                </a:solidFill>
                <a:effectLst/>
                <a:uLnTx/>
                <a:uFillTx/>
                <a:latin typeface="Roboto"/>
                <a:ea typeface="+mn-ea"/>
                <a:cs typeface="+mn-cs"/>
              </a:rPr>
              <a:t>There does not exist </a:t>
            </a:r>
            <a:r>
              <a:rPr kumimoji="0" lang="en-US" altLang="zh-CN" sz="2000" b="0" i="0" u="none" strike="noStrike" kern="1200" cap="none" spc="0" normalizeH="0" baseline="0" noProof="0" dirty="0">
                <a:ln>
                  <a:noFill/>
                </a:ln>
                <a:solidFill>
                  <a:srgbClr val="FA91B6">
                    <a:lumMod val="75000"/>
                  </a:srgbClr>
                </a:solidFill>
                <a:effectLst/>
                <a:uLnTx/>
                <a:uFillTx/>
                <a:latin typeface="Roboto"/>
                <a:ea typeface="+mn-ea"/>
                <a:cs typeface="+mn-cs"/>
              </a:rPr>
              <a:t>k+1</a:t>
            </a:r>
            <a:r>
              <a:rPr kumimoji="0" lang="en-US" altLang="zh-CN" sz="2000" b="0" i="0" u="none" strike="noStrike" kern="1200" cap="none" spc="0" normalizeH="0" baseline="0" noProof="0" dirty="0">
                <a:ln>
                  <a:noFill/>
                </a:ln>
                <a:solidFill>
                  <a:srgbClr val="000000"/>
                </a:solidFill>
                <a:effectLst/>
                <a:uLnTx/>
                <a:uFillTx/>
                <a:latin typeface="Roboto"/>
                <a:ea typeface="+mn-ea"/>
                <a:cs typeface="+mn-cs"/>
              </a:rPr>
              <a:t> neighbors with core number </a:t>
            </a:r>
            <a:r>
              <a:rPr kumimoji="0" lang="en-US" altLang="zh-CN" sz="2000" b="0" i="0" u="none" strike="noStrike" kern="1200" cap="none" spc="0" normalizeH="0" baseline="0" noProof="0" dirty="0">
                <a:ln>
                  <a:noFill/>
                </a:ln>
                <a:solidFill>
                  <a:srgbClr val="FA91B6">
                    <a:lumMod val="75000"/>
                  </a:srgbClr>
                </a:solidFill>
                <a:effectLst/>
                <a:uLnTx/>
                <a:uFillTx/>
                <a:latin typeface="Roboto"/>
                <a:ea typeface="+mn-ea"/>
                <a:cs typeface="+mn-cs"/>
              </a:rPr>
              <a:t>k+1</a:t>
            </a:r>
            <a:r>
              <a:rPr kumimoji="0" lang="en-US" altLang="zh-CN" sz="2000" b="0" i="0" u="none" strike="noStrike" kern="1200" cap="none" spc="0" normalizeH="0" baseline="0" noProof="0" dirty="0">
                <a:ln>
                  <a:noFill/>
                </a:ln>
                <a:solidFill>
                  <a:srgbClr val="000000"/>
                </a:solidFill>
                <a:effectLst/>
                <a:uLnTx/>
                <a:uFillTx/>
                <a:latin typeface="Roboto"/>
                <a:ea typeface="+mn-ea"/>
                <a:cs typeface="+mn-cs"/>
              </a:rPr>
              <a:t>.</a:t>
            </a:r>
            <a:endParaRPr kumimoji="0" lang="es-ES_tradnl" altLang="zh-CN" sz="2000" b="0" i="0" u="none" strike="noStrike" kern="1200" cap="none" spc="0" normalizeH="0" baseline="0" noProof="0" dirty="0">
              <a:ln>
                <a:noFill/>
              </a:ln>
              <a:solidFill>
                <a:srgbClr val="000000"/>
              </a:solidFill>
              <a:effectLst/>
              <a:uLnTx/>
              <a:uFillTx/>
              <a:latin typeface="Roboto"/>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2000" b="0" i="0" u="none" strike="noStrike" kern="1200" cap="none" spc="0" normalizeH="0" baseline="0" noProof="0" dirty="0">
              <a:ln>
                <a:noFill/>
              </a:ln>
              <a:solidFill>
                <a:srgbClr val="000000"/>
              </a:solidFill>
              <a:effectLst/>
              <a:uLnTx/>
              <a:uFillTx/>
              <a:latin typeface="Roboto"/>
              <a:ea typeface="+mn-ea"/>
              <a:cs typeface="+mn-cs"/>
            </a:endParaRPr>
          </a:p>
        </p:txBody>
      </p:sp>
      <p:sp>
        <p:nvSpPr>
          <p:cNvPr id="67" name="Title 36">
            <a:extLst>
              <a:ext uri="{FF2B5EF4-FFF2-40B4-BE49-F238E27FC236}">
                <a16:creationId xmlns:a16="http://schemas.microsoft.com/office/drawing/2014/main" id="{B1C4CEDE-A9CB-9AE8-FF1E-12D1A6348754}"/>
              </a:ext>
            </a:extLst>
          </p:cNvPr>
          <p:cNvSpPr>
            <a:spLocks noGrp="1"/>
          </p:cNvSpPr>
          <p:nvPr>
            <p:ph type="title"/>
          </p:nvPr>
        </p:nvSpPr>
        <p:spPr>
          <a:xfrm>
            <a:off x="838200" y="365125"/>
            <a:ext cx="10515600" cy="1325563"/>
          </a:xfrm>
        </p:spPr>
        <p:txBody>
          <a:bodyPr>
            <a:normAutofit/>
          </a:bodyPr>
          <a:lstStyle/>
          <a:p>
            <a:r>
              <a:rPr lang="en-US" altLang="zh-CN" sz="4000" dirty="0"/>
              <a:t>Core Decomposition: Local-view (Converging)</a:t>
            </a:r>
            <a:endParaRPr lang="en-US" sz="4000" dirty="0"/>
          </a:p>
        </p:txBody>
      </p:sp>
    </p:spTree>
    <p:extLst>
      <p:ext uri="{BB962C8B-B14F-4D97-AF65-F5344CB8AC3E}">
        <p14:creationId xmlns:p14="http://schemas.microsoft.com/office/powerpoint/2010/main" val="2911012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grpId="0" nodeType="withEffect">
                                  <p:stCondLst>
                                    <p:cond delay="0"/>
                                  </p:stCondLst>
                                  <p:childTnLst>
                                    <p:animMotion origin="layout" path="M 0.00169 0.00277 L 0.09192 0.003 " pathEditMode="relative" rAng="0" ptsTypes="AA">
                                      <p:cBhvr>
                                        <p:cTn id="6" dur="500" fill="hold"/>
                                        <p:tgtEl>
                                          <p:spTgt spid="58"/>
                                        </p:tgtEl>
                                        <p:attrNameLst>
                                          <p:attrName>ppt_x</p:attrName>
                                          <p:attrName>ppt_y</p:attrName>
                                        </p:attrNameLst>
                                      </p:cBhvr>
                                      <p:rCtr x="4505" y="0"/>
                                    </p:animMotion>
                                  </p:childTnLst>
                                </p:cTn>
                              </p:par>
                            </p:childTnLst>
                          </p:cTn>
                        </p:par>
                      </p:childTnLst>
                    </p:cTn>
                  </p:par>
                  <p:par>
                    <p:cTn id="7" fill="hold">
                      <p:stCondLst>
                        <p:cond delay="indefinite"/>
                      </p:stCondLst>
                      <p:childTnLst>
                        <p:par>
                          <p:cTn id="8" fill="hold">
                            <p:stCondLst>
                              <p:cond delay="0"/>
                            </p:stCondLst>
                            <p:childTnLst>
                              <p:par>
                                <p:cTn id="9" presetID="1" presetClass="emph" presetSubtype="2" fill="hold" nodeType="clickEffect">
                                  <p:stCondLst>
                                    <p:cond delay="0"/>
                                  </p:stCondLst>
                                  <p:childTnLst>
                                    <p:animClr clrSpc="rgb" dir="cw">
                                      <p:cBhvr>
                                        <p:cTn id="10" dur="500" fill="hold"/>
                                        <p:tgtEl>
                                          <p:spTgt spid="12"/>
                                        </p:tgtEl>
                                        <p:attrNameLst>
                                          <p:attrName>fillcolor</p:attrName>
                                        </p:attrNameLst>
                                      </p:cBhvr>
                                      <p:to>
                                        <a:srgbClr val="9D6A6A"/>
                                      </p:to>
                                    </p:animClr>
                                    <p:set>
                                      <p:cBhvr>
                                        <p:cTn id="11" dur="500" fill="hold"/>
                                        <p:tgtEl>
                                          <p:spTgt spid="12"/>
                                        </p:tgtEl>
                                        <p:attrNameLst>
                                          <p:attrName>fill.type</p:attrName>
                                        </p:attrNameLst>
                                      </p:cBhvr>
                                      <p:to>
                                        <p:strVal val="solid"/>
                                      </p:to>
                                    </p:set>
                                    <p:set>
                                      <p:cBhvr>
                                        <p:cTn id="12" dur="500" fill="hold"/>
                                        <p:tgtEl>
                                          <p:spTgt spid="12"/>
                                        </p:tgtEl>
                                        <p:attrNameLst>
                                          <p:attrName>fill.on</p:attrName>
                                        </p:attrNameLst>
                                      </p:cBhvr>
                                      <p:to>
                                        <p:strVal val="true"/>
                                      </p:to>
                                    </p:set>
                                  </p:childTnLst>
                                </p:cTn>
                              </p:par>
                              <p:par>
                                <p:cTn id="13" presetID="1" presetClass="emph" presetSubtype="2" fill="hold" nodeType="withEffect">
                                  <p:stCondLst>
                                    <p:cond delay="0"/>
                                  </p:stCondLst>
                                  <p:childTnLst>
                                    <p:animClr clrSpc="rgb" dir="cw">
                                      <p:cBhvr>
                                        <p:cTn id="14" dur="500" fill="hold"/>
                                        <p:tgtEl>
                                          <p:spTgt spid="11"/>
                                        </p:tgtEl>
                                        <p:attrNameLst>
                                          <p:attrName>fillcolor</p:attrName>
                                        </p:attrNameLst>
                                      </p:cBhvr>
                                      <p:to>
                                        <a:schemeClr val="accent1"/>
                                      </p:to>
                                    </p:animClr>
                                    <p:set>
                                      <p:cBhvr>
                                        <p:cTn id="15" dur="500" fill="hold"/>
                                        <p:tgtEl>
                                          <p:spTgt spid="11"/>
                                        </p:tgtEl>
                                        <p:attrNameLst>
                                          <p:attrName>fill.type</p:attrName>
                                        </p:attrNameLst>
                                      </p:cBhvr>
                                      <p:to>
                                        <p:strVal val="solid"/>
                                      </p:to>
                                    </p:set>
                                    <p:set>
                                      <p:cBhvr>
                                        <p:cTn id="16" dur="500" fill="hold"/>
                                        <p:tgtEl>
                                          <p:spTgt spid="11"/>
                                        </p:tgtEl>
                                        <p:attrNameLst>
                                          <p:attrName>fill.on</p:attrName>
                                        </p:attrNameLst>
                                      </p:cBhvr>
                                      <p:to>
                                        <p:strVal val="true"/>
                                      </p:to>
                                    </p:set>
                                  </p:childTnLst>
                                </p:cTn>
                              </p:par>
                              <p:par>
                                <p:cTn id="17" presetID="1" presetClass="emph" presetSubtype="2" fill="hold" nodeType="withEffect">
                                  <p:stCondLst>
                                    <p:cond delay="0"/>
                                  </p:stCondLst>
                                  <p:childTnLst>
                                    <p:animClr clrSpc="rgb" dir="cw">
                                      <p:cBhvr>
                                        <p:cTn id="18" dur="500" fill="hold"/>
                                        <p:tgtEl>
                                          <p:spTgt spid="45"/>
                                        </p:tgtEl>
                                        <p:attrNameLst>
                                          <p:attrName>fillcolor</p:attrName>
                                        </p:attrNameLst>
                                      </p:cBhvr>
                                      <p:to>
                                        <a:schemeClr val="accent1"/>
                                      </p:to>
                                    </p:animClr>
                                    <p:set>
                                      <p:cBhvr>
                                        <p:cTn id="19" dur="500" fill="hold"/>
                                        <p:tgtEl>
                                          <p:spTgt spid="45"/>
                                        </p:tgtEl>
                                        <p:attrNameLst>
                                          <p:attrName>fill.type</p:attrName>
                                        </p:attrNameLst>
                                      </p:cBhvr>
                                      <p:to>
                                        <p:strVal val="solid"/>
                                      </p:to>
                                    </p:set>
                                    <p:set>
                                      <p:cBhvr>
                                        <p:cTn id="20" dur="500" fill="hold"/>
                                        <p:tgtEl>
                                          <p:spTgt spid="45"/>
                                        </p:tgtEl>
                                        <p:attrNameLst>
                                          <p:attrName>fill.on</p:attrName>
                                        </p:attrNameLst>
                                      </p:cBhvr>
                                      <p:to>
                                        <p:strVal val="true"/>
                                      </p:to>
                                    </p:set>
                                  </p:childTnLst>
                                </p:cTn>
                              </p:par>
                              <p:par>
                                <p:cTn id="21" presetID="3" presetClass="emph" presetSubtype="2" fill="hold" grpId="0" nodeType="withEffect">
                                  <p:stCondLst>
                                    <p:cond delay="0"/>
                                  </p:stCondLst>
                                  <p:childTnLst>
                                    <p:animClr clrSpc="rgb" dir="cw">
                                      <p:cBhvr override="childStyle">
                                        <p:cTn id="22" dur="500" fill="hold"/>
                                        <p:tgtEl>
                                          <p:spTgt spid="11"/>
                                        </p:tgtEl>
                                        <p:attrNameLst>
                                          <p:attrName>style.color</p:attrName>
                                        </p:attrNameLst>
                                      </p:cBhvr>
                                      <p:to>
                                        <a:schemeClr val="bg1"/>
                                      </p:to>
                                    </p:animClr>
                                  </p:childTnLst>
                                </p:cTn>
                              </p:par>
                              <p:par>
                                <p:cTn id="23" presetID="3" presetClass="emph" presetSubtype="2" fill="hold" grpId="0" nodeType="withEffect">
                                  <p:stCondLst>
                                    <p:cond delay="0"/>
                                  </p:stCondLst>
                                  <p:childTnLst>
                                    <p:animClr clrSpc="rgb" dir="cw">
                                      <p:cBhvr override="childStyle">
                                        <p:cTn id="24" dur="500" fill="hold"/>
                                        <p:tgtEl>
                                          <p:spTgt spid="12"/>
                                        </p:tgtEl>
                                        <p:attrNameLst>
                                          <p:attrName>style.color</p:attrName>
                                        </p:attrNameLst>
                                      </p:cBhvr>
                                      <p:to>
                                        <a:schemeClr val="bg1"/>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58"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Rectangle 27"/>
          <p:cNvSpPr/>
          <p:nvPr/>
        </p:nvSpPr>
        <p:spPr>
          <a:xfrm>
            <a:off x="838200" y="4875648"/>
            <a:ext cx="10874787" cy="432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white"/>
              </a:solidFill>
              <a:effectLst/>
              <a:uLnTx/>
              <a:uFillTx/>
              <a:latin typeface="Roboto"/>
              <a:ea typeface="+mn-ea"/>
              <a:cs typeface="+mn-cs"/>
            </a:endParaRPr>
          </a:p>
        </p:txBody>
      </p:sp>
      <p:sp>
        <p:nvSpPr>
          <p:cNvPr id="28" name="Rectangle 27"/>
          <p:cNvSpPr/>
          <p:nvPr/>
        </p:nvSpPr>
        <p:spPr>
          <a:xfrm>
            <a:off x="838200" y="4875648"/>
            <a:ext cx="1069200" cy="432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white"/>
                </a:solidFill>
                <a:effectLst/>
                <a:uLnTx/>
                <a:uFillTx/>
                <a:latin typeface="Roboto"/>
                <a:ea typeface="+mn-ea"/>
                <a:cs typeface="+mn-cs"/>
              </a:rPr>
              <a:t>ID</a:t>
            </a:r>
            <a:endParaRPr kumimoji="0" lang="en-US" sz="1800" b="1" i="0" u="none" strike="noStrike" kern="1200" cap="none" spc="0" normalizeH="0" baseline="0" noProof="0" dirty="0">
              <a:ln>
                <a:noFill/>
              </a:ln>
              <a:solidFill>
                <a:prstClr val="white"/>
              </a:solidFill>
              <a:effectLst/>
              <a:uLnTx/>
              <a:uFillTx/>
              <a:latin typeface="Roboto"/>
              <a:ea typeface="+mn-ea"/>
              <a:cs typeface="+mn-cs"/>
            </a:endParaRPr>
          </a:p>
        </p:txBody>
      </p:sp>
      <p:sp>
        <p:nvSpPr>
          <p:cNvPr id="32" name="Footer Placeholder 31">
            <a:extLst>
              <a:ext uri="{FF2B5EF4-FFF2-40B4-BE49-F238E27FC236}">
                <a16:creationId xmlns:a16="http://schemas.microsoft.com/office/drawing/2014/main" id="{4BA4EA8B-5073-4B2E-2B02-D84AE33B587A}"/>
              </a:ext>
            </a:extLst>
          </p:cNvPr>
          <p:cNvSpPr>
            <a:spLocks noGrp="1"/>
          </p:cNvSpPr>
          <p:nvPr>
            <p:ph type="ftr"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AU" sz="1200" b="1" i="0" u="none" strike="noStrike" kern="1200" cap="none" spc="0" normalizeH="0" baseline="0" noProof="0">
                <a:ln>
                  <a:noFill/>
                </a:ln>
                <a:solidFill>
                  <a:srgbClr val="737373"/>
                </a:solidFill>
                <a:effectLst/>
                <a:uLnTx/>
                <a:uFillTx/>
                <a:latin typeface="Clancy Bold"/>
                <a:ea typeface="+mn-ea"/>
                <a:cs typeface="+mn-cs"/>
              </a:rPr>
              <a:t>22T2</a:t>
            </a:r>
            <a:endParaRPr kumimoji="0" lang="en-AU" sz="1200" b="1" i="0" u="none" strike="noStrike" kern="1200" cap="none" spc="0" normalizeH="0" baseline="0" noProof="0" dirty="0">
              <a:ln>
                <a:noFill/>
              </a:ln>
              <a:solidFill>
                <a:srgbClr val="737373"/>
              </a:solidFill>
              <a:effectLst/>
              <a:uLnTx/>
              <a:uFillTx/>
              <a:latin typeface="Clancy Bold"/>
              <a:ea typeface="+mn-ea"/>
              <a:cs typeface="+mn-cs"/>
            </a:endParaRPr>
          </a:p>
        </p:txBody>
      </p:sp>
      <p:sp>
        <p:nvSpPr>
          <p:cNvPr id="33" name="Slide Number Placeholder 32">
            <a:extLst>
              <a:ext uri="{FF2B5EF4-FFF2-40B4-BE49-F238E27FC236}">
                <a16:creationId xmlns:a16="http://schemas.microsoft.com/office/drawing/2014/main" id="{5523B335-1ED9-A18F-915B-8F4B968A45CA}"/>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009375D7-070A-4959-9224-FB5E66F2B1B3}" type="slidenum">
              <a:rPr kumimoji="0" lang="en-AU" sz="1200" b="1" i="0" u="none" strike="noStrike" kern="1200" cap="none" spc="0" normalizeH="0" baseline="0" noProof="0" smtClean="0">
                <a:ln>
                  <a:noFill/>
                </a:ln>
                <a:solidFill>
                  <a:srgbClr val="000000"/>
                </a:solidFill>
                <a:effectLst/>
                <a:uLnTx/>
                <a:uFillTx/>
                <a:latin typeface="Clancy Bold"/>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59</a:t>
            </a:fld>
            <a:endParaRPr kumimoji="0" lang="en-AU" sz="1200" b="1" i="0" u="none" strike="noStrike" kern="1200" cap="none" spc="0" normalizeH="0" baseline="0" noProof="0" dirty="0">
              <a:ln>
                <a:noFill/>
              </a:ln>
              <a:solidFill>
                <a:srgbClr val="000000"/>
              </a:solidFill>
              <a:effectLst/>
              <a:uLnTx/>
              <a:uFillTx/>
              <a:latin typeface="Clancy Bold"/>
              <a:ea typeface="+mn-ea"/>
              <a:cs typeface="+mn-cs"/>
            </a:endParaRPr>
          </a:p>
        </p:txBody>
      </p:sp>
      <p:sp>
        <p:nvSpPr>
          <p:cNvPr id="4" name="Oval 3"/>
          <p:cNvSpPr/>
          <p:nvPr/>
        </p:nvSpPr>
        <p:spPr>
          <a:xfrm>
            <a:off x="1454985" y="1968389"/>
            <a:ext cx="433952" cy="433952"/>
          </a:xfrm>
          <a:prstGeom prst="ellipse">
            <a:avLst/>
          </a:prstGeom>
        </p:spPr>
        <p:style>
          <a:lnRef idx="2">
            <a:schemeClr val="dk1"/>
          </a:lnRef>
          <a:fillRef idx="1">
            <a:schemeClr val="lt1"/>
          </a:fillRef>
          <a:effectRef idx="0">
            <a:schemeClr val="dk1"/>
          </a:effectRef>
          <a:fontRef idx="minor">
            <a:schemeClr val="dk1"/>
          </a:fontRef>
        </p:style>
        <p:txBody>
          <a:bodyPr lIns="36000" tIns="0" rIns="0" b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Roboto"/>
                <a:ea typeface="+mn-ea"/>
                <a:cs typeface="+mn-cs"/>
              </a:rPr>
              <a:t>v</a:t>
            </a:r>
            <a:r>
              <a:rPr kumimoji="0" lang="en-US" sz="1800" b="0" i="0" u="none" strike="noStrike" kern="1200" cap="none" spc="0" normalizeH="0" baseline="-25000" noProof="0" dirty="0">
                <a:ln>
                  <a:noFill/>
                </a:ln>
                <a:solidFill>
                  <a:srgbClr val="000000"/>
                </a:solidFill>
                <a:effectLst/>
                <a:uLnTx/>
                <a:uFillTx/>
                <a:latin typeface="Roboto"/>
                <a:ea typeface="+mn-ea"/>
                <a:cs typeface="+mn-cs"/>
              </a:rPr>
              <a:t>0</a:t>
            </a:r>
          </a:p>
        </p:txBody>
      </p:sp>
      <p:sp>
        <p:nvSpPr>
          <p:cNvPr id="5" name="Oval 4"/>
          <p:cNvSpPr/>
          <p:nvPr/>
        </p:nvSpPr>
        <p:spPr>
          <a:xfrm>
            <a:off x="838200" y="2744417"/>
            <a:ext cx="433952" cy="433952"/>
          </a:xfrm>
          <a:prstGeom prst="ellipse">
            <a:avLst/>
          </a:prstGeom>
        </p:spPr>
        <p:style>
          <a:lnRef idx="2">
            <a:schemeClr val="dk1"/>
          </a:lnRef>
          <a:fillRef idx="1">
            <a:schemeClr val="lt1"/>
          </a:fillRef>
          <a:effectRef idx="0">
            <a:schemeClr val="dk1"/>
          </a:effectRef>
          <a:fontRef idx="minor">
            <a:schemeClr val="dk1"/>
          </a:fontRef>
        </p:style>
        <p:txBody>
          <a:bodyPr lIns="36000" tIns="0" rIns="0" b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Roboto"/>
                <a:ea typeface="+mn-ea"/>
                <a:cs typeface="+mn-cs"/>
              </a:rPr>
              <a:t>v</a:t>
            </a:r>
            <a:r>
              <a:rPr kumimoji="0" lang="en-US" sz="1800" b="0" i="0" u="none" strike="noStrike" kern="1200" cap="none" spc="0" normalizeH="0" baseline="-25000" noProof="0" dirty="0">
                <a:ln>
                  <a:noFill/>
                </a:ln>
                <a:solidFill>
                  <a:srgbClr val="000000"/>
                </a:solidFill>
                <a:effectLst/>
                <a:uLnTx/>
                <a:uFillTx/>
                <a:latin typeface="Roboto"/>
                <a:ea typeface="+mn-ea"/>
                <a:cs typeface="+mn-cs"/>
              </a:rPr>
              <a:t>1</a:t>
            </a:r>
            <a:r>
              <a:rPr kumimoji="0" lang="zh-CN" altLang="en-US" sz="1800" b="0" i="0" u="none" strike="noStrike" kern="1200" cap="none" spc="0" normalizeH="0" baseline="-25000" noProof="0" dirty="0">
                <a:ln>
                  <a:noFill/>
                </a:ln>
                <a:solidFill>
                  <a:srgbClr val="000000"/>
                </a:solidFill>
                <a:effectLst/>
                <a:uLnTx/>
                <a:uFillTx/>
                <a:latin typeface="Roboto"/>
                <a:ea typeface="+mn-ea"/>
                <a:cs typeface="+mn-cs"/>
              </a:rPr>
              <a:t> </a:t>
            </a:r>
            <a:endParaRPr kumimoji="0" lang="en-US" sz="1800" b="0" i="0" u="none" strike="noStrike" kern="1200" cap="none" spc="0" normalizeH="0" baseline="-25000" noProof="0" dirty="0">
              <a:ln>
                <a:noFill/>
              </a:ln>
              <a:solidFill>
                <a:srgbClr val="000000"/>
              </a:solidFill>
              <a:effectLst/>
              <a:uLnTx/>
              <a:uFillTx/>
              <a:latin typeface="Roboto"/>
              <a:ea typeface="+mn-ea"/>
              <a:cs typeface="+mn-cs"/>
            </a:endParaRPr>
          </a:p>
        </p:txBody>
      </p:sp>
      <p:sp>
        <p:nvSpPr>
          <p:cNvPr id="6" name="Oval 5"/>
          <p:cNvSpPr/>
          <p:nvPr/>
        </p:nvSpPr>
        <p:spPr>
          <a:xfrm>
            <a:off x="2731004" y="1924585"/>
            <a:ext cx="433952" cy="433952"/>
          </a:xfrm>
          <a:prstGeom prst="ellipse">
            <a:avLst/>
          </a:prstGeom>
        </p:spPr>
        <p:style>
          <a:lnRef idx="2">
            <a:schemeClr val="dk1"/>
          </a:lnRef>
          <a:fillRef idx="1">
            <a:schemeClr val="lt1"/>
          </a:fillRef>
          <a:effectRef idx="0">
            <a:schemeClr val="dk1"/>
          </a:effectRef>
          <a:fontRef idx="minor">
            <a:schemeClr val="dk1"/>
          </a:fontRef>
        </p:style>
        <p:txBody>
          <a:bodyPr lIns="36000" tIns="0" rIns="0" b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Roboto"/>
                <a:ea typeface="+mn-ea"/>
                <a:cs typeface="+mn-cs"/>
              </a:rPr>
              <a:t>v</a:t>
            </a:r>
            <a:r>
              <a:rPr kumimoji="0" lang="en-US" sz="1800" b="0" i="0" u="none" strike="noStrike" kern="1200" cap="none" spc="0" normalizeH="0" baseline="-25000" noProof="0" dirty="0">
                <a:ln>
                  <a:noFill/>
                </a:ln>
                <a:solidFill>
                  <a:srgbClr val="000000"/>
                </a:solidFill>
                <a:effectLst/>
                <a:uLnTx/>
                <a:uFillTx/>
                <a:latin typeface="Roboto"/>
                <a:ea typeface="+mn-ea"/>
                <a:cs typeface="+mn-cs"/>
              </a:rPr>
              <a:t>6</a:t>
            </a:r>
            <a:endParaRPr kumimoji="0" lang="en-US" sz="1800" b="0" i="0" u="none" strike="noStrike" kern="1200" cap="none" spc="0" normalizeH="0" baseline="0" noProof="0" dirty="0">
              <a:ln>
                <a:noFill/>
              </a:ln>
              <a:solidFill>
                <a:srgbClr val="000000"/>
              </a:solidFill>
              <a:effectLst/>
              <a:uLnTx/>
              <a:uFillTx/>
              <a:latin typeface="Roboto"/>
              <a:ea typeface="+mn-ea"/>
              <a:cs typeface="+mn-cs"/>
            </a:endParaRPr>
          </a:p>
        </p:txBody>
      </p:sp>
      <p:sp>
        <p:nvSpPr>
          <p:cNvPr id="7" name="Oval 6"/>
          <p:cNvSpPr/>
          <p:nvPr/>
        </p:nvSpPr>
        <p:spPr>
          <a:xfrm>
            <a:off x="2147569" y="2590992"/>
            <a:ext cx="433952" cy="433952"/>
          </a:xfrm>
          <a:prstGeom prst="ellipse">
            <a:avLst/>
          </a:prstGeom>
        </p:spPr>
        <p:style>
          <a:lnRef idx="2">
            <a:schemeClr val="dk1"/>
          </a:lnRef>
          <a:fillRef idx="1">
            <a:schemeClr val="lt1"/>
          </a:fillRef>
          <a:effectRef idx="0">
            <a:schemeClr val="dk1"/>
          </a:effectRef>
          <a:fontRef idx="minor">
            <a:schemeClr val="dk1"/>
          </a:fontRef>
        </p:style>
        <p:txBody>
          <a:bodyPr lIns="36000" tIns="0" rIns="0" b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Roboto"/>
                <a:ea typeface="+mn-ea"/>
                <a:cs typeface="+mn-cs"/>
              </a:rPr>
              <a:t>v</a:t>
            </a:r>
            <a:r>
              <a:rPr kumimoji="0" lang="en-US" sz="1800" b="0" i="0" u="none" strike="noStrike" kern="1200" cap="none" spc="0" normalizeH="0" baseline="-25000" noProof="0" dirty="0">
                <a:ln>
                  <a:noFill/>
                </a:ln>
                <a:solidFill>
                  <a:srgbClr val="000000"/>
                </a:solidFill>
                <a:effectLst/>
                <a:uLnTx/>
                <a:uFillTx/>
                <a:latin typeface="Roboto"/>
                <a:ea typeface="+mn-ea"/>
                <a:cs typeface="+mn-cs"/>
              </a:rPr>
              <a:t>3</a:t>
            </a:r>
            <a:endParaRPr kumimoji="0" lang="en-US" sz="1800" b="0" i="0" u="none" strike="noStrike" kern="1200" cap="none" spc="0" normalizeH="0" baseline="0" noProof="0" dirty="0">
              <a:ln>
                <a:noFill/>
              </a:ln>
              <a:solidFill>
                <a:srgbClr val="000000"/>
              </a:solidFill>
              <a:effectLst/>
              <a:uLnTx/>
              <a:uFillTx/>
              <a:latin typeface="Roboto"/>
              <a:ea typeface="+mn-ea"/>
              <a:cs typeface="+mn-cs"/>
            </a:endParaRPr>
          </a:p>
        </p:txBody>
      </p:sp>
      <p:sp>
        <p:nvSpPr>
          <p:cNvPr id="8" name="Oval 7"/>
          <p:cNvSpPr/>
          <p:nvPr/>
        </p:nvSpPr>
        <p:spPr>
          <a:xfrm>
            <a:off x="1584301" y="3364860"/>
            <a:ext cx="433952" cy="433952"/>
          </a:xfrm>
          <a:prstGeom prst="ellipse">
            <a:avLst/>
          </a:prstGeom>
        </p:spPr>
        <p:style>
          <a:lnRef idx="2">
            <a:schemeClr val="dk1"/>
          </a:lnRef>
          <a:fillRef idx="1">
            <a:schemeClr val="lt1"/>
          </a:fillRef>
          <a:effectRef idx="0">
            <a:schemeClr val="dk1"/>
          </a:effectRef>
          <a:fontRef idx="minor">
            <a:schemeClr val="dk1"/>
          </a:fontRef>
        </p:style>
        <p:txBody>
          <a:bodyPr lIns="36000" tIns="0" rIns="0" b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Roboto"/>
                <a:ea typeface="+mn-ea"/>
                <a:cs typeface="+mn-cs"/>
              </a:rPr>
              <a:t>v</a:t>
            </a:r>
            <a:r>
              <a:rPr kumimoji="0" lang="en-US" sz="1800" b="0" i="0" u="none" strike="noStrike" kern="1200" cap="none" spc="0" normalizeH="0" baseline="-25000" noProof="0" dirty="0">
                <a:ln>
                  <a:noFill/>
                </a:ln>
                <a:solidFill>
                  <a:srgbClr val="000000"/>
                </a:solidFill>
                <a:effectLst/>
                <a:uLnTx/>
                <a:uFillTx/>
                <a:latin typeface="Roboto"/>
                <a:ea typeface="+mn-ea"/>
                <a:cs typeface="+mn-cs"/>
              </a:rPr>
              <a:t>2</a:t>
            </a:r>
          </a:p>
        </p:txBody>
      </p:sp>
      <p:sp>
        <p:nvSpPr>
          <p:cNvPr id="9" name="Oval 8"/>
          <p:cNvSpPr/>
          <p:nvPr/>
        </p:nvSpPr>
        <p:spPr>
          <a:xfrm>
            <a:off x="2679061" y="3216734"/>
            <a:ext cx="433952" cy="433952"/>
          </a:xfrm>
          <a:prstGeom prst="ellipse">
            <a:avLst/>
          </a:prstGeom>
        </p:spPr>
        <p:style>
          <a:lnRef idx="2">
            <a:schemeClr val="dk1"/>
          </a:lnRef>
          <a:fillRef idx="1">
            <a:schemeClr val="lt1"/>
          </a:fillRef>
          <a:effectRef idx="0">
            <a:schemeClr val="dk1"/>
          </a:effectRef>
          <a:fontRef idx="minor">
            <a:schemeClr val="dk1"/>
          </a:fontRef>
        </p:style>
        <p:txBody>
          <a:bodyPr lIns="36000" tIns="0" rIns="0" b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Roboto"/>
                <a:ea typeface="+mn-ea"/>
                <a:cs typeface="+mn-cs"/>
              </a:rPr>
              <a:t>v</a:t>
            </a:r>
            <a:r>
              <a:rPr kumimoji="0" lang="en-US" sz="1800" b="0" i="0" u="none" strike="noStrike" kern="1200" cap="none" spc="0" normalizeH="0" baseline="-25000" noProof="0" dirty="0">
                <a:ln>
                  <a:noFill/>
                </a:ln>
                <a:solidFill>
                  <a:srgbClr val="000000"/>
                </a:solidFill>
                <a:effectLst/>
                <a:uLnTx/>
                <a:uFillTx/>
                <a:latin typeface="Roboto"/>
                <a:ea typeface="+mn-ea"/>
                <a:cs typeface="+mn-cs"/>
              </a:rPr>
              <a:t>4</a:t>
            </a:r>
            <a:endParaRPr kumimoji="0" lang="en-US" sz="1800" b="0" i="0" u="none" strike="noStrike" kern="1200" cap="none" spc="0" normalizeH="0" baseline="0" noProof="0" dirty="0">
              <a:ln>
                <a:noFill/>
              </a:ln>
              <a:solidFill>
                <a:srgbClr val="000000"/>
              </a:solidFill>
              <a:effectLst/>
              <a:uLnTx/>
              <a:uFillTx/>
              <a:latin typeface="Roboto"/>
              <a:ea typeface="+mn-ea"/>
              <a:cs typeface="+mn-cs"/>
            </a:endParaRPr>
          </a:p>
        </p:txBody>
      </p:sp>
      <p:sp>
        <p:nvSpPr>
          <p:cNvPr id="10" name="Oval 9"/>
          <p:cNvSpPr/>
          <p:nvPr/>
        </p:nvSpPr>
        <p:spPr>
          <a:xfrm>
            <a:off x="3704703" y="1963023"/>
            <a:ext cx="433952" cy="433952"/>
          </a:xfrm>
          <a:prstGeom prst="ellipse">
            <a:avLst/>
          </a:prstGeom>
        </p:spPr>
        <p:style>
          <a:lnRef idx="2">
            <a:schemeClr val="dk1"/>
          </a:lnRef>
          <a:fillRef idx="1">
            <a:schemeClr val="lt1"/>
          </a:fillRef>
          <a:effectRef idx="0">
            <a:schemeClr val="dk1"/>
          </a:effectRef>
          <a:fontRef idx="minor">
            <a:schemeClr val="dk1"/>
          </a:fontRef>
        </p:style>
        <p:txBody>
          <a:bodyPr lIns="36000" tIns="0" rIns="0" b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Roboto"/>
                <a:ea typeface="+mn-ea"/>
                <a:cs typeface="+mn-cs"/>
              </a:rPr>
              <a:t>v</a:t>
            </a:r>
            <a:r>
              <a:rPr kumimoji="0" lang="en-US" sz="1800" b="0" i="0" u="none" strike="noStrike" kern="1200" cap="none" spc="0" normalizeH="0" baseline="-25000" noProof="0" dirty="0">
                <a:ln>
                  <a:noFill/>
                </a:ln>
                <a:solidFill>
                  <a:srgbClr val="000000"/>
                </a:solidFill>
                <a:effectLst/>
                <a:uLnTx/>
                <a:uFillTx/>
                <a:latin typeface="Roboto"/>
                <a:ea typeface="+mn-ea"/>
                <a:cs typeface="+mn-cs"/>
              </a:rPr>
              <a:t>7</a:t>
            </a:r>
            <a:endParaRPr kumimoji="0" lang="en-US" sz="1800" b="0" i="0" u="none" strike="noStrike" kern="1200" cap="none" spc="0" normalizeH="0" baseline="0" noProof="0" dirty="0">
              <a:ln>
                <a:noFill/>
              </a:ln>
              <a:solidFill>
                <a:srgbClr val="000000"/>
              </a:solidFill>
              <a:effectLst/>
              <a:uLnTx/>
              <a:uFillTx/>
              <a:latin typeface="Roboto"/>
              <a:ea typeface="+mn-ea"/>
              <a:cs typeface="+mn-cs"/>
            </a:endParaRPr>
          </a:p>
        </p:txBody>
      </p:sp>
      <p:sp>
        <p:nvSpPr>
          <p:cNvPr id="11" name="Oval 10"/>
          <p:cNvSpPr/>
          <p:nvPr/>
        </p:nvSpPr>
        <p:spPr>
          <a:xfrm>
            <a:off x="3210554" y="2595208"/>
            <a:ext cx="433952" cy="433952"/>
          </a:xfrm>
          <a:prstGeom prst="ellipse">
            <a:avLst/>
          </a:prstGeom>
        </p:spPr>
        <p:style>
          <a:lnRef idx="2">
            <a:schemeClr val="dk1"/>
          </a:lnRef>
          <a:fillRef idx="1">
            <a:schemeClr val="lt1"/>
          </a:fillRef>
          <a:effectRef idx="0">
            <a:schemeClr val="dk1"/>
          </a:effectRef>
          <a:fontRef idx="minor">
            <a:schemeClr val="dk1"/>
          </a:fontRef>
        </p:style>
        <p:txBody>
          <a:bodyPr lIns="36000" tIns="0" rIns="0" b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Roboto"/>
                <a:ea typeface="+mn-ea"/>
                <a:cs typeface="+mn-cs"/>
              </a:rPr>
              <a:t>v</a:t>
            </a:r>
            <a:r>
              <a:rPr kumimoji="0" lang="en-US" sz="1800" b="0" i="0" u="none" strike="noStrike" kern="1200" cap="none" spc="0" normalizeH="0" baseline="-25000" noProof="0" dirty="0">
                <a:ln>
                  <a:noFill/>
                </a:ln>
                <a:solidFill>
                  <a:srgbClr val="000000"/>
                </a:solidFill>
                <a:effectLst/>
                <a:uLnTx/>
                <a:uFillTx/>
                <a:latin typeface="Roboto"/>
                <a:ea typeface="+mn-ea"/>
                <a:cs typeface="+mn-cs"/>
              </a:rPr>
              <a:t>5</a:t>
            </a:r>
            <a:endParaRPr kumimoji="0" lang="en-US" sz="1800" b="0" i="0" u="none" strike="noStrike" kern="1200" cap="none" spc="0" normalizeH="0" baseline="0" noProof="0" dirty="0">
              <a:ln>
                <a:noFill/>
              </a:ln>
              <a:solidFill>
                <a:srgbClr val="000000"/>
              </a:solidFill>
              <a:effectLst/>
              <a:uLnTx/>
              <a:uFillTx/>
              <a:latin typeface="Roboto"/>
              <a:ea typeface="+mn-ea"/>
              <a:cs typeface="+mn-cs"/>
            </a:endParaRPr>
          </a:p>
        </p:txBody>
      </p:sp>
      <p:sp>
        <p:nvSpPr>
          <p:cNvPr id="12" name="Oval 11"/>
          <p:cNvSpPr/>
          <p:nvPr/>
        </p:nvSpPr>
        <p:spPr>
          <a:xfrm>
            <a:off x="3704703" y="3101493"/>
            <a:ext cx="433952" cy="433952"/>
          </a:xfrm>
          <a:prstGeom prst="ellipse">
            <a:avLst/>
          </a:prstGeom>
        </p:spPr>
        <p:style>
          <a:lnRef idx="2">
            <a:schemeClr val="dk1"/>
          </a:lnRef>
          <a:fillRef idx="1">
            <a:schemeClr val="lt1"/>
          </a:fillRef>
          <a:effectRef idx="0">
            <a:schemeClr val="dk1"/>
          </a:effectRef>
          <a:fontRef idx="minor">
            <a:schemeClr val="dk1"/>
          </a:fontRef>
        </p:style>
        <p:txBody>
          <a:bodyPr lIns="36000" tIns="0" rIns="0" b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Roboto"/>
                <a:ea typeface="+mn-ea"/>
                <a:cs typeface="+mn-cs"/>
              </a:rPr>
              <a:t>v</a:t>
            </a:r>
            <a:r>
              <a:rPr kumimoji="0" lang="en-US" sz="1800" b="0" i="0" u="none" strike="noStrike" kern="1200" cap="none" spc="0" normalizeH="0" baseline="-25000" noProof="0" dirty="0">
                <a:ln>
                  <a:noFill/>
                </a:ln>
                <a:solidFill>
                  <a:srgbClr val="000000"/>
                </a:solidFill>
                <a:effectLst/>
                <a:uLnTx/>
                <a:uFillTx/>
                <a:latin typeface="Roboto"/>
                <a:ea typeface="+mn-ea"/>
                <a:cs typeface="+mn-cs"/>
              </a:rPr>
              <a:t>8</a:t>
            </a:r>
            <a:endParaRPr kumimoji="0" lang="en-US" sz="1800" b="0" i="0" u="none" strike="noStrike" kern="1200" cap="none" spc="0" normalizeH="0" baseline="0" noProof="0" dirty="0">
              <a:ln>
                <a:noFill/>
              </a:ln>
              <a:solidFill>
                <a:srgbClr val="000000"/>
              </a:solidFill>
              <a:effectLst/>
              <a:uLnTx/>
              <a:uFillTx/>
              <a:latin typeface="Roboto"/>
              <a:ea typeface="+mn-ea"/>
              <a:cs typeface="+mn-cs"/>
            </a:endParaRPr>
          </a:p>
        </p:txBody>
      </p:sp>
      <p:cxnSp>
        <p:nvCxnSpPr>
          <p:cNvPr id="13" name="Straight Connector 12"/>
          <p:cNvCxnSpPr>
            <a:stCxn id="6" idx="3"/>
            <a:endCxn id="7" idx="7"/>
          </p:cNvCxnSpPr>
          <p:nvPr/>
        </p:nvCxnSpPr>
        <p:spPr>
          <a:xfrm flipH="1">
            <a:off x="1208601" y="2338790"/>
            <a:ext cx="309935" cy="469178"/>
          </a:xfrm>
          <a:prstGeom prst="line">
            <a:avLst/>
          </a:prstGeom>
        </p:spPr>
        <p:style>
          <a:lnRef idx="2">
            <a:schemeClr val="dk1"/>
          </a:lnRef>
          <a:fillRef idx="0">
            <a:schemeClr val="dk1"/>
          </a:fillRef>
          <a:effectRef idx="1">
            <a:schemeClr val="dk1"/>
          </a:effectRef>
          <a:fontRef idx="minor">
            <a:schemeClr val="tx1"/>
          </a:fontRef>
        </p:style>
      </p:cxnSp>
      <p:cxnSp>
        <p:nvCxnSpPr>
          <p:cNvPr id="14" name="Straight Connector 13"/>
          <p:cNvCxnSpPr>
            <a:stCxn id="6" idx="5"/>
            <a:endCxn id="9" idx="1"/>
          </p:cNvCxnSpPr>
          <p:nvPr/>
        </p:nvCxnSpPr>
        <p:spPr>
          <a:xfrm>
            <a:off x="1825386" y="2338790"/>
            <a:ext cx="385734" cy="315753"/>
          </a:xfrm>
          <a:prstGeom prst="line">
            <a:avLst/>
          </a:prstGeom>
        </p:spPr>
        <p:style>
          <a:lnRef idx="2">
            <a:schemeClr val="dk1"/>
          </a:lnRef>
          <a:fillRef idx="0">
            <a:schemeClr val="dk1"/>
          </a:fillRef>
          <a:effectRef idx="1">
            <a:schemeClr val="dk1"/>
          </a:effectRef>
          <a:fontRef idx="minor">
            <a:schemeClr val="tx1"/>
          </a:fontRef>
        </p:style>
      </p:cxnSp>
      <p:cxnSp>
        <p:nvCxnSpPr>
          <p:cNvPr id="15" name="Straight Connector 14"/>
          <p:cNvCxnSpPr>
            <a:stCxn id="7" idx="5"/>
            <a:endCxn id="10" idx="1"/>
          </p:cNvCxnSpPr>
          <p:nvPr/>
        </p:nvCxnSpPr>
        <p:spPr>
          <a:xfrm>
            <a:off x="1208601" y="3114818"/>
            <a:ext cx="439251" cy="313593"/>
          </a:xfrm>
          <a:prstGeom prst="line">
            <a:avLst/>
          </a:prstGeom>
        </p:spPr>
        <p:style>
          <a:lnRef idx="2">
            <a:schemeClr val="dk1"/>
          </a:lnRef>
          <a:fillRef idx="0">
            <a:schemeClr val="dk1"/>
          </a:fillRef>
          <a:effectRef idx="1">
            <a:schemeClr val="dk1"/>
          </a:effectRef>
          <a:fontRef idx="minor">
            <a:schemeClr val="tx1"/>
          </a:fontRef>
        </p:style>
      </p:cxnSp>
      <p:cxnSp>
        <p:nvCxnSpPr>
          <p:cNvPr id="16" name="Straight Connector 15"/>
          <p:cNvCxnSpPr>
            <a:stCxn id="10" idx="7"/>
            <a:endCxn id="9" idx="3"/>
          </p:cNvCxnSpPr>
          <p:nvPr/>
        </p:nvCxnSpPr>
        <p:spPr>
          <a:xfrm flipV="1">
            <a:off x="1954702" y="2961393"/>
            <a:ext cx="256418" cy="467018"/>
          </a:xfrm>
          <a:prstGeom prst="line">
            <a:avLst/>
          </a:prstGeom>
        </p:spPr>
        <p:style>
          <a:lnRef idx="2">
            <a:schemeClr val="dk1"/>
          </a:lnRef>
          <a:fillRef idx="0">
            <a:schemeClr val="dk1"/>
          </a:fillRef>
          <a:effectRef idx="1">
            <a:schemeClr val="dk1"/>
          </a:effectRef>
          <a:fontRef idx="minor">
            <a:schemeClr val="tx1"/>
          </a:fontRef>
        </p:style>
      </p:cxnSp>
      <p:cxnSp>
        <p:nvCxnSpPr>
          <p:cNvPr id="17" name="Straight Connector 16"/>
          <p:cNvCxnSpPr>
            <a:stCxn id="7" idx="6"/>
            <a:endCxn id="9" idx="2"/>
          </p:cNvCxnSpPr>
          <p:nvPr/>
        </p:nvCxnSpPr>
        <p:spPr>
          <a:xfrm flipV="1">
            <a:off x="1272152" y="2807968"/>
            <a:ext cx="875417" cy="153425"/>
          </a:xfrm>
          <a:prstGeom prst="line">
            <a:avLst/>
          </a:prstGeom>
        </p:spPr>
        <p:style>
          <a:lnRef idx="2">
            <a:schemeClr val="dk1"/>
          </a:lnRef>
          <a:fillRef idx="0">
            <a:schemeClr val="dk1"/>
          </a:fillRef>
          <a:effectRef idx="1">
            <a:schemeClr val="dk1"/>
          </a:effectRef>
          <a:fontRef idx="minor">
            <a:schemeClr val="tx1"/>
          </a:fontRef>
        </p:style>
      </p:cxnSp>
      <p:cxnSp>
        <p:nvCxnSpPr>
          <p:cNvPr id="18" name="Straight Connector 17"/>
          <p:cNvCxnSpPr>
            <a:stCxn id="6" idx="4"/>
            <a:endCxn id="10" idx="0"/>
          </p:cNvCxnSpPr>
          <p:nvPr/>
        </p:nvCxnSpPr>
        <p:spPr>
          <a:xfrm>
            <a:off x="1671961" y="2402341"/>
            <a:ext cx="129316" cy="962519"/>
          </a:xfrm>
          <a:prstGeom prst="line">
            <a:avLst/>
          </a:prstGeom>
        </p:spPr>
        <p:style>
          <a:lnRef idx="2">
            <a:schemeClr val="dk1"/>
          </a:lnRef>
          <a:fillRef idx="0">
            <a:schemeClr val="dk1"/>
          </a:fillRef>
          <a:effectRef idx="1">
            <a:schemeClr val="dk1"/>
          </a:effectRef>
          <a:fontRef idx="minor">
            <a:schemeClr val="tx1"/>
          </a:fontRef>
        </p:style>
      </p:cxnSp>
      <p:cxnSp>
        <p:nvCxnSpPr>
          <p:cNvPr id="19" name="Straight Connector 18"/>
          <p:cNvCxnSpPr>
            <a:stCxn id="9" idx="7"/>
            <a:endCxn id="8" idx="3"/>
          </p:cNvCxnSpPr>
          <p:nvPr/>
        </p:nvCxnSpPr>
        <p:spPr>
          <a:xfrm flipV="1">
            <a:off x="2517970" y="2294986"/>
            <a:ext cx="276585" cy="359557"/>
          </a:xfrm>
          <a:prstGeom prst="line">
            <a:avLst/>
          </a:prstGeom>
        </p:spPr>
        <p:style>
          <a:lnRef idx="2">
            <a:schemeClr val="dk1"/>
          </a:lnRef>
          <a:fillRef idx="0">
            <a:schemeClr val="dk1"/>
          </a:fillRef>
          <a:effectRef idx="1">
            <a:schemeClr val="dk1"/>
          </a:effectRef>
          <a:fontRef idx="minor">
            <a:schemeClr val="tx1"/>
          </a:fontRef>
        </p:style>
      </p:cxnSp>
      <p:cxnSp>
        <p:nvCxnSpPr>
          <p:cNvPr id="20" name="Straight Connector 19"/>
          <p:cNvCxnSpPr>
            <a:stCxn id="9" idx="6"/>
            <a:endCxn id="13" idx="2"/>
          </p:cNvCxnSpPr>
          <p:nvPr/>
        </p:nvCxnSpPr>
        <p:spPr>
          <a:xfrm>
            <a:off x="2581521" y="2807968"/>
            <a:ext cx="629033" cy="4216"/>
          </a:xfrm>
          <a:prstGeom prst="line">
            <a:avLst/>
          </a:prstGeom>
        </p:spPr>
        <p:style>
          <a:lnRef idx="2">
            <a:schemeClr val="dk1"/>
          </a:lnRef>
          <a:fillRef idx="0">
            <a:schemeClr val="dk1"/>
          </a:fillRef>
          <a:effectRef idx="1">
            <a:schemeClr val="dk1"/>
          </a:effectRef>
          <a:fontRef idx="minor">
            <a:schemeClr val="tx1"/>
          </a:fontRef>
        </p:style>
      </p:cxnSp>
      <p:cxnSp>
        <p:nvCxnSpPr>
          <p:cNvPr id="21" name="Straight Connector 20"/>
          <p:cNvCxnSpPr>
            <a:stCxn id="10" idx="6"/>
            <a:endCxn id="11" idx="2"/>
          </p:cNvCxnSpPr>
          <p:nvPr/>
        </p:nvCxnSpPr>
        <p:spPr>
          <a:xfrm flipV="1">
            <a:off x="2018253" y="3433710"/>
            <a:ext cx="660808" cy="148126"/>
          </a:xfrm>
          <a:prstGeom prst="line">
            <a:avLst/>
          </a:prstGeom>
        </p:spPr>
        <p:style>
          <a:lnRef idx="2">
            <a:schemeClr val="dk1"/>
          </a:lnRef>
          <a:fillRef idx="0">
            <a:schemeClr val="dk1"/>
          </a:fillRef>
          <a:effectRef idx="1">
            <a:schemeClr val="dk1"/>
          </a:effectRef>
          <a:fontRef idx="minor">
            <a:schemeClr val="tx1"/>
          </a:fontRef>
        </p:style>
      </p:cxnSp>
      <p:cxnSp>
        <p:nvCxnSpPr>
          <p:cNvPr id="22" name="Straight Connector 21"/>
          <p:cNvCxnSpPr>
            <a:stCxn id="9" idx="5"/>
            <a:endCxn id="11" idx="1"/>
          </p:cNvCxnSpPr>
          <p:nvPr/>
        </p:nvCxnSpPr>
        <p:spPr>
          <a:xfrm>
            <a:off x="2517970" y="2961393"/>
            <a:ext cx="224642" cy="318892"/>
          </a:xfrm>
          <a:prstGeom prst="line">
            <a:avLst/>
          </a:prstGeom>
        </p:spPr>
        <p:style>
          <a:lnRef idx="2">
            <a:schemeClr val="dk1"/>
          </a:lnRef>
          <a:fillRef idx="0">
            <a:schemeClr val="dk1"/>
          </a:fillRef>
          <a:effectRef idx="1">
            <a:schemeClr val="dk1"/>
          </a:effectRef>
          <a:fontRef idx="minor">
            <a:schemeClr val="tx1"/>
          </a:fontRef>
        </p:style>
      </p:cxnSp>
      <p:cxnSp>
        <p:nvCxnSpPr>
          <p:cNvPr id="23" name="Straight Connector 22"/>
          <p:cNvCxnSpPr>
            <a:stCxn id="11" idx="7"/>
            <a:endCxn id="13" idx="3"/>
          </p:cNvCxnSpPr>
          <p:nvPr/>
        </p:nvCxnSpPr>
        <p:spPr>
          <a:xfrm flipV="1">
            <a:off x="3049462" y="2965609"/>
            <a:ext cx="224643" cy="314676"/>
          </a:xfrm>
          <a:prstGeom prst="line">
            <a:avLst/>
          </a:prstGeom>
        </p:spPr>
        <p:style>
          <a:lnRef idx="2">
            <a:schemeClr val="dk1"/>
          </a:lnRef>
          <a:fillRef idx="0">
            <a:schemeClr val="dk1"/>
          </a:fillRef>
          <a:effectRef idx="1">
            <a:schemeClr val="dk1"/>
          </a:effectRef>
          <a:fontRef idx="minor">
            <a:schemeClr val="tx1"/>
          </a:fontRef>
        </p:style>
      </p:cxnSp>
      <p:cxnSp>
        <p:nvCxnSpPr>
          <p:cNvPr id="24" name="Straight Connector 23"/>
          <p:cNvCxnSpPr>
            <a:stCxn id="8" idx="5"/>
            <a:endCxn id="13" idx="1"/>
          </p:cNvCxnSpPr>
          <p:nvPr/>
        </p:nvCxnSpPr>
        <p:spPr>
          <a:xfrm>
            <a:off x="3101405" y="2294986"/>
            <a:ext cx="172700" cy="363773"/>
          </a:xfrm>
          <a:prstGeom prst="line">
            <a:avLst/>
          </a:prstGeom>
        </p:spPr>
        <p:style>
          <a:lnRef idx="2">
            <a:schemeClr val="dk1"/>
          </a:lnRef>
          <a:fillRef idx="0">
            <a:schemeClr val="dk1"/>
          </a:fillRef>
          <a:effectRef idx="1">
            <a:schemeClr val="dk1"/>
          </a:effectRef>
          <a:fontRef idx="minor">
            <a:schemeClr val="tx1"/>
          </a:fontRef>
        </p:style>
      </p:cxnSp>
      <p:cxnSp>
        <p:nvCxnSpPr>
          <p:cNvPr id="25" name="Straight Connector 24"/>
          <p:cNvCxnSpPr>
            <a:stCxn id="8" idx="6"/>
            <a:endCxn id="12" idx="2"/>
          </p:cNvCxnSpPr>
          <p:nvPr/>
        </p:nvCxnSpPr>
        <p:spPr>
          <a:xfrm>
            <a:off x="3164956" y="2141561"/>
            <a:ext cx="539747" cy="38438"/>
          </a:xfrm>
          <a:prstGeom prst="line">
            <a:avLst/>
          </a:prstGeom>
        </p:spPr>
        <p:style>
          <a:lnRef idx="2">
            <a:schemeClr val="dk1"/>
          </a:lnRef>
          <a:fillRef idx="0">
            <a:schemeClr val="dk1"/>
          </a:fillRef>
          <a:effectRef idx="1">
            <a:schemeClr val="dk1"/>
          </a:effectRef>
          <a:fontRef idx="minor">
            <a:schemeClr val="tx1"/>
          </a:fontRef>
        </p:style>
      </p:cxnSp>
      <p:cxnSp>
        <p:nvCxnSpPr>
          <p:cNvPr id="26" name="Straight Connector 25"/>
          <p:cNvCxnSpPr>
            <a:stCxn id="13" idx="7"/>
            <a:endCxn id="12" idx="3"/>
          </p:cNvCxnSpPr>
          <p:nvPr/>
        </p:nvCxnSpPr>
        <p:spPr>
          <a:xfrm flipV="1">
            <a:off x="3580955" y="2333424"/>
            <a:ext cx="187299" cy="325335"/>
          </a:xfrm>
          <a:prstGeom prst="line">
            <a:avLst/>
          </a:prstGeom>
        </p:spPr>
        <p:style>
          <a:lnRef idx="2">
            <a:schemeClr val="dk1"/>
          </a:lnRef>
          <a:fillRef idx="0">
            <a:schemeClr val="dk1"/>
          </a:fillRef>
          <a:effectRef idx="1">
            <a:schemeClr val="dk1"/>
          </a:effectRef>
          <a:fontRef idx="minor">
            <a:schemeClr val="tx1"/>
          </a:fontRef>
        </p:style>
      </p:cxnSp>
      <p:cxnSp>
        <p:nvCxnSpPr>
          <p:cNvPr id="27" name="Straight Connector 26"/>
          <p:cNvCxnSpPr>
            <a:stCxn id="13" idx="5"/>
            <a:endCxn id="14" idx="1"/>
          </p:cNvCxnSpPr>
          <p:nvPr/>
        </p:nvCxnSpPr>
        <p:spPr>
          <a:xfrm>
            <a:off x="3580955" y="2965609"/>
            <a:ext cx="187299" cy="199435"/>
          </a:xfrm>
          <a:prstGeom prst="line">
            <a:avLst/>
          </a:prstGeom>
        </p:spPr>
        <p:style>
          <a:lnRef idx="2">
            <a:schemeClr val="dk1"/>
          </a:lnRef>
          <a:fillRef idx="0">
            <a:schemeClr val="dk1"/>
          </a:fillRef>
          <a:effectRef idx="1">
            <a:schemeClr val="dk1"/>
          </a:effectRef>
          <a:fontRef idx="minor">
            <a:schemeClr val="tx1"/>
          </a:fontRef>
        </p:style>
      </p:cxnSp>
      <p:sp>
        <p:nvSpPr>
          <p:cNvPr id="216" name="TextBox 215"/>
          <p:cNvSpPr txBox="1"/>
          <p:nvPr/>
        </p:nvSpPr>
        <p:spPr>
          <a:xfrm>
            <a:off x="838199" y="4229397"/>
            <a:ext cx="4348125"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Roboto"/>
                <a:ea typeface="+mn-ea"/>
                <a:cs typeface="+mn-cs"/>
              </a:rPr>
              <a:t>Initialize the core number by degree</a:t>
            </a:r>
          </a:p>
        </p:txBody>
      </p:sp>
      <p:sp>
        <p:nvSpPr>
          <p:cNvPr id="217" name="TextBox 216"/>
          <p:cNvSpPr txBox="1"/>
          <p:nvPr/>
        </p:nvSpPr>
        <p:spPr>
          <a:xfrm>
            <a:off x="5574113" y="4217058"/>
            <a:ext cx="3015916"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Roboto"/>
                <a:ea typeface="+mn-ea"/>
                <a:cs typeface="+mn-cs"/>
              </a:rPr>
              <a:t>Iteration </a:t>
            </a:r>
            <a:r>
              <a:rPr kumimoji="0" lang="en-US" sz="2000" b="1" i="1" u="none" strike="noStrike" kern="1200" cap="none" spc="0" normalizeH="0" baseline="0" noProof="0" dirty="0">
                <a:ln>
                  <a:noFill/>
                </a:ln>
                <a:solidFill>
                  <a:srgbClr val="FA91B6">
                    <a:lumMod val="75000"/>
                  </a:srgbClr>
                </a:solidFill>
                <a:effectLst/>
                <a:uLnTx/>
                <a:uFillTx/>
                <a:latin typeface="Roboto"/>
                <a:ea typeface="+mn-ea"/>
                <a:cs typeface="+mn-cs"/>
              </a:rPr>
              <a:t>1</a:t>
            </a:r>
          </a:p>
        </p:txBody>
      </p:sp>
      <p:sp>
        <p:nvSpPr>
          <p:cNvPr id="3" name="TextBox 2"/>
          <p:cNvSpPr txBox="1"/>
          <p:nvPr/>
        </p:nvSpPr>
        <p:spPr>
          <a:xfrm>
            <a:off x="9307670" y="4141329"/>
            <a:ext cx="1769933" cy="502702"/>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000" b="0" i="0" u="none" strike="noStrike" kern="1200" cap="none" spc="0" normalizeH="0" baseline="0" noProof="0" dirty="0" err="1">
                <a:ln>
                  <a:noFill/>
                </a:ln>
                <a:solidFill>
                  <a:srgbClr val="000000"/>
                </a:solidFill>
                <a:effectLst/>
                <a:uLnTx/>
                <a:uFillTx/>
                <a:latin typeface="Roboto"/>
                <a:ea typeface="+mn-ea"/>
                <a:cs typeface="+mn-cs"/>
              </a:rPr>
              <a:t>isContinue</a:t>
            </a:r>
            <a:r>
              <a:rPr kumimoji="0" lang="en-US" sz="2000" b="0" i="0" u="none" strike="noStrike" kern="1200" cap="none" spc="0" normalizeH="0" baseline="0" noProof="0" dirty="0">
                <a:ln>
                  <a:noFill/>
                </a:ln>
                <a:solidFill>
                  <a:srgbClr val="000000"/>
                </a:solidFill>
                <a:effectLst/>
                <a:uLnTx/>
                <a:uFillTx/>
                <a:latin typeface="Roboto"/>
                <a:ea typeface="+mn-ea"/>
                <a:cs typeface="+mn-cs"/>
              </a:rPr>
              <a:t>: </a:t>
            </a:r>
            <a:endParaRPr kumimoji="0" lang="en-US" sz="2000" b="1" i="1" u="none" strike="noStrike" kern="1200" cap="none" spc="0" normalizeH="0" baseline="0" noProof="0" dirty="0">
              <a:ln>
                <a:noFill/>
              </a:ln>
              <a:solidFill>
                <a:srgbClr val="FA91B6">
                  <a:lumMod val="75000"/>
                </a:srgbClr>
              </a:solidFill>
              <a:effectLst/>
              <a:uLnTx/>
              <a:uFillTx/>
              <a:latin typeface="Roboto"/>
              <a:ea typeface="+mn-ea"/>
              <a:cs typeface="+mn-cs"/>
            </a:endParaRPr>
          </a:p>
        </p:txBody>
      </p:sp>
      <p:sp>
        <p:nvSpPr>
          <p:cNvPr id="30" name="TextBox 29"/>
          <p:cNvSpPr txBox="1"/>
          <p:nvPr/>
        </p:nvSpPr>
        <p:spPr>
          <a:xfrm>
            <a:off x="10609857" y="4140114"/>
            <a:ext cx="756135" cy="553998"/>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000" b="1" i="1" u="none" strike="noStrike" kern="1200" cap="none" spc="0" normalizeH="0" baseline="0" noProof="0" dirty="0">
                <a:ln>
                  <a:noFill/>
                </a:ln>
                <a:solidFill>
                  <a:srgbClr val="FA91B6">
                    <a:lumMod val="75000"/>
                  </a:srgbClr>
                </a:solidFill>
                <a:effectLst/>
                <a:uLnTx/>
                <a:uFillTx/>
                <a:latin typeface="Roboto"/>
                <a:ea typeface="+mn-ea"/>
                <a:cs typeface="+mn-cs"/>
              </a:rPr>
              <a:t>True</a:t>
            </a:r>
          </a:p>
        </p:txBody>
      </p:sp>
      <p:sp>
        <p:nvSpPr>
          <p:cNvPr id="39" name="Rectangle 27"/>
          <p:cNvSpPr/>
          <p:nvPr/>
        </p:nvSpPr>
        <p:spPr>
          <a:xfrm>
            <a:off x="1931175" y="4875648"/>
            <a:ext cx="1069200" cy="432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a:ln>
                  <a:noFill/>
                </a:ln>
                <a:solidFill>
                  <a:prstClr val="white"/>
                </a:solidFill>
                <a:effectLst/>
                <a:uLnTx/>
                <a:uFillTx/>
                <a:latin typeface="Roboto"/>
                <a:ea typeface="+mn-ea"/>
                <a:cs typeface="+mn-cs"/>
              </a:rPr>
              <a:t>0</a:t>
            </a:r>
            <a:endParaRPr kumimoji="0" lang="en-US" sz="1800" b="1" i="0" u="none" strike="noStrike" kern="1200" cap="none" spc="0" normalizeH="0" baseline="0" noProof="0" dirty="0">
              <a:ln>
                <a:noFill/>
              </a:ln>
              <a:solidFill>
                <a:prstClr val="white"/>
              </a:solidFill>
              <a:effectLst/>
              <a:uLnTx/>
              <a:uFillTx/>
              <a:latin typeface="Roboto"/>
              <a:ea typeface="+mn-ea"/>
              <a:cs typeface="+mn-cs"/>
            </a:endParaRPr>
          </a:p>
        </p:txBody>
      </p:sp>
      <p:sp>
        <p:nvSpPr>
          <p:cNvPr id="40" name="Rectangle 27"/>
          <p:cNvSpPr/>
          <p:nvPr/>
        </p:nvSpPr>
        <p:spPr>
          <a:xfrm>
            <a:off x="3024150" y="4875648"/>
            <a:ext cx="1069200" cy="432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white"/>
                </a:solidFill>
                <a:effectLst/>
                <a:uLnTx/>
                <a:uFillTx/>
                <a:latin typeface="Roboto"/>
                <a:ea typeface="+mn-ea"/>
                <a:cs typeface="+mn-cs"/>
              </a:rPr>
              <a:t>1</a:t>
            </a:r>
            <a:endParaRPr kumimoji="0" lang="en-US" sz="1800" b="1" i="0" u="none" strike="noStrike" kern="1200" cap="none" spc="0" normalizeH="0" baseline="0" noProof="0" dirty="0">
              <a:ln>
                <a:noFill/>
              </a:ln>
              <a:solidFill>
                <a:prstClr val="white"/>
              </a:solidFill>
              <a:effectLst/>
              <a:uLnTx/>
              <a:uFillTx/>
              <a:latin typeface="Roboto"/>
              <a:ea typeface="+mn-ea"/>
              <a:cs typeface="+mn-cs"/>
            </a:endParaRPr>
          </a:p>
        </p:txBody>
      </p:sp>
      <p:sp>
        <p:nvSpPr>
          <p:cNvPr id="41" name="Rectangle 27"/>
          <p:cNvSpPr/>
          <p:nvPr/>
        </p:nvSpPr>
        <p:spPr>
          <a:xfrm>
            <a:off x="4117125" y="4875648"/>
            <a:ext cx="1069200" cy="432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white"/>
                </a:solidFill>
                <a:effectLst/>
                <a:uLnTx/>
                <a:uFillTx/>
                <a:latin typeface="Roboto"/>
                <a:ea typeface="+mn-ea"/>
                <a:cs typeface="+mn-cs"/>
              </a:rPr>
              <a:t>2</a:t>
            </a:r>
            <a:endParaRPr kumimoji="0" lang="en-US" sz="1800" b="1" i="0" u="none" strike="noStrike" kern="1200" cap="none" spc="0" normalizeH="0" baseline="0" noProof="0" dirty="0">
              <a:ln>
                <a:noFill/>
              </a:ln>
              <a:solidFill>
                <a:prstClr val="white"/>
              </a:solidFill>
              <a:effectLst/>
              <a:uLnTx/>
              <a:uFillTx/>
              <a:latin typeface="Roboto"/>
              <a:ea typeface="+mn-ea"/>
              <a:cs typeface="+mn-cs"/>
            </a:endParaRPr>
          </a:p>
        </p:txBody>
      </p:sp>
      <p:sp>
        <p:nvSpPr>
          <p:cNvPr id="43" name="Rectangle 27"/>
          <p:cNvSpPr/>
          <p:nvPr/>
        </p:nvSpPr>
        <p:spPr>
          <a:xfrm>
            <a:off x="5210100" y="4875648"/>
            <a:ext cx="1069200" cy="432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white"/>
                </a:solidFill>
                <a:effectLst/>
                <a:uLnTx/>
                <a:uFillTx/>
                <a:latin typeface="Roboto"/>
                <a:ea typeface="+mn-ea"/>
                <a:cs typeface="+mn-cs"/>
              </a:rPr>
              <a:t>3</a:t>
            </a:r>
            <a:endParaRPr kumimoji="0" lang="en-US" sz="1800" b="1" i="0" u="none" strike="noStrike" kern="1200" cap="none" spc="0" normalizeH="0" baseline="0" noProof="0" dirty="0">
              <a:ln>
                <a:noFill/>
              </a:ln>
              <a:solidFill>
                <a:prstClr val="white"/>
              </a:solidFill>
              <a:effectLst/>
              <a:uLnTx/>
              <a:uFillTx/>
              <a:latin typeface="Roboto"/>
              <a:ea typeface="+mn-ea"/>
              <a:cs typeface="+mn-cs"/>
            </a:endParaRPr>
          </a:p>
        </p:txBody>
      </p:sp>
      <p:sp>
        <p:nvSpPr>
          <p:cNvPr id="44" name="Rectangle 27"/>
          <p:cNvSpPr/>
          <p:nvPr/>
        </p:nvSpPr>
        <p:spPr>
          <a:xfrm>
            <a:off x="6303075" y="4875648"/>
            <a:ext cx="1069200" cy="432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white"/>
                </a:solidFill>
                <a:effectLst/>
                <a:uLnTx/>
                <a:uFillTx/>
                <a:latin typeface="Roboto"/>
                <a:ea typeface="+mn-ea"/>
                <a:cs typeface="+mn-cs"/>
              </a:rPr>
              <a:t>4</a:t>
            </a:r>
            <a:endParaRPr kumimoji="0" lang="en-US" sz="1800" b="1" i="0" u="none" strike="noStrike" kern="1200" cap="none" spc="0" normalizeH="0" baseline="0" noProof="0" dirty="0">
              <a:ln>
                <a:noFill/>
              </a:ln>
              <a:solidFill>
                <a:prstClr val="white"/>
              </a:solidFill>
              <a:effectLst/>
              <a:uLnTx/>
              <a:uFillTx/>
              <a:latin typeface="Roboto"/>
              <a:ea typeface="+mn-ea"/>
              <a:cs typeface="+mn-cs"/>
            </a:endParaRPr>
          </a:p>
        </p:txBody>
      </p:sp>
      <p:sp>
        <p:nvSpPr>
          <p:cNvPr id="45" name="Rectangle 27"/>
          <p:cNvSpPr/>
          <p:nvPr/>
        </p:nvSpPr>
        <p:spPr>
          <a:xfrm>
            <a:off x="7396050" y="4875648"/>
            <a:ext cx="1069200" cy="432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white"/>
                </a:solidFill>
                <a:effectLst/>
                <a:uLnTx/>
                <a:uFillTx/>
                <a:latin typeface="Roboto"/>
                <a:ea typeface="+mn-ea"/>
                <a:cs typeface="+mn-cs"/>
              </a:rPr>
              <a:t>5</a:t>
            </a:r>
            <a:endParaRPr kumimoji="0" lang="en-US" sz="1800" b="1" i="0" u="none" strike="noStrike" kern="1200" cap="none" spc="0" normalizeH="0" baseline="0" noProof="0" dirty="0">
              <a:ln>
                <a:noFill/>
              </a:ln>
              <a:solidFill>
                <a:prstClr val="white"/>
              </a:solidFill>
              <a:effectLst/>
              <a:uLnTx/>
              <a:uFillTx/>
              <a:latin typeface="Roboto"/>
              <a:ea typeface="+mn-ea"/>
              <a:cs typeface="+mn-cs"/>
            </a:endParaRPr>
          </a:p>
        </p:txBody>
      </p:sp>
      <p:sp>
        <p:nvSpPr>
          <p:cNvPr id="46" name="Rectangle 27"/>
          <p:cNvSpPr/>
          <p:nvPr/>
        </p:nvSpPr>
        <p:spPr>
          <a:xfrm>
            <a:off x="8489025" y="4875648"/>
            <a:ext cx="1069200" cy="432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white"/>
                </a:solidFill>
                <a:effectLst/>
                <a:uLnTx/>
                <a:uFillTx/>
                <a:latin typeface="Roboto"/>
                <a:ea typeface="+mn-ea"/>
                <a:cs typeface="+mn-cs"/>
              </a:rPr>
              <a:t>6</a:t>
            </a:r>
            <a:endParaRPr kumimoji="0" lang="en-US" sz="1800" b="1" i="0" u="none" strike="noStrike" kern="1200" cap="none" spc="0" normalizeH="0" baseline="0" noProof="0" dirty="0">
              <a:ln>
                <a:noFill/>
              </a:ln>
              <a:solidFill>
                <a:prstClr val="white"/>
              </a:solidFill>
              <a:effectLst/>
              <a:uLnTx/>
              <a:uFillTx/>
              <a:latin typeface="Roboto"/>
              <a:ea typeface="+mn-ea"/>
              <a:cs typeface="+mn-cs"/>
            </a:endParaRPr>
          </a:p>
        </p:txBody>
      </p:sp>
      <p:sp>
        <p:nvSpPr>
          <p:cNvPr id="47" name="Rectangle 27"/>
          <p:cNvSpPr/>
          <p:nvPr/>
        </p:nvSpPr>
        <p:spPr>
          <a:xfrm>
            <a:off x="9582000" y="4875648"/>
            <a:ext cx="1069200" cy="432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white"/>
                </a:solidFill>
                <a:effectLst/>
                <a:uLnTx/>
                <a:uFillTx/>
                <a:latin typeface="Roboto"/>
                <a:ea typeface="+mn-ea"/>
                <a:cs typeface="+mn-cs"/>
              </a:rPr>
              <a:t>7</a:t>
            </a:r>
            <a:endParaRPr kumimoji="0" lang="en-US" sz="1800" b="1" i="0" u="none" strike="noStrike" kern="1200" cap="none" spc="0" normalizeH="0" baseline="0" noProof="0" dirty="0">
              <a:ln>
                <a:noFill/>
              </a:ln>
              <a:solidFill>
                <a:prstClr val="white"/>
              </a:solidFill>
              <a:effectLst/>
              <a:uLnTx/>
              <a:uFillTx/>
              <a:latin typeface="Roboto"/>
              <a:ea typeface="+mn-ea"/>
              <a:cs typeface="+mn-cs"/>
            </a:endParaRPr>
          </a:p>
        </p:txBody>
      </p:sp>
      <p:sp>
        <p:nvSpPr>
          <p:cNvPr id="48" name="Rectangle 27"/>
          <p:cNvSpPr/>
          <p:nvPr/>
        </p:nvSpPr>
        <p:spPr>
          <a:xfrm>
            <a:off x="10674974" y="4875648"/>
            <a:ext cx="1069200" cy="432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white"/>
                </a:solidFill>
                <a:effectLst/>
                <a:uLnTx/>
                <a:uFillTx/>
                <a:latin typeface="Roboto"/>
                <a:ea typeface="+mn-ea"/>
                <a:cs typeface="+mn-cs"/>
              </a:rPr>
              <a:t>8</a:t>
            </a:r>
            <a:endParaRPr kumimoji="0" lang="en-US" sz="1800" b="1" i="0" u="none" strike="noStrike" kern="1200" cap="none" spc="0" normalizeH="0" baseline="0" noProof="0" dirty="0">
              <a:ln>
                <a:noFill/>
              </a:ln>
              <a:solidFill>
                <a:prstClr val="white"/>
              </a:solidFill>
              <a:effectLst/>
              <a:uLnTx/>
              <a:uFillTx/>
              <a:latin typeface="Roboto"/>
              <a:ea typeface="+mn-ea"/>
              <a:cs typeface="+mn-cs"/>
            </a:endParaRPr>
          </a:p>
        </p:txBody>
      </p:sp>
      <p:sp>
        <p:nvSpPr>
          <p:cNvPr id="31" name="文本框 30"/>
          <p:cNvSpPr txBox="1"/>
          <p:nvPr/>
        </p:nvSpPr>
        <p:spPr>
          <a:xfrm>
            <a:off x="1062688" y="5375808"/>
            <a:ext cx="64403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800" b="0" i="0" u="none" strike="noStrike" kern="1200" cap="none" spc="0" normalizeH="0" baseline="0" noProof="0" dirty="0">
                <a:ln>
                  <a:noFill/>
                </a:ln>
                <a:solidFill>
                  <a:srgbClr val="000000"/>
                </a:solidFill>
                <a:effectLst/>
                <a:uLnTx/>
                <a:uFillTx/>
                <a:latin typeface="Roboto"/>
                <a:ea typeface="+mn-ea"/>
                <a:cs typeface="+mn-cs"/>
              </a:rPr>
              <a:t>Core</a:t>
            </a:r>
            <a:endParaRPr kumimoji="1" lang="zh-CN" altLang="en-US" sz="1800" b="0" i="0" u="none" strike="noStrike" kern="1200" cap="none" spc="0" normalizeH="0" baseline="0" noProof="0" dirty="0">
              <a:ln>
                <a:noFill/>
              </a:ln>
              <a:solidFill>
                <a:srgbClr val="000000"/>
              </a:solidFill>
              <a:effectLst/>
              <a:uLnTx/>
              <a:uFillTx/>
              <a:latin typeface="Roboto"/>
              <a:ea typeface="+mn-ea"/>
              <a:cs typeface="+mn-cs"/>
            </a:endParaRPr>
          </a:p>
        </p:txBody>
      </p:sp>
      <p:sp>
        <p:nvSpPr>
          <p:cNvPr id="49" name="文本框 48"/>
          <p:cNvSpPr txBox="1"/>
          <p:nvPr/>
        </p:nvSpPr>
        <p:spPr>
          <a:xfrm>
            <a:off x="2333805" y="5375808"/>
            <a:ext cx="3121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800" b="0" i="0" u="none" strike="noStrike" kern="1200" cap="none" spc="0" normalizeH="0" baseline="0" noProof="0" dirty="0">
                <a:ln>
                  <a:noFill/>
                </a:ln>
                <a:solidFill>
                  <a:srgbClr val="000000"/>
                </a:solidFill>
                <a:effectLst/>
                <a:uLnTx/>
                <a:uFillTx/>
                <a:latin typeface="Roboto"/>
                <a:ea typeface="+mn-ea"/>
                <a:cs typeface="+mn-cs"/>
              </a:rPr>
              <a:t>3</a:t>
            </a:r>
            <a:endParaRPr kumimoji="1" lang="zh-CN" altLang="en-US" sz="1800" b="0" i="0" u="none" strike="noStrike" kern="1200" cap="none" spc="0" normalizeH="0" baseline="0" noProof="0" dirty="0">
              <a:ln>
                <a:noFill/>
              </a:ln>
              <a:solidFill>
                <a:srgbClr val="000000"/>
              </a:solidFill>
              <a:effectLst/>
              <a:uLnTx/>
              <a:uFillTx/>
              <a:latin typeface="Roboto"/>
              <a:ea typeface="+mn-ea"/>
              <a:cs typeface="+mn-cs"/>
            </a:endParaRPr>
          </a:p>
        </p:txBody>
      </p:sp>
      <p:sp>
        <p:nvSpPr>
          <p:cNvPr id="50" name="文本框 49"/>
          <p:cNvSpPr txBox="1"/>
          <p:nvPr/>
        </p:nvSpPr>
        <p:spPr>
          <a:xfrm>
            <a:off x="3426780" y="5375808"/>
            <a:ext cx="3121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800" b="0" i="0" u="none" strike="noStrike" kern="1200" cap="none" spc="0" normalizeH="0" baseline="0" noProof="0" dirty="0">
                <a:ln>
                  <a:noFill/>
                </a:ln>
                <a:solidFill>
                  <a:srgbClr val="000000"/>
                </a:solidFill>
                <a:effectLst/>
                <a:uLnTx/>
                <a:uFillTx/>
                <a:latin typeface="Roboto"/>
                <a:ea typeface="+mn-ea"/>
                <a:cs typeface="+mn-cs"/>
              </a:rPr>
              <a:t>3</a:t>
            </a:r>
            <a:endParaRPr kumimoji="1" lang="zh-CN" altLang="en-US" sz="1800" b="0" i="0" u="none" strike="noStrike" kern="1200" cap="none" spc="0" normalizeH="0" baseline="0" noProof="0" dirty="0">
              <a:ln>
                <a:noFill/>
              </a:ln>
              <a:solidFill>
                <a:srgbClr val="000000"/>
              </a:solidFill>
              <a:effectLst/>
              <a:uLnTx/>
              <a:uFillTx/>
              <a:latin typeface="Roboto"/>
              <a:ea typeface="+mn-ea"/>
              <a:cs typeface="+mn-cs"/>
            </a:endParaRPr>
          </a:p>
        </p:txBody>
      </p:sp>
      <p:sp>
        <p:nvSpPr>
          <p:cNvPr id="51" name="文本框 50"/>
          <p:cNvSpPr txBox="1"/>
          <p:nvPr/>
        </p:nvSpPr>
        <p:spPr>
          <a:xfrm>
            <a:off x="4506503" y="5375808"/>
            <a:ext cx="3121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800" b="0" i="0" u="none" strike="noStrike" kern="1200" cap="none" spc="0" normalizeH="0" baseline="0" noProof="0" dirty="0">
                <a:ln>
                  <a:noFill/>
                </a:ln>
                <a:solidFill>
                  <a:srgbClr val="000000"/>
                </a:solidFill>
                <a:effectLst/>
                <a:uLnTx/>
                <a:uFillTx/>
                <a:latin typeface="Roboto"/>
                <a:ea typeface="+mn-ea"/>
                <a:cs typeface="+mn-cs"/>
              </a:rPr>
              <a:t>4</a:t>
            </a:r>
            <a:endParaRPr kumimoji="1" lang="zh-CN" altLang="en-US" sz="1800" b="0" i="0" u="none" strike="noStrike" kern="1200" cap="none" spc="0" normalizeH="0" baseline="0" noProof="0" dirty="0">
              <a:ln>
                <a:noFill/>
              </a:ln>
              <a:solidFill>
                <a:srgbClr val="000000"/>
              </a:solidFill>
              <a:effectLst/>
              <a:uLnTx/>
              <a:uFillTx/>
              <a:latin typeface="Roboto"/>
              <a:ea typeface="+mn-ea"/>
              <a:cs typeface="+mn-cs"/>
            </a:endParaRPr>
          </a:p>
        </p:txBody>
      </p:sp>
      <p:sp>
        <p:nvSpPr>
          <p:cNvPr id="52" name="文本框 51"/>
          <p:cNvSpPr txBox="1"/>
          <p:nvPr/>
        </p:nvSpPr>
        <p:spPr>
          <a:xfrm>
            <a:off x="5612730" y="5375808"/>
            <a:ext cx="3121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800" b="0" i="0" u="none" strike="noStrike" kern="1200" cap="none" spc="0" normalizeH="0" baseline="0" noProof="0" dirty="0">
                <a:ln>
                  <a:noFill/>
                </a:ln>
                <a:solidFill>
                  <a:srgbClr val="FA91B6">
                    <a:lumMod val="75000"/>
                  </a:srgbClr>
                </a:solidFill>
                <a:effectLst/>
                <a:uLnTx/>
                <a:uFillTx/>
                <a:latin typeface="Roboto"/>
                <a:ea typeface="+mn-ea"/>
                <a:cs typeface="+mn-cs"/>
              </a:rPr>
              <a:t>6</a:t>
            </a:r>
            <a:endParaRPr kumimoji="1" lang="zh-CN" altLang="en-US" sz="1800" b="0" i="0" u="none" strike="noStrike" kern="1200" cap="none" spc="0" normalizeH="0" baseline="0" noProof="0" dirty="0">
              <a:ln>
                <a:noFill/>
              </a:ln>
              <a:solidFill>
                <a:srgbClr val="FA91B6">
                  <a:lumMod val="75000"/>
                </a:srgbClr>
              </a:solidFill>
              <a:effectLst/>
              <a:uLnTx/>
              <a:uFillTx/>
              <a:latin typeface="Roboto"/>
              <a:ea typeface="+mn-ea"/>
              <a:cs typeface="+mn-cs"/>
            </a:endParaRPr>
          </a:p>
        </p:txBody>
      </p:sp>
      <p:sp>
        <p:nvSpPr>
          <p:cNvPr id="53" name="文本框 52"/>
          <p:cNvSpPr txBox="1"/>
          <p:nvPr/>
        </p:nvSpPr>
        <p:spPr>
          <a:xfrm>
            <a:off x="6705705" y="5375808"/>
            <a:ext cx="3121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800" b="0" i="0" u="none" strike="noStrike" kern="1200" cap="none" spc="0" normalizeH="0" baseline="0" noProof="0" dirty="0">
                <a:ln>
                  <a:noFill/>
                </a:ln>
                <a:solidFill>
                  <a:srgbClr val="000000"/>
                </a:solidFill>
                <a:effectLst/>
                <a:uLnTx/>
                <a:uFillTx/>
                <a:latin typeface="Roboto"/>
                <a:ea typeface="+mn-ea"/>
                <a:cs typeface="+mn-cs"/>
              </a:rPr>
              <a:t>3</a:t>
            </a:r>
            <a:endParaRPr kumimoji="1" lang="zh-CN" altLang="en-US" sz="1800" b="0" i="0" u="none" strike="noStrike" kern="1200" cap="none" spc="0" normalizeH="0" baseline="0" noProof="0" dirty="0">
              <a:ln>
                <a:noFill/>
              </a:ln>
              <a:solidFill>
                <a:srgbClr val="000000"/>
              </a:solidFill>
              <a:effectLst/>
              <a:uLnTx/>
              <a:uFillTx/>
              <a:latin typeface="Roboto"/>
              <a:ea typeface="+mn-ea"/>
              <a:cs typeface="+mn-cs"/>
            </a:endParaRPr>
          </a:p>
        </p:txBody>
      </p:sp>
      <p:sp>
        <p:nvSpPr>
          <p:cNvPr id="54" name="文本框 53"/>
          <p:cNvSpPr txBox="1"/>
          <p:nvPr/>
        </p:nvSpPr>
        <p:spPr>
          <a:xfrm>
            <a:off x="7798680" y="5375808"/>
            <a:ext cx="3121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800" b="0" i="0" u="none" strike="noStrike" kern="1200" cap="none" spc="0" normalizeH="0" baseline="0" noProof="0">
                <a:ln>
                  <a:noFill/>
                </a:ln>
                <a:solidFill>
                  <a:srgbClr val="FA91B6">
                    <a:lumMod val="75000"/>
                  </a:srgbClr>
                </a:solidFill>
                <a:effectLst/>
                <a:uLnTx/>
                <a:uFillTx/>
                <a:latin typeface="Roboto"/>
                <a:ea typeface="+mn-ea"/>
                <a:cs typeface="+mn-cs"/>
              </a:rPr>
              <a:t>5</a:t>
            </a:r>
          </a:p>
        </p:txBody>
      </p:sp>
      <p:sp>
        <p:nvSpPr>
          <p:cNvPr id="55" name="文本框 54"/>
          <p:cNvSpPr txBox="1"/>
          <p:nvPr/>
        </p:nvSpPr>
        <p:spPr>
          <a:xfrm>
            <a:off x="8891655" y="5375808"/>
            <a:ext cx="3121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800" b="0" i="0" u="none" strike="noStrike" kern="1200" cap="none" spc="0" normalizeH="0" baseline="0" noProof="0" dirty="0">
                <a:ln>
                  <a:noFill/>
                </a:ln>
                <a:solidFill>
                  <a:srgbClr val="000000"/>
                </a:solidFill>
                <a:effectLst/>
                <a:uLnTx/>
                <a:uFillTx/>
                <a:latin typeface="Roboto"/>
                <a:ea typeface="+mn-ea"/>
                <a:cs typeface="+mn-cs"/>
              </a:rPr>
              <a:t>3</a:t>
            </a:r>
          </a:p>
        </p:txBody>
      </p:sp>
      <p:sp>
        <p:nvSpPr>
          <p:cNvPr id="56" name="文本框 55"/>
          <p:cNvSpPr txBox="1"/>
          <p:nvPr/>
        </p:nvSpPr>
        <p:spPr>
          <a:xfrm>
            <a:off x="9984630" y="5375808"/>
            <a:ext cx="3121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800" b="0" i="0" u="none" strike="noStrike" kern="1200" cap="none" spc="0" normalizeH="0" baseline="0" noProof="0" dirty="0">
                <a:ln>
                  <a:noFill/>
                </a:ln>
                <a:solidFill>
                  <a:srgbClr val="000000"/>
                </a:solidFill>
                <a:effectLst/>
                <a:uLnTx/>
                <a:uFillTx/>
                <a:latin typeface="Roboto"/>
                <a:ea typeface="+mn-ea"/>
                <a:cs typeface="+mn-cs"/>
              </a:rPr>
              <a:t>2</a:t>
            </a:r>
          </a:p>
        </p:txBody>
      </p:sp>
      <p:sp>
        <p:nvSpPr>
          <p:cNvPr id="57" name="文本框 56"/>
          <p:cNvSpPr txBox="1"/>
          <p:nvPr/>
        </p:nvSpPr>
        <p:spPr>
          <a:xfrm>
            <a:off x="11077604" y="5375808"/>
            <a:ext cx="3121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800" b="0" i="0" u="none" strike="noStrike" kern="1200" cap="none" spc="0" normalizeH="0" baseline="0" noProof="0" dirty="0">
                <a:ln>
                  <a:noFill/>
                </a:ln>
                <a:solidFill>
                  <a:srgbClr val="000000"/>
                </a:solidFill>
                <a:effectLst/>
                <a:uLnTx/>
                <a:uFillTx/>
                <a:latin typeface="Roboto"/>
                <a:ea typeface="+mn-ea"/>
                <a:cs typeface="+mn-cs"/>
              </a:rPr>
              <a:t>1</a:t>
            </a:r>
          </a:p>
        </p:txBody>
      </p:sp>
      <p:sp>
        <p:nvSpPr>
          <p:cNvPr id="59" name="文本框 58"/>
          <p:cNvSpPr txBox="1"/>
          <p:nvPr/>
        </p:nvSpPr>
        <p:spPr>
          <a:xfrm>
            <a:off x="4516948" y="5375808"/>
            <a:ext cx="301686" cy="369332"/>
          </a:xfrm>
          <a:prstGeom prst="rect">
            <a:avLst/>
          </a:prstGeom>
          <a:solidFill>
            <a:schemeClr val="bg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800" b="0" i="0" u="none" strike="noStrike" kern="1200" cap="none" spc="0" normalizeH="0" baseline="0" noProof="0" dirty="0">
                <a:ln>
                  <a:noFill/>
                </a:ln>
                <a:solidFill>
                  <a:srgbClr val="FA91B6">
                    <a:lumMod val="75000"/>
                  </a:srgbClr>
                </a:solidFill>
                <a:effectLst/>
                <a:uLnTx/>
                <a:uFillTx/>
                <a:latin typeface="Roboto"/>
                <a:ea typeface="+mn-ea"/>
                <a:cs typeface="+mn-cs"/>
              </a:rPr>
              <a:t>3</a:t>
            </a:r>
            <a:endParaRPr kumimoji="1" lang="zh-CN" altLang="en-US" sz="1800" b="0" i="0" u="none" strike="noStrike" kern="1200" cap="none" spc="0" normalizeH="0" baseline="0" noProof="0" dirty="0">
              <a:ln>
                <a:noFill/>
              </a:ln>
              <a:solidFill>
                <a:srgbClr val="FA91B6">
                  <a:lumMod val="75000"/>
                </a:srgbClr>
              </a:solidFill>
              <a:effectLst/>
              <a:uLnTx/>
              <a:uFillTx/>
              <a:latin typeface="Roboto"/>
              <a:ea typeface="+mn-ea"/>
              <a:cs typeface="+mn-cs"/>
            </a:endParaRPr>
          </a:p>
        </p:txBody>
      </p:sp>
      <p:sp>
        <p:nvSpPr>
          <p:cNvPr id="61" name="文本框 60"/>
          <p:cNvSpPr txBox="1"/>
          <p:nvPr/>
        </p:nvSpPr>
        <p:spPr>
          <a:xfrm>
            <a:off x="5612729" y="5375808"/>
            <a:ext cx="301686" cy="369332"/>
          </a:xfrm>
          <a:prstGeom prst="rect">
            <a:avLst/>
          </a:prstGeom>
          <a:solidFill>
            <a:schemeClr val="bg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800" b="0" i="0" u="none" strike="noStrike" kern="1200" cap="none" spc="0" normalizeH="0" baseline="0" noProof="0" dirty="0">
                <a:ln>
                  <a:noFill/>
                </a:ln>
                <a:solidFill>
                  <a:srgbClr val="FA91B6">
                    <a:lumMod val="75000"/>
                  </a:srgbClr>
                </a:solidFill>
                <a:effectLst/>
                <a:uLnTx/>
                <a:uFillTx/>
                <a:latin typeface="Roboto"/>
                <a:ea typeface="+mn-ea"/>
                <a:cs typeface="+mn-cs"/>
              </a:rPr>
              <a:t>3</a:t>
            </a:r>
            <a:endParaRPr kumimoji="1" lang="zh-CN" altLang="en-US" sz="1800" b="0" i="0" u="none" strike="noStrike" kern="1200" cap="none" spc="0" normalizeH="0" baseline="0" noProof="0" dirty="0">
              <a:ln>
                <a:noFill/>
              </a:ln>
              <a:solidFill>
                <a:srgbClr val="FA91B6">
                  <a:lumMod val="75000"/>
                </a:srgbClr>
              </a:solidFill>
              <a:effectLst/>
              <a:uLnTx/>
              <a:uFillTx/>
              <a:latin typeface="Roboto"/>
              <a:ea typeface="+mn-ea"/>
              <a:cs typeface="+mn-cs"/>
            </a:endParaRPr>
          </a:p>
        </p:txBody>
      </p:sp>
      <p:sp>
        <p:nvSpPr>
          <p:cNvPr id="63" name="文本框 62"/>
          <p:cNvSpPr txBox="1"/>
          <p:nvPr/>
        </p:nvSpPr>
        <p:spPr>
          <a:xfrm>
            <a:off x="7803902" y="5375808"/>
            <a:ext cx="301686" cy="369332"/>
          </a:xfrm>
          <a:prstGeom prst="rect">
            <a:avLst/>
          </a:prstGeom>
          <a:solidFill>
            <a:schemeClr val="bg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800" b="0" i="0" u="none" strike="noStrike" kern="1200" cap="none" spc="0" normalizeH="0" baseline="0" noProof="0" dirty="0">
                <a:ln>
                  <a:noFill/>
                </a:ln>
                <a:solidFill>
                  <a:srgbClr val="FA91B6">
                    <a:lumMod val="75000"/>
                  </a:srgbClr>
                </a:solidFill>
                <a:effectLst/>
                <a:uLnTx/>
                <a:uFillTx/>
                <a:latin typeface="Roboto"/>
                <a:ea typeface="+mn-ea"/>
                <a:cs typeface="+mn-cs"/>
              </a:rPr>
              <a:t>3</a:t>
            </a:r>
            <a:endParaRPr kumimoji="1" lang="zh-CN" altLang="en-US" sz="1800" b="0" i="0" u="none" strike="noStrike" kern="1200" cap="none" spc="0" normalizeH="0" baseline="0" noProof="0" dirty="0">
              <a:ln>
                <a:noFill/>
              </a:ln>
              <a:solidFill>
                <a:srgbClr val="FA91B6">
                  <a:lumMod val="75000"/>
                </a:srgbClr>
              </a:solidFill>
              <a:effectLst/>
              <a:uLnTx/>
              <a:uFillTx/>
              <a:latin typeface="Roboto"/>
              <a:ea typeface="+mn-ea"/>
              <a:cs typeface="+mn-cs"/>
            </a:endParaRPr>
          </a:p>
        </p:txBody>
      </p:sp>
      <p:sp>
        <p:nvSpPr>
          <p:cNvPr id="64" name="文本框 63"/>
          <p:cNvSpPr txBox="1"/>
          <p:nvPr/>
        </p:nvSpPr>
        <p:spPr>
          <a:xfrm>
            <a:off x="8872782" y="5375808"/>
            <a:ext cx="301686" cy="369332"/>
          </a:xfrm>
          <a:prstGeom prst="rect">
            <a:avLst/>
          </a:prstGeom>
          <a:solidFill>
            <a:schemeClr val="bg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800" b="0" i="0" u="none" strike="noStrike" kern="1200" cap="none" spc="0" normalizeH="0" baseline="0" noProof="0" dirty="0">
                <a:ln>
                  <a:noFill/>
                </a:ln>
                <a:solidFill>
                  <a:srgbClr val="FA91B6">
                    <a:lumMod val="75000"/>
                  </a:srgbClr>
                </a:solidFill>
                <a:effectLst/>
                <a:uLnTx/>
                <a:uFillTx/>
                <a:latin typeface="Roboto"/>
                <a:ea typeface="+mn-ea"/>
                <a:cs typeface="+mn-cs"/>
              </a:rPr>
              <a:t>2</a:t>
            </a:r>
            <a:endParaRPr kumimoji="1" lang="zh-CN" altLang="en-US" sz="1800" b="0" i="0" u="none" strike="noStrike" kern="1200" cap="none" spc="0" normalizeH="0" baseline="0" noProof="0" dirty="0">
              <a:ln>
                <a:noFill/>
              </a:ln>
              <a:solidFill>
                <a:srgbClr val="FA91B6">
                  <a:lumMod val="75000"/>
                </a:srgbClr>
              </a:solidFill>
              <a:effectLst/>
              <a:uLnTx/>
              <a:uFillTx/>
              <a:latin typeface="Roboto"/>
              <a:ea typeface="+mn-ea"/>
              <a:cs typeface="+mn-cs"/>
            </a:endParaRPr>
          </a:p>
        </p:txBody>
      </p:sp>
      <p:sp>
        <p:nvSpPr>
          <p:cNvPr id="66" name="Pentagon 28"/>
          <p:cNvSpPr/>
          <p:nvPr/>
        </p:nvSpPr>
        <p:spPr>
          <a:xfrm rot="16200000">
            <a:off x="11150434" y="5809764"/>
            <a:ext cx="206667" cy="293250"/>
          </a:xfrm>
          <a:prstGeom prst="homePlate">
            <a:avLst/>
          </a:prstGeom>
        </p:spPr>
        <p:style>
          <a:lnRef idx="0">
            <a:schemeClr val="accent6"/>
          </a:lnRef>
          <a:fillRef idx="3">
            <a:schemeClr val="accent6"/>
          </a:fillRef>
          <a:effectRef idx="3">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boto"/>
              <a:ea typeface="+mn-ea"/>
              <a:cs typeface="+mn-cs"/>
            </a:endParaRPr>
          </a:p>
        </p:txBody>
      </p:sp>
      <p:sp>
        <p:nvSpPr>
          <p:cNvPr id="62" name="TextBox 61">
            <a:extLst>
              <a:ext uri="{FF2B5EF4-FFF2-40B4-BE49-F238E27FC236}">
                <a16:creationId xmlns:a16="http://schemas.microsoft.com/office/drawing/2014/main" id="{4E9B6681-2EDB-4128-AEB6-970789A24A18}"/>
              </a:ext>
            </a:extLst>
          </p:cNvPr>
          <p:cNvSpPr txBox="1"/>
          <p:nvPr/>
        </p:nvSpPr>
        <p:spPr>
          <a:xfrm>
            <a:off x="4629025" y="2267179"/>
            <a:ext cx="6700875" cy="132343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000000"/>
                </a:solidFill>
                <a:effectLst/>
                <a:uLnTx/>
                <a:uFillTx/>
                <a:latin typeface="Roboto"/>
                <a:ea typeface="+mn-ea"/>
                <a:cs typeface="+mn-cs"/>
              </a:rPr>
              <a:t>Given a vertex and its core number </a:t>
            </a:r>
            <a:r>
              <a:rPr kumimoji="0" lang="en-US" altLang="zh-CN" sz="2000" b="0" i="0" u="none" strike="noStrike" kern="1200" cap="none" spc="0" normalizeH="0" baseline="0" noProof="0" dirty="0">
                <a:ln>
                  <a:noFill/>
                </a:ln>
                <a:solidFill>
                  <a:srgbClr val="FA91B6">
                    <a:lumMod val="75000"/>
                  </a:srgbClr>
                </a:solidFill>
                <a:effectLst/>
                <a:uLnTx/>
                <a:uFillTx/>
                <a:latin typeface="Roboto"/>
                <a:ea typeface="+mn-ea"/>
                <a:cs typeface="+mn-cs"/>
              </a:rPr>
              <a:t>k</a:t>
            </a:r>
            <a:r>
              <a:rPr kumimoji="0" lang="en-US" altLang="zh-CN" sz="2000" b="0" i="0" u="none" strike="noStrike" kern="1200" cap="none" spc="0" normalizeH="0" baseline="0" noProof="0" dirty="0">
                <a:ln>
                  <a:noFill/>
                </a:ln>
                <a:solidFill>
                  <a:srgbClr val="000000"/>
                </a:solidFill>
                <a:effectLst/>
                <a:uLnTx/>
                <a:uFillTx/>
                <a:latin typeface="Robot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000000"/>
                </a:solidFill>
                <a:effectLst/>
                <a:uLnTx/>
                <a:uFillTx/>
                <a:latin typeface="Roboto"/>
                <a:ea typeface="+mn-ea"/>
                <a:cs typeface="+mn-cs"/>
              </a:rPr>
              <a:t>There exists at least </a:t>
            </a:r>
            <a:r>
              <a:rPr kumimoji="0" lang="en-US" altLang="zh-CN" sz="2000" b="0" i="0" u="none" strike="noStrike" kern="1200" cap="none" spc="0" normalizeH="0" baseline="0" noProof="0" dirty="0">
                <a:ln>
                  <a:noFill/>
                </a:ln>
                <a:solidFill>
                  <a:srgbClr val="FA91B6">
                    <a:lumMod val="75000"/>
                  </a:srgbClr>
                </a:solidFill>
                <a:effectLst/>
                <a:uLnTx/>
                <a:uFillTx/>
                <a:latin typeface="Roboto"/>
                <a:ea typeface="+mn-ea"/>
                <a:cs typeface="+mn-cs"/>
              </a:rPr>
              <a:t>k</a:t>
            </a:r>
            <a:r>
              <a:rPr kumimoji="0" lang="en-US" altLang="zh-CN" sz="2000" b="0" i="0" u="none" strike="noStrike" kern="1200" cap="none" spc="0" normalizeH="0" baseline="0" noProof="0" dirty="0">
                <a:ln>
                  <a:noFill/>
                </a:ln>
                <a:solidFill>
                  <a:srgbClr val="000000"/>
                </a:solidFill>
                <a:effectLst/>
                <a:uLnTx/>
                <a:uFillTx/>
                <a:latin typeface="Roboto"/>
                <a:ea typeface="+mn-ea"/>
                <a:cs typeface="+mn-cs"/>
              </a:rPr>
              <a:t> neighbors with core number </a:t>
            </a:r>
            <a:r>
              <a:rPr kumimoji="0" lang="en-US" altLang="zh-CN" sz="2000" b="0" i="0" u="none" strike="noStrike" kern="1200" cap="none" spc="0" normalizeH="0" baseline="0" noProof="0" dirty="0">
                <a:ln>
                  <a:noFill/>
                </a:ln>
                <a:solidFill>
                  <a:srgbClr val="FA91B6">
                    <a:lumMod val="75000"/>
                  </a:srgbClr>
                </a:solidFill>
                <a:effectLst/>
                <a:uLnTx/>
                <a:uFillTx/>
                <a:latin typeface="Roboto"/>
                <a:ea typeface="+mn-ea"/>
                <a:cs typeface="+mn-cs"/>
              </a:rPr>
              <a:t>k</a:t>
            </a:r>
            <a:r>
              <a:rPr kumimoji="0" lang="en-US" altLang="zh-CN" sz="2000" b="0" i="0" u="none" strike="noStrike" kern="1200" cap="none" spc="0" normalizeH="0" baseline="0" noProof="0" dirty="0">
                <a:ln>
                  <a:noFill/>
                </a:ln>
                <a:solidFill>
                  <a:srgbClr val="000000"/>
                </a:solidFill>
                <a:effectLst/>
                <a:uLnTx/>
                <a:uFillTx/>
                <a:latin typeface="Robot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000000"/>
                </a:solidFill>
                <a:effectLst/>
                <a:uLnTx/>
                <a:uFillTx/>
                <a:latin typeface="Roboto"/>
                <a:ea typeface="+mn-ea"/>
                <a:cs typeface="+mn-cs"/>
              </a:rPr>
              <a:t>There does not exist </a:t>
            </a:r>
            <a:r>
              <a:rPr kumimoji="0" lang="en-US" altLang="zh-CN" sz="2000" b="0" i="0" u="none" strike="noStrike" kern="1200" cap="none" spc="0" normalizeH="0" baseline="0" noProof="0" dirty="0">
                <a:ln>
                  <a:noFill/>
                </a:ln>
                <a:solidFill>
                  <a:srgbClr val="FA91B6">
                    <a:lumMod val="75000"/>
                  </a:srgbClr>
                </a:solidFill>
                <a:effectLst/>
                <a:uLnTx/>
                <a:uFillTx/>
                <a:latin typeface="Roboto"/>
                <a:ea typeface="+mn-ea"/>
                <a:cs typeface="+mn-cs"/>
              </a:rPr>
              <a:t>k+1</a:t>
            </a:r>
            <a:r>
              <a:rPr kumimoji="0" lang="en-US" altLang="zh-CN" sz="2000" b="0" i="0" u="none" strike="noStrike" kern="1200" cap="none" spc="0" normalizeH="0" baseline="0" noProof="0" dirty="0">
                <a:ln>
                  <a:noFill/>
                </a:ln>
                <a:solidFill>
                  <a:srgbClr val="000000"/>
                </a:solidFill>
                <a:effectLst/>
                <a:uLnTx/>
                <a:uFillTx/>
                <a:latin typeface="Roboto"/>
                <a:ea typeface="+mn-ea"/>
                <a:cs typeface="+mn-cs"/>
              </a:rPr>
              <a:t> neighbors with core number </a:t>
            </a:r>
            <a:r>
              <a:rPr kumimoji="0" lang="en-US" altLang="zh-CN" sz="2000" b="0" i="0" u="none" strike="noStrike" kern="1200" cap="none" spc="0" normalizeH="0" baseline="0" noProof="0" dirty="0">
                <a:ln>
                  <a:noFill/>
                </a:ln>
                <a:solidFill>
                  <a:srgbClr val="FA91B6">
                    <a:lumMod val="75000"/>
                  </a:srgbClr>
                </a:solidFill>
                <a:effectLst/>
                <a:uLnTx/>
                <a:uFillTx/>
                <a:latin typeface="Roboto"/>
                <a:ea typeface="+mn-ea"/>
                <a:cs typeface="+mn-cs"/>
              </a:rPr>
              <a:t>k+1</a:t>
            </a:r>
            <a:r>
              <a:rPr kumimoji="0" lang="en-US" altLang="zh-CN" sz="2000" b="0" i="0" u="none" strike="noStrike" kern="1200" cap="none" spc="0" normalizeH="0" baseline="0" noProof="0" dirty="0">
                <a:ln>
                  <a:noFill/>
                </a:ln>
                <a:solidFill>
                  <a:srgbClr val="000000"/>
                </a:solidFill>
                <a:effectLst/>
                <a:uLnTx/>
                <a:uFillTx/>
                <a:latin typeface="Roboto"/>
                <a:ea typeface="+mn-ea"/>
                <a:cs typeface="+mn-cs"/>
              </a:rPr>
              <a:t>.</a:t>
            </a:r>
            <a:endParaRPr kumimoji="0" lang="es-ES_tradnl" altLang="zh-CN" sz="2000" b="0" i="0" u="none" strike="noStrike" kern="1200" cap="none" spc="0" normalizeH="0" baseline="0" noProof="0" dirty="0">
              <a:ln>
                <a:noFill/>
              </a:ln>
              <a:solidFill>
                <a:srgbClr val="000000"/>
              </a:solidFill>
              <a:effectLst/>
              <a:uLnTx/>
              <a:uFillTx/>
              <a:latin typeface="Roboto"/>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2000" b="0" i="0" u="none" strike="noStrike" kern="1200" cap="none" spc="0" normalizeH="0" baseline="0" noProof="0" dirty="0">
              <a:ln>
                <a:noFill/>
              </a:ln>
              <a:solidFill>
                <a:srgbClr val="000000"/>
              </a:solidFill>
              <a:effectLst/>
              <a:uLnTx/>
              <a:uFillTx/>
              <a:latin typeface="Roboto"/>
              <a:ea typeface="+mn-ea"/>
              <a:cs typeface="+mn-cs"/>
            </a:endParaRPr>
          </a:p>
        </p:txBody>
      </p:sp>
      <p:sp>
        <p:nvSpPr>
          <p:cNvPr id="65" name="Title 36">
            <a:extLst>
              <a:ext uri="{FF2B5EF4-FFF2-40B4-BE49-F238E27FC236}">
                <a16:creationId xmlns:a16="http://schemas.microsoft.com/office/drawing/2014/main" id="{A4F921A4-1465-E0D9-9C91-4AD1CB4AD7CA}"/>
              </a:ext>
            </a:extLst>
          </p:cNvPr>
          <p:cNvSpPr>
            <a:spLocks noGrp="1"/>
          </p:cNvSpPr>
          <p:nvPr>
            <p:ph type="title"/>
          </p:nvPr>
        </p:nvSpPr>
        <p:spPr>
          <a:xfrm>
            <a:off x="838200" y="365125"/>
            <a:ext cx="10515600" cy="1325563"/>
          </a:xfrm>
        </p:spPr>
        <p:txBody>
          <a:bodyPr>
            <a:normAutofit/>
          </a:bodyPr>
          <a:lstStyle/>
          <a:p>
            <a:r>
              <a:rPr lang="en-US" altLang="zh-CN" sz="4000" dirty="0"/>
              <a:t>Core Decomposition: Local-view (Converging)</a:t>
            </a:r>
            <a:endParaRPr lang="en-US" sz="4000" dirty="0"/>
          </a:p>
        </p:txBody>
      </p:sp>
    </p:spTree>
    <p:extLst>
      <p:ext uri="{BB962C8B-B14F-4D97-AF65-F5344CB8AC3E}">
        <p14:creationId xmlns:p14="http://schemas.microsoft.com/office/powerpoint/2010/main" val="2893138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0" nodeType="withEffect">
                                  <p:stCondLst>
                                    <p:cond delay="0"/>
                                  </p:stCondLst>
                                  <p:childTnLst>
                                    <p:set>
                                      <p:cBhvr>
                                        <p:cTn id="6" dur="1" fill="hold">
                                          <p:stCondLst>
                                            <p:cond delay="0"/>
                                          </p:stCondLst>
                                        </p:cTn>
                                        <p:tgtEl>
                                          <p:spTgt spid="6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29C1E6-CF1B-103C-4DB1-FEE4DA426F34}"/>
              </a:ext>
            </a:extLst>
          </p:cNvPr>
          <p:cNvSpPr>
            <a:spLocks noGrp="1"/>
          </p:cNvSpPr>
          <p:nvPr>
            <p:ph type="title"/>
          </p:nvPr>
        </p:nvSpPr>
        <p:spPr/>
        <p:txBody>
          <a:bodyPr/>
          <a:lstStyle/>
          <a:p>
            <a:r>
              <a:rPr lang="en-US" dirty="0"/>
              <a:t>Apache Hadoop Ecosystem</a:t>
            </a:r>
          </a:p>
        </p:txBody>
      </p:sp>
      <p:sp>
        <p:nvSpPr>
          <p:cNvPr id="4" name="Footer Placeholder 3">
            <a:extLst>
              <a:ext uri="{FF2B5EF4-FFF2-40B4-BE49-F238E27FC236}">
                <a16:creationId xmlns:a16="http://schemas.microsoft.com/office/drawing/2014/main" id="{F08E643A-DE95-CF64-8ED7-BD5F96EA3E37}"/>
              </a:ext>
            </a:extLst>
          </p:cNvPr>
          <p:cNvSpPr>
            <a:spLocks noGrp="1"/>
          </p:cNvSpPr>
          <p:nvPr>
            <p:ph type="ftr" sz="quarter" idx="10"/>
          </p:nvPr>
        </p:nvSpPr>
        <p:spPr/>
        <p:txBody>
          <a:bodyPr/>
          <a:lstStyle/>
          <a:p>
            <a:r>
              <a:rPr lang="en-AU"/>
              <a:t>22T2</a:t>
            </a:r>
            <a:endParaRPr lang="en-AU" dirty="0"/>
          </a:p>
        </p:txBody>
      </p:sp>
      <p:sp>
        <p:nvSpPr>
          <p:cNvPr id="5" name="Slide Number Placeholder 4">
            <a:extLst>
              <a:ext uri="{FF2B5EF4-FFF2-40B4-BE49-F238E27FC236}">
                <a16:creationId xmlns:a16="http://schemas.microsoft.com/office/drawing/2014/main" id="{8BD7EC5C-BB80-61C1-A95B-C20C5936543F}"/>
              </a:ext>
            </a:extLst>
          </p:cNvPr>
          <p:cNvSpPr>
            <a:spLocks noGrp="1"/>
          </p:cNvSpPr>
          <p:nvPr>
            <p:ph type="sldNum" sz="quarter" idx="11"/>
          </p:nvPr>
        </p:nvSpPr>
        <p:spPr/>
        <p:txBody>
          <a:bodyPr/>
          <a:lstStyle/>
          <a:p>
            <a:fld id="{009375D7-070A-4959-9224-FB5E66F2B1B3}" type="slidenum">
              <a:rPr lang="en-AU" smtClean="0"/>
              <a:pPr/>
              <a:t>6</a:t>
            </a:fld>
            <a:endParaRPr lang="en-AU" dirty="0"/>
          </a:p>
        </p:txBody>
      </p:sp>
      <p:pic>
        <p:nvPicPr>
          <p:cNvPr id="1026" name="Picture 2">
            <a:extLst>
              <a:ext uri="{FF2B5EF4-FFF2-40B4-BE49-F238E27FC236}">
                <a16:creationId xmlns:a16="http://schemas.microsoft.com/office/drawing/2014/main" id="{453B5118-6685-992B-4EA3-CA602D7C7B5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5624" b="10222"/>
          <a:stretch/>
        </p:blipFill>
        <p:spPr bwMode="auto">
          <a:xfrm>
            <a:off x="706120" y="1462481"/>
            <a:ext cx="9521190" cy="397145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22D2E6ED-D566-E1D2-A739-998A80C2B0B0}"/>
              </a:ext>
            </a:extLst>
          </p:cNvPr>
          <p:cNvSpPr txBox="1"/>
          <p:nvPr/>
        </p:nvSpPr>
        <p:spPr>
          <a:xfrm>
            <a:off x="838200" y="5710019"/>
            <a:ext cx="9083040" cy="646331"/>
          </a:xfrm>
          <a:prstGeom prst="rect">
            <a:avLst/>
          </a:prstGeom>
          <a:noFill/>
        </p:spPr>
        <p:txBody>
          <a:bodyPr wrap="square" rtlCol="0">
            <a:spAutoFit/>
          </a:bodyPr>
          <a:lstStyle/>
          <a:p>
            <a:r>
              <a:rPr lang="en-US" dirty="0"/>
              <a:t>We focus on the distributed computing model and algorithms. </a:t>
            </a:r>
          </a:p>
          <a:p>
            <a:r>
              <a:rPr lang="en-US" dirty="0"/>
              <a:t>Explore more in </a:t>
            </a:r>
            <a:r>
              <a:rPr lang="en-US" dirty="0">
                <a:solidFill>
                  <a:schemeClr val="accent6"/>
                </a:solidFill>
              </a:rPr>
              <a:t>COMP9311</a:t>
            </a:r>
            <a:r>
              <a:rPr lang="en-US" dirty="0"/>
              <a:t>~</a:t>
            </a:r>
          </a:p>
        </p:txBody>
      </p:sp>
      <p:sp>
        <p:nvSpPr>
          <p:cNvPr id="7" name="Oval 6">
            <a:extLst>
              <a:ext uri="{FF2B5EF4-FFF2-40B4-BE49-F238E27FC236}">
                <a16:creationId xmlns:a16="http://schemas.microsoft.com/office/drawing/2014/main" id="{A16C8583-C1B5-49C7-15F3-2A126E15C6AB}"/>
              </a:ext>
            </a:extLst>
          </p:cNvPr>
          <p:cNvSpPr/>
          <p:nvPr/>
        </p:nvSpPr>
        <p:spPr>
          <a:xfrm>
            <a:off x="3403600" y="3779520"/>
            <a:ext cx="4358640" cy="843280"/>
          </a:xfrm>
          <a:prstGeom prst="ellipse">
            <a:avLst/>
          </a:prstGeom>
          <a:noFill/>
          <a:ln w="38100" cap="flat" cmpd="sng" algn="ctr">
            <a:solidFill>
              <a:schemeClr val="accent2">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extLst>
      <p:ext uri="{BB962C8B-B14F-4D97-AF65-F5344CB8AC3E}">
        <p14:creationId xmlns:p14="http://schemas.microsoft.com/office/powerpoint/2010/main" val="149547953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Rectangle 27"/>
          <p:cNvSpPr/>
          <p:nvPr/>
        </p:nvSpPr>
        <p:spPr>
          <a:xfrm>
            <a:off x="838200" y="4875648"/>
            <a:ext cx="10874787" cy="432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white"/>
              </a:solidFill>
              <a:effectLst/>
              <a:uLnTx/>
              <a:uFillTx/>
              <a:latin typeface="Roboto"/>
              <a:ea typeface="+mn-ea"/>
              <a:cs typeface="+mn-cs"/>
            </a:endParaRPr>
          </a:p>
        </p:txBody>
      </p:sp>
      <p:sp>
        <p:nvSpPr>
          <p:cNvPr id="28" name="Rectangle 27"/>
          <p:cNvSpPr/>
          <p:nvPr/>
        </p:nvSpPr>
        <p:spPr>
          <a:xfrm>
            <a:off x="838200" y="4875648"/>
            <a:ext cx="1069200" cy="432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white"/>
                </a:solidFill>
                <a:effectLst/>
                <a:uLnTx/>
                <a:uFillTx/>
                <a:latin typeface="Roboto"/>
                <a:ea typeface="+mn-ea"/>
                <a:cs typeface="+mn-cs"/>
              </a:rPr>
              <a:t>ID</a:t>
            </a:r>
            <a:endParaRPr kumimoji="0" lang="en-US" sz="1800" b="1" i="0" u="none" strike="noStrike" kern="1200" cap="none" spc="0" normalizeH="0" baseline="0" noProof="0" dirty="0">
              <a:ln>
                <a:noFill/>
              </a:ln>
              <a:solidFill>
                <a:prstClr val="white"/>
              </a:solidFill>
              <a:effectLst/>
              <a:uLnTx/>
              <a:uFillTx/>
              <a:latin typeface="Roboto"/>
              <a:ea typeface="+mn-ea"/>
              <a:cs typeface="+mn-cs"/>
            </a:endParaRPr>
          </a:p>
        </p:txBody>
      </p:sp>
      <p:sp>
        <p:nvSpPr>
          <p:cNvPr id="33" name="Footer Placeholder 32">
            <a:extLst>
              <a:ext uri="{FF2B5EF4-FFF2-40B4-BE49-F238E27FC236}">
                <a16:creationId xmlns:a16="http://schemas.microsoft.com/office/drawing/2014/main" id="{3CBAF20F-5CDB-AD27-1FED-AE6F320E6283}"/>
              </a:ext>
            </a:extLst>
          </p:cNvPr>
          <p:cNvSpPr>
            <a:spLocks noGrp="1"/>
          </p:cNvSpPr>
          <p:nvPr>
            <p:ph type="ftr"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AU" sz="1200" b="1" i="0" u="none" strike="noStrike" kern="1200" cap="none" spc="0" normalizeH="0" baseline="0" noProof="0">
                <a:ln>
                  <a:noFill/>
                </a:ln>
                <a:solidFill>
                  <a:srgbClr val="737373"/>
                </a:solidFill>
                <a:effectLst/>
                <a:uLnTx/>
                <a:uFillTx/>
                <a:latin typeface="Clancy Bold"/>
                <a:ea typeface="+mn-ea"/>
                <a:cs typeface="+mn-cs"/>
              </a:rPr>
              <a:t>22T2</a:t>
            </a:r>
            <a:endParaRPr kumimoji="0" lang="en-AU" sz="1200" b="1" i="0" u="none" strike="noStrike" kern="1200" cap="none" spc="0" normalizeH="0" baseline="0" noProof="0" dirty="0">
              <a:ln>
                <a:noFill/>
              </a:ln>
              <a:solidFill>
                <a:srgbClr val="737373"/>
              </a:solidFill>
              <a:effectLst/>
              <a:uLnTx/>
              <a:uFillTx/>
              <a:latin typeface="Clancy Bold"/>
              <a:ea typeface="+mn-ea"/>
              <a:cs typeface="+mn-cs"/>
            </a:endParaRPr>
          </a:p>
        </p:txBody>
      </p:sp>
      <p:sp>
        <p:nvSpPr>
          <p:cNvPr id="34" name="Slide Number Placeholder 33">
            <a:extLst>
              <a:ext uri="{FF2B5EF4-FFF2-40B4-BE49-F238E27FC236}">
                <a16:creationId xmlns:a16="http://schemas.microsoft.com/office/drawing/2014/main" id="{A6356C1B-7FF9-A64F-A00A-4DF474BFC2CC}"/>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009375D7-070A-4959-9224-FB5E66F2B1B3}" type="slidenum">
              <a:rPr kumimoji="0" lang="en-AU" sz="1200" b="1" i="0" u="none" strike="noStrike" kern="1200" cap="none" spc="0" normalizeH="0" baseline="0" noProof="0" smtClean="0">
                <a:ln>
                  <a:noFill/>
                </a:ln>
                <a:solidFill>
                  <a:srgbClr val="000000"/>
                </a:solidFill>
                <a:effectLst/>
                <a:uLnTx/>
                <a:uFillTx/>
                <a:latin typeface="Clancy Bold"/>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60</a:t>
            </a:fld>
            <a:endParaRPr kumimoji="0" lang="en-AU" sz="1200" b="1" i="0" u="none" strike="noStrike" kern="1200" cap="none" spc="0" normalizeH="0" baseline="0" noProof="0" dirty="0">
              <a:ln>
                <a:noFill/>
              </a:ln>
              <a:solidFill>
                <a:srgbClr val="000000"/>
              </a:solidFill>
              <a:effectLst/>
              <a:uLnTx/>
              <a:uFillTx/>
              <a:latin typeface="Clancy Bold"/>
              <a:ea typeface="+mn-ea"/>
              <a:cs typeface="+mn-cs"/>
            </a:endParaRPr>
          </a:p>
        </p:txBody>
      </p:sp>
      <p:sp>
        <p:nvSpPr>
          <p:cNvPr id="4" name="Oval 3"/>
          <p:cNvSpPr/>
          <p:nvPr/>
        </p:nvSpPr>
        <p:spPr>
          <a:xfrm>
            <a:off x="1454985" y="1968389"/>
            <a:ext cx="433952" cy="433952"/>
          </a:xfrm>
          <a:prstGeom prst="ellipse">
            <a:avLst/>
          </a:prstGeom>
        </p:spPr>
        <p:style>
          <a:lnRef idx="2">
            <a:schemeClr val="dk1"/>
          </a:lnRef>
          <a:fillRef idx="1">
            <a:schemeClr val="lt1"/>
          </a:fillRef>
          <a:effectRef idx="0">
            <a:schemeClr val="dk1"/>
          </a:effectRef>
          <a:fontRef idx="minor">
            <a:schemeClr val="dk1"/>
          </a:fontRef>
        </p:style>
        <p:txBody>
          <a:bodyPr lIns="36000" tIns="0" rIns="0" b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Roboto"/>
                <a:ea typeface="+mn-ea"/>
                <a:cs typeface="+mn-cs"/>
              </a:rPr>
              <a:t>v</a:t>
            </a:r>
            <a:r>
              <a:rPr kumimoji="0" lang="en-US" sz="1800" b="0" i="0" u="none" strike="noStrike" kern="1200" cap="none" spc="0" normalizeH="0" baseline="-25000" noProof="0" dirty="0">
                <a:ln>
                  <a:noFill/>
                </a:ln>
                <a:solidFill>
                  <a:srgbClr val="000000"/>
                </a:solidFill>
                <a:effectLst/>
                <a:uLnTx/>
                <a:uFillTx/>
                <a:latin typeface="Roboto"/>
                <a:ea typeface="+mn-ea"/>
                <a:cs typeface="+mn-cs"/>
              </a:rPr>
              <a:t>0</a:t>
            </a:r>
          </a:p>
        </p:txBody>
      </p:sp>
      <p:sp>
        <p:nvSpPr>
          <p:cNvPr id="5" name="Oval 4"/>
          <p:cNvSpPr/>
          <p:nvPr/>
        </p:nvSpPr>
        <p:spPr>
          <a:xfrm>
            <a:off x="838200" y="2744417"/>
            <a:ext cx="433952" cy="433952"/>
          </a:xfrm>
          <a:prstGeom prst="ellipse">
            <a:avLst/>
          </a:prstGeom>
        </p:spPr>
        <p:style>
          <a:lnRef idx="2">
            <a:schemeClr val="dk1"/>
          </a:lnRef>
          <a:fillRef idx="1">
            <a:schemeClr val="lt1"/>
          </a:fillRef>
          <a:effectRef idx="0">
            <a:schemeClr val="dk1"/>
          </a:effectRef>
          <a:fontRef idx="minor">
            <a:schemeClr val="dk1"/>
          </a:fontRef>
        </p:style>
        <p:txBody>
          <a:bodyPr lIns="36000" tIns="0" rIns="0" b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Roboto"/>
                <a:ea typeface="+mn-ea"/>
                <a:cs typeface="+mn-cs"/>
              </a:rPr>
              <a:t>v</a:t>
            </a:r>
            <a:r>
              <a:rPr kumimoji="0" lang="en-US" sz="1800" b="0" i="0" u="none" strike="noStrike" kern="1200" cap="none" spc="0" normalizeH="0" baseline="-25000" noProof="0" dirty="0">
                <a:ln>
                  <a:noFill/>
                </a:ln>
                <a:solidFill>
                  <a:srgbClr val="000000"/>
                </a:solidFill>
                <a:effectLst/>
                <a:uLnTx/>
                <a:uFillTx/>
                <a:latin typeface="Roboto"/>
                <a:ea typeface="+mn-ea"/>
                <a:cs typeface="+mn-cs"/>
              </a:rPr>
              <a:t>1</a:t>
            </a:r>
            <a:r>
              <a:rPr kumimoji="0" lang="zh-CN" altLang="en-US" sz="1800" b="0" i="0" u="none" strike="noStrike" kern="1200" cap="none" spc="0" normalizeH="0" baseline="-25000" noProof="0" dirty="0">
                <a:ln>
                  <a:noFill/>
                </a:ln>
                <a:solidFill>
                  <a:srgbClr val="000000"/>
                </a:solidFill>
                <a:effectLst/>
                <a:uLnTx/>
                <a:uFillTx/>
                <a:latin typeface="Roboto"/>
                <a:ea typeface="+mn-ea"/>
                <a:cs typeface="+mn-cs"/>
              </a:rPr>
              <a:t> </a:t>
            </a:r>
            <a:endParaRPr kumimoji="0" lang="en-US" sz="1800" b="0" i="0" u="none" strike="noStrike" kern="1200" cap="none" spc="0" normalizeH="0" baseline="-25000" noProof="0" dirty="0">
              <a:ln>
                <a:noFill/>
              </a:ln>
              <a:solidFill>
                <a:srgbClr val="000000"/>
              </a:solidFill>
              <a:effectLst/>
              <a:uLnTx/>
              <a:uFillTx/>
              <a:latin typeface="Roboto"/>
              <a:ea typeface="+mn-ea"/>
              <a:cs typeface="+mn-cs"/>
            </a:endParaRPr>
          </a:p>
        </p:txBody>
      </p:sp>
      <p:sp>
        <p:nvSpPr>
          <p:cNvPr id="6" name="Oval 5"/>
          <p:cNvSpPr/>
          <p:nvPr/>
        </p:nvSpPr>
        <p:spPr>
          <a:xfrm>
            <a:off x="2731004" y="1924585"/>
            <a:ext cx="433952" cy="433952"/>
          </a:xfrm>
          <a:prstGeom prst="ellipse">
            <a:avLst/>
          </a:prstGeom>
        </p:spPr>
        <p:style>
          <a:lnRef idx="2">
            <a:schemeClr val="dk1"/>
          </a:lnRef>
          <a:fillRef idx="1">
            <a:schemeClr val="lt1"/>
          </a:fillRef>
          <a:effectRef idx="0">
            <a:schemeClr val="dk1"/>
          </a:effectRef>
          <a:fontRef idx="minor">
            <a:schemeClr val="dk1"/>
          </a:fontRef>
        </p:style>
        <p:txBody>
          <a:bodyPr lIns="36000" tIns="0" rIns="0" b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Roboto"/>
                <a:ea typeface="+mn-ea"/>
                <a:cs typeface="+mn-cs"/>
              </a:rPr>
              <a:t>v</a:t>
            </a:r>
            <a:r>
              <a:rPr kumimoji="0" lang="en-US" sz="1800" b="0" i="0" u="none" strike="noStrike" kern="1200" cap="none" spc="0" normalizeH="0" baseline="-25000" noProof="0" dirty="0">
                <a:ln>
                  <a:noFill/>
                </a:ln>
                <a:solidFill>
                  <a:srgbClr val="000000"/>
                </a:solidFill>
                <a:effectLst/>
                <a:uLnTx/>
                <a:uFillTx/>
                <a:latin typeface="Roboto"/>
                <a:ea typeface="+mn-ea"/>
                <a:cs typeface="+mn-cs"/>
              </a:rPr>
              <a:t>6</a:t>
            </a:r>
            <a:endParaRPr kumimoji="0" lang="en-US" sz="1800" b="0" i="0" u="none" strike="noStrike" kern="1200" cap="none" spc="0" normalizeH="0" baseline="0" noProof="0" dirty="0">
              <a:ln>
                <a:noFill/>
              </a:ln>
              <a:solidFill>
                <a:srgbClr val="000000"/>
              </a:solidFill>
              <a:effectLst/>
              <a:uLnTx/>
              <a:uFillTx/>
              <a:latin typeface="Roboto"/>
              <a:ea typeface="+mn-ea"/>
              <a:cs typeface="+mn-cs"/>
            </a:endParaRPr>
          </a:p>
        </p:txBody>
      </p:sp>
      <p:sp>
        <p:nvSpPr>
          <p:cNvPr id="7" name="Oval 6"/>
          <p:cNvSpPr/>
          <p:nvPr/>
        </p:nvSpPr>
        <p:spPr>
          <a:xfrm>
            <a:off x="2147569" y="2590992"/>
            <a:ext cx="433952" cy="433952"/>
          </a:xfrm>
          <a:prstGeom prst="ellipse">
            <a:avLst/>
          </a:prstGeom>
        </p:spPr>
        <p:style>
          <a:lnRef idx="2">
            <a:schemeClr val="dk1"/>
          </a:lnRef>
          <a:fillRef idx="1">
            <a:schemeClr val="lt1"/>
          </a:fillRef>
          <a:effectRef idx="0">
            <a:schemeClr val="dk1"/>
          </a:effectRef>
          <a:fontRef idx="minor">
            <a:schemeClr val="dk1"/>
          </a:fontRef>
        </p:style>
        <p:txBody>
          <a:bodyPr lIns="36000" tIns="0" rIns="0" b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Roboto"/>
                <a:ea typeface="+mn-ea"/>
                <a:cs typeface="+mn-cs"/>
              </a:rPr>
              <a:t>v</a:t>
            </a:r>
            <a:r>
              <a:rPr kumimoji="0" lang="en-US" sz="1800" b="0" i="0" u="none" strike="noStrike" kern="1200" cap="none" spc="0" normalizeH="0" baseline="-25000" noProof="0" dirty="0">
                <a:ln>
                  <a:noFill/>
                </a:ln>
                <a:solidFill>
                  <a:srgbClr val="000000"/>
                </a:solidFill>
                <a:effectLst/>
                <a:uLnTx/>
                <a:uFillTx/>
                <a:latin typeface="Roboto"/>
                <a:ea typeface="+mn-ea"/>
                <a:cs typeface="+mn-cs"/>
              </a:rPr>
              <a:t>3</a:t>
            </a:r>
            <a:endParaRPr kumimoji="0" lang="en-US" sz="1800" b="0" i="0" u="none" strike="noStrike" kern="1200" cap="none" spc="0" normalizeH="0" baseline="0" noProof="0" dirty="0">
              <a:ln>
                <a:noFill/>
              </a:ln>
              <a:solidFill>
                <a:srgbClr val="000000"/>
              </a:solidFill>
              <a:effectLst/>
              <a:uLnTx/>
              <a:uFillTx/>
              <a:latin typeface="Roboto"/>
              <a:ea typeface="+mn-ea"/>
              <a:cs typeface="+mn-cs"/>
            </a:endParaRPr>
          </a:p>
        </p:txBody>
      </p:sp>
      <p:sp>
        <p:nvSpPr>
          <p:cNvPr id="8" name="Oval 7"/>
          <p:cNvSpPr/>
          <p:nvPr/>
        </p:nvSpPr>
        <p:spPr>
          <a:xfrm>
            <a:off x="1584301" y="3364860"/>
            <a:ext cx="433952" cy="433952"/>
          </a:xfrm>
          <a:prstGeom prst="ellipse">
            <a:avLst/>
          </a:prstGeom>
        </p:spPr>
        <p:style>
          <a:lnRef idx="2">
            <a:schemeClr val="dk1"/>
          </a:lnRef>
          <a:fillRef idx="1">
            <a:schemeClr val="lt1"/>
          </a:fillRef>
          <a:effectRef idx="0">
            <a:schemeClr val="dk1"/>
          </a:effectRef>
          <a:fontRef idx="minor">
            <a:schemeClr val="dk1"/>
          </a:fontRef>
        </p:style>
        <p:txBody>
          <a:bodyPr lIns="36000" tIns="0" rIns="0" b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Roboto"/>
                <a:ea typeface="+mn-ea"/>
                <a:cs typeface="+mn-cs"/>
              </a:rPr>
              <a:t>v</a:t>
            </a:r>
            <a:r>
              <a:rPr kumimoji="0" lang="en-US" sz="1800" b="0" i="0" u="none" strike="noStrike" kern="1200" cap="none" spc="0" normalizeH="0" baseline="-25000" noProof="0" dirty="0">
                <a:ln>
                  <a:noFill/>
                </a:ln>
                <a:solidFill>
                  <a:srgbClr val="000000"/>
                </a:solidFill>
                <a:effectLst/>
                <a:uLnTx/>
                <a:uFillTx/>
                <a:latin typeface="Roboto"/>
                <a:ea typeface="+mn-ea"/>
                <a:cs typeface="+mn-cs"/>
              </a:rPr>
              <a:t>2</a:t>
            </a:r>
          </a:p>
        </p:txBody>
      </p:sp>
      <p:sp>
        <p:nvSpPr>
          <p:cNvPr id="9" name="Oval 8"/>
          <p:cNvSpPr/>
          <p:nvPr/>
        </p:nvSpPr>
        <p:spPr>
          <a:xfrm>
            <a:off x="2679061" y="3216734"/>
            <a:ext cx="433952" cy="433952"/>
          </a:xfrm>
          <a:prstGeom prst="ellipse">
            <a:avLst/>
          </a:prstGeom>
        </p:spPr>
        <p:style>
          <a:lnRef idx="2">
            <a:schemeClr val="dk1"/>
          </a:lnRef>
          <a:fillRef idx="1">
            <a:schemeClr val="lt1"/>
          </a:fillRef>
          <a:effectRef idx="0">
            <a:schemeClr val="dk1"/>
          </a:effectRef>
          <a:fontRef idx="minor">
            <a:schemeClr val="dk1"/>
          </a:fontRef>
        </p:style>
        <p:txBody>
          <a:bodyPr lIns="36000" tIns="0" rIns="0" b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Roboto"/>
                <a:ea typeface="+mn-ea"/>
                <a:cs typeface="+mn-cs"/>
              </a:rPr>
              <a:t>v</a:t>
            </a:r>
            <a:r>
              <a:rPr kumimoji="0" lang="en-US" sz="1800" b="0" i="0" u="none" strike="noStrike" kern="1200" cap="none" spc="0" normalizeH="0" baseline="-25000" noProof="0" dirty="0">
                <a:ln>
                  <a:noFill/>
                </a:ln>
                <a:solidFill>
                  <a:srgbClr val="000000"/>
                </a:solidFill>
                <a:effectLst/>
                <a:uLnTx/>
                <a:uFillTx/>
                <a:latin typeface="Roboto"/>
                <a:ea typeface="+mn-ea"/>
                <a:cs typeface="+mn-cs"/>
              </a:rPr>
              <a:t>4</a:t>
            </a:r>
            <a:endParaRPr kumimoji="0" lang="en-US" sz="1800" b="0" i="0" u="none" strike="noStrike" kern="1200" cap="none" spc="0" normalizeH="0" baseline="0" noProof="0" dirty="0">
              <a:ln>
                <a:noFill/>
              </a:ln>
              <a:solidFill>
                <a:srgbClr val="000000"/>
              </a:solidFill>
              <a:effectLst/>
              <a:uLnTx/>
              <a:uFillTx/>
              <a:latin typeface="Roboto"/>
              <a:ea typeface="+mn-ea"/>
              <a:cs typeface="+mn-cs"/>
            </a:endParaRPr>
          </a:p>
        </p:txBody>
      </p:sp>
      <p:sp>
        <p:nvSpPr>
          <p:cNvPr id="10" name="Oval 9"/>
          <p:cNvSpPr/>
          <p:nvPr/>
        </p:nvSpPr>
        <p:spPr>
          <a:xfrm>
            <a:off x="3704703" y="1963023"/>
            <a:ext cx="433952" cy="433952"/>
          </a:xfrm>
          <a:prstGeom prst="ellipse">
            <a:avLst/>
          </a:prstGeom>
        </p:spPr>
        <p:style>
          <a:lnRef idx="2">
            <a:schemeClr val="dk1"/>
          </a:lnRef>
          <a:fillRef idx="1">
            <a:schemeClr val="lt1"/>
          </a:fillRef>
          <a:effectRef idx="0">
            <a:schemeClr val="dk1"/>
          </a:effectRef>
          <a:fontRef idx="minor">
            <a:schemeClr val="dk1"/>
          </a:fontRef>
        </p:style>
        <p:txBody>
          <a:bodyPr lIns="36000" tIns="0" rIns="0" b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Roboto"/>
                <a:ea typeface="+mn-ea"/>
                <a:cs typeface="+mn-cs"/>
              </a:rPr>
              <a:t>v</a:t>
            </a:r>
            <a:r>
              <a:rPr kumimoji="0" lang="en-US" sz="1800" b="0" i="0" u="none" strike="noStrike" kern="1200" cap="none" spc="0" normalizeH="0" baseline="-25000" noProof="0" dirty="0">
                <a:ln>
                  <a:noFill/>
                </a:ln>
                <a:solidFill>
                  <a:srgbClr val="000000"/>
                </a:solidFill>
                <a:effectLst/>
                <a:uLnTx/>
                <a:uFillTx/>
                <a:latin typeface="Roboto"/>
                <a:ea typeface="+mn-ea"/>
                <a:cs typeface="+mn-cs"/>
              </a:rPr>
              <a:t>7</a:t>
            </a:r>
            <a:endParaRPr kumimoji="0" lang="en-US" sz="1800" b="0" i="0" u="none" strike="noStrike" kern="1200" cap="none" spc="0" normalizeH="0" baseline="0" noProof="0" dirty="0">
              <a:ln>
                <a:noFill/>
              </a:ln>
              <a:solidFill>
                <a:srgbClr val="000000"/>
              </a:solidFill>
              <a:effectLst/>
              <a:uLnTx/>
              <a:uFillTx/>
              <a:latin typeface="Roboto"/>
              <a:ea typeface="+mn-ea"/>
              <a:cs typeface="+mn-cs"/>
            </a:endParaRPr>
          </a:p>
        </p:txBody>
      </p:sp>
      <p:sp>
        <p:nvSpPr>
          <p:cNvPr id="11" name="Oval 10"/>
          <p:cNvSpPr/>
          <p:nvPr/>
        </p:nvSpPr>
        <p:spPr>
          <a:xfrm>
            <a:off x="3210554" y="2595208"/>
            <a:ext cx="433952" cy="433952"/>
          </a:xfrm>
          <a:prstGeom prst="ellipse">
            <a:avLst/>
          </a:prstGeom>
        </p:spPr>
        <p:style>
          <a:lnRef idx="2">
            <a:schemeClr val="dk1"/>
          </a:lnRef>
          <a:fillRef idx="1">
            <a:schemeClr val="lt1"/>
          </a:fillRef>
          <a:effectRef idx="0">
            <a:schemeClr val="dk1"/>
          </a:effectRef>
          <a:fontRef idx="minor">
            <a:schemeClr val="dk1"/>
          </a:fontRef>
        </p:style>
        <p:txBody>
          <a:bodyPr lIns="36000" tIns="0" rIns="0" b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Roboto"/>
                <a:ea typeface="+mn-ea"/>
                <a:cs typeface="+mn-cs"/>
              </a:rPr>
              <a:t>v</a:t>
            </a:r>
            <a:r>
              <a:rPr kumimoji="0" lang="en-US" sz="1800" b="0" i="0" u="none" strike="noStrike" kern="1200" cap="none" spc="0" normalizeH="0" baseline="-25000" noProof="0" dirty="0">
                <a:ln>
                  <a:noFill/>
                </a:ln>
                <a:solidFill>
                  <a:srgbClr val="000000"/>
                </a:solidFill>
                <a:effectLst/>
                <a:uLnTx/>
                <a:uFillTx/>
                <a:latin typeface="Roboto"/>
                <a:ea typeface="+mn-ea"/>
                <a:cs typeface="+mn-cs"/>
              </a:rPr>
              <a:t>5</a:t>
            </a:r>
            <a:endParaRPr kumimoji="0" lang="en-US" sz="1800" b="0" i="0" u="none" strike="noStrike" kern="1200" cap="none" spc="0" normalizeH="0" baseline="0" noProof="0" dirty="0">
              <a:ln>
                <a:noFill/>
              </a:ln>
              <a:solidFill>
                <a:srgbClr val="000000"/>
              </a:solidFill>
              <a:effectLst/>
              <a:uLnTx/>
              <a:uFillTx/>
              <a:latin typeface="Roboto"/>
              <a:ea typeface="+mn-ea"/>
              <a:cs typeface="+mn-cs"/>
            </a:endParaRPr>
          </a:p>
        </p:txBody>
      </p:sp>
      <p:sp>
        <p:nvSpPr>
          <p:cNvPr id="12" name="Oval 11"/>
          <p:cNvSpPr/>
          <p:nvPr/>
        </p:nvSpPr>
        <p:spPr>
          <a:xfrm>
            <a:off x="3704703" y="3101493"/>
            <a:ext cx="433952" cy="433952"/>
          </a:xfrm>
          <a:prstGeom prst="ellipse">
            <a:avLst/>
          </a:prstGeom>
        </p:spPr>
        <p:style>
          <a:lnRef idx="2">
            <a:schemeClr val="dk1"/>
          </a:lnRef>
          <a:fillRef idx="1">
            <a:schemeClr val="lt1"/>
          </a:fillRef>
          <a:effectRef idx="0">
            <a:schemeClr val="dk1"/>
          </a:effectRef>
          <a:fontRef idx="minor">
            <a:schemeClr val="dk1"/>
          </a:fontRef>
        </p:style>
        <p:txBody>
          <a:bodyPr lIns="36000" tIns="0" rIns="0" b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Roboto"/>
                <a:ea typeface="+mn-ea"/>
                <a:cs typeface="+mn-cs"/>
              </a:rPr>
              <a:t>v</a:t>
            </a:r>
            <a:r>
              <a:rPr kumimoji="0" lang="en-US" sz="1800" b="0" i="0" u="none" strike="noStrike" kern="1200" cap="none" spc="0" normalizeH="0" baseline="-25000" noProof="0" dirty="0">
                <a:ln>
                  <a:noFill/>
                </a:ln>
                <a:solidFill>
                  <a:srgbClr val="000000"/>
                </a:solidFill>
                <a:effectLst/>
                <a:uLnTx/>
                <a:uFillTx/>
                <a:latin typeface="Roboto"/>
                <a:ea typeface="+mn-ea"/>
                <a:cs typeface="+mn-cs"/>
              </a:rPr>
              <a:t>8</a:t>
            </a:r>
            <a:endParaRPr kumimoji="0" lang="en-US" sz="1800" b="0" i="0" u="none" strike="noStrike" kern="1200" cap="none" spc="0" normalizeH="0" baseline="0" noProof="0" dirty="0">
              <a:ln>
                <a:noFill/>
              </a:ln>
              <a:solidFill>
                <a:srgbClr val="000000"/>
              </a:solidFill>
              <a:effectLst/>
              <a:uLnTx/>
              <a:uFillTx/>
              <a:latin typeface="Roboto"/>
              <a:ea typeface="+mn-ea"/>
              <a:cs typeface="+mn-cs"/>
            </a:endParaRPr>
          </a:p>
        </p:txBody>
      </p:sp>
      <p:cxnSp>
        <p:nvCxnSpPr>
          <p:cNvPr id="13" name="Straight Connector 12"/>
          <p:cNvCxnSpPr>
            <a:stCxn id="6" idx="3"/>
            <a:endCxn id="7" idx="7"/>
          </p:cNvCxnSpPr>
          <p:nvPr/>
        </p:nvCxnSpPr>
        <p:spPr>
          <a:xfrm flipH="1">
            <a:off x="1208601" y="2338790"/>
            <a:ext cx="309935" cy="469178"/>
          </a:xfrm>
          <a:prstGeom prst="line">
            <a:avLst/>
          </a:prstGeom>
        </p:spPr>
        <p:style>
          <a:lnRef idx="2">
            <a:schemeClr val="dk1"/>
          </a:lnRef>
          <a:fillRef idx="0">
            <a:schemeClr val="dk1"/>
          </a:fillRef>
          <a:effectRef idx="1">
            <a:schemeClr val="dk1"/>
          </a:effectRef>
          <a:fontRef idx="minor">
            <a:schemeClr val="tx1"/>
          </a:fontRef>
        </p:style>
      </p:cxnSp>
      <p:cxnSp>
        <p:nvCxnSpPr>
          <p:cNvPr id="14" name="Straight Connector 13"/>
          <p:cNvCxnSpPr>
            <a:stCxn id="6" idx="5"/>
            <a:endCxn id="9" idx="1"/>
          </p:cNvCxnSpPr>
          <p:nvPr/>
        </p:nvCxnSpPr>
        <p:spPr>
          <a:xfrm>
            <a:off x="1825386" y="2338790"/>
            <a:ext cx="385734" cy="315753"/>
          </a:xfrm>
          <a:prstGeom prst="line">
            <a:avLst/>
          </a:prstGeom>
        </p:spPr>
        <p:style>
          <a:lnRef idx="2">
            <a:schemeClr val="dk1"/>
          </a:lnRef>
          <a:fillRef idx="0">
            <a:schemeClr val="dk1"/>
          </a:fillRef>
          <a:effectRef idx="1">
            <a:schemeClr val="dk1"/>
          </a:effectRef>
          <a:fontRef idx="minor">
            <a:schemeClr val="tx1"/>
          </a:fontRef>
        </p:style>
      </p:cxnSp>
      <p:cxnSp>
        <p:nvCxnSpPr>
          <p:cNvPr id="15" name="Straight Connector 14"/>
          <p:cNvCxnSpPr>
            <a:stCxn id="7" idx="5"/>
            <a:endCxn id="10" idx="1"/>
          </p:cNvCxnSpPr>
          <p:nvPr/>
        </p:nvCxnSpPr>
        <p:spPr>
          <a:xfrm>
            <a:off x="1208601" y="3114818"/>
            <a:ext cx="439251" cy="313593"/>
          </a:xfrm>
          <a:prstGeom prst="line">
            <a:avLst/>
          </a:prstGeom>
        </p:spPr>
        <p:style>
          <a:lnRef idx="2">
            <a:schemeClr val="dk1"/>
          </a:lnRef>
          <a:fillRef idx="0">
            <a:schemeClr val="dk1"/>
          </a:fillRef>
          <a:effectRef idx="1">
            <a:schemeClr val="dk1"/>
          </a:effectRef>
          <a:fontRef idx="minor">
            <a:schemeClr val="tx1"/>
          </a:fontRef>
        </p:style>
      </p:cxnSp>
      <p:cxnSp>
        <p:nvCxnSpPr>
          <p:cNvPr id="16" name="Straight Connector 15"/>
          <p:cNvCxnSpPr>
            <a:stCxn id="10" idx="7"/>
            <a:endCxn id="9" idx="3"/>
          </p:cNvCxnSpPr>
          <p:nvPr/>
        </p:nvCxnSpPr>
        <p:spPr>
          <a:xfrm flipV="1">
            <a:off x="1954702" y="2961393"/>
            <a:ext cx="256418" cy="467018"/>
          </a:xfrm>
          <a:prstGeom prst="line">
            <a:avLst/>
          </a:prstGeom>
        </p:spPr>
        <p:style>
          <a:lnRef idx="2">
            <a:schemeClr val="dk1"/>
          </a:lnRef>
          <a:fillRef idx="0">
            <a:schemeClr val="dk1"/>
          </a:fillRef>
          <a:effectRef idx="1">
            <a:schemeClr val="dk1"/>
          </a:effectRef>
          <a:fontRef idx="minor">
            <a:schemeClr val="tx1"/>
          </a:fontRef>
        </p:style>
      </p:cxnSp>
      <p:cxnSp>
        <p:nvCxnSpPr>
          <p:cNvPr id="17" name="Straight Connector 16"/>
          <p:cNvCxnSpPr>
            <a:stCxn id="7" idx="6"/>
            <a:endCxn id="9" idx="2"/>
          </p:cNvCxnSpPr>
          <p:nvPr/>
        </p:nvCxnSpPr>
        <p:spPr>
          <a:xfrm flipV="1">
            <a:off x="1272152" y="2807968"/>
            <a:ext cx="875417" cy="153425"/>
          </a:xfrm>
          <a:prstGeom prst="line">
            <a:avLst/>
          </a:prstGeom>
        </p:spPr>
        <p:style>
          <a:lnRef idx="2">
            <a:schemeClr val="dk1"/>
          </a:lnRef>
          <a:fillRef idx="0">
            <a:schemeClr val="dk1"/>
          </a:fillRef>
          <a:effectRef idx="1">
            <a:schemeClr val="dk1"/>
          </a:effectRef>
          <a:fontRef idx="minor">
            <a:schemeClr val="tx1"/>
          </a:fontRef>
        </p:style>
      </p:cxnSp>
      <p:cxnSp>
        <p:nvCxnSpPr>
          <p:cNvPr id="18" name="Straight Connector 17"/>
          <p:cNvCxnSpPr>
            <a:stCxn id="6" idx="4"/>
            <a:endCxn id="10" idx="0"/>
          </p:cNvCxnSpPr>
          <p:nvPr/>
        </p:nvCxnSpPr>
        <p:spPr>
          <a:xfrm>
            <a:off x="1671961" y="2402341"/>
            <a:ext cx="129316" cy="962519"/>
          </a:xfrm>
          <a:prstGeom prst="line">
            <a:avLst/>
          </a:prstGeom>
        </p:spPr>
        <p:style>
          <a:lnRef idx="2">
            <a:schemeClr val="dk1"/>
          </a:lnRef>
          <a:fillRef idx="0">
            <a:schemeClr val="dk1"/>
          </a:fillRef>
          <a:effectRef idx="1">
            <a:schemeClr val="dk1"/>
          </a:effectRef>
          <a:fontRef idx="minor">
            <a:schemeClr val="tx1"/>
          </a:fontRef>
        </p:style>
      </p:cxnSp>
      <p:cxnSp>
        <p:nvCxnSpPr>
          <p:cNvPr id="19" name="Straight Connector 18"/>
          <p:cNvCxnSpPr>
            <a:stCxn id="9" idx="7"/>
            <a:endCxn id="8" idx="3"/>
          </p:cNvCxnSpPr>
          <p:nvPr/>
        </p:nvCxnSpPr>
        <p:spPr>
          <a:xfrm flipV="1">
            <a:off x="2517970" y="2294986"/>
            <a:ext cx="276585" cy="359557"/>
          </a:xfrm>
          <a:prstGeom prst="line">
            <a:avLst/>
          </a:prstGeom>
        </p:spPr>
        <p:style>
          <a:lnRef idx="2">
            <a:schemeClr val="dk1"/>
          </a:lnRef>
          <a:fillRef idx="0">
            <a:schemeClr val="dk1"/>
          </a:fillRef>
          <a:effectRef idx="1">
            <a:schemeClr val="dk1"/>
          </a:effectRef>
          <a:fontRef idx="minor">
            <a:schemeClr val="tx1"/>
          </a:fontRef>
        </p:style>
      </p:cxnSp>
      <p:cxnSp>
        <p:nvCxnSpPr>
          <p:cNvPr id="20" name="Straight Connector 19"/>
          <p:cNvCxnSpPr>
            <a:stCxn id="9" idx="6"/>
            <a:endCxn id="13" idx="2"/>
          </p:cNvCxnSpPr>
          <p:nvPr/>
        </p:nvCxnSpPr>
        <p:spPr>
          <a:xfrm>
            <a:off x="2581521" y="2807968"/>
            <a:ext cx="629033" cy="4216"/>
          </a:xfrm>
          <a:prstGeom prst="line">
            <a:avLst/>
          </a:prstGeom>
        </p:spPr>
        <p:style>
          <a:lnRef idx="2">
            <a:schemeClr val="dk1"/>
          </a:lnRef>
          <a:fillRef idx="0">
            <a:schemeClr val="dk1"/>
          </a:fillRef>
          <a:effectRef idx="1">
            <a:schemeClr val="dk1"/>
          </a:effectRef>
          <a:fontRef idx="minor">
            <a:schemeClr val="tx1"/>
          </a:fontRef>
        </p:style>
      </p:cxnSp>
      <p:cxnSp>
        <p:nvCxnSpPr>
          <p:cNvPr id="21" name="Straight Connector 20"/>
          <p:cNvCxnSpPr>
            <a:stCxn id="10" idx="6"/>
            <a:endCxn id="11" idx="2"/>
          </p:cNvCxnSpPr>
          <p:nvPr/>
        </p:nvCxnSpPr>
        <p:spPr>
          <a:xfrm flipV="1">
            <a:off x="2018253" y="3433710"/>
            <a:ext cx="660808" cy="148126"/>
          </a:xfrm>
          <a:prstGeom prst="line">
            <a:avLst/>
          </a:prstGeom>
        </p:spPr>
        <p:style>
          <a:lnRef idx="2">
            <a:schemeClr val="dk1"/>
          </a:lnRef>
          <a:fillRef idx="0">
            <a:schemeClr val="dk1"/>
          </a:fillRef>
          <a:effectRef idx="1">
            <a:schemeClr val="dk1"/>
          </a:effectRef>
          <a:fontRef idx="minor">
            <a:schemeClr val="tx1"/>
          </a:fontRef>
        </p:style>
      </p:cxnSp>
      <p:cxnSp>
        <p:nvCxnSpPr>
          <p:cNvPr id="22" name="Straight Connector 21"/>
          <p:cNvCxnSpPr>
            <a:stCxn id="9" idx="5"/>
            <a:endCxn id="11" idx="1"/>
          </p:cNvCxnSpPr>
          <p:nvPr/>
        </p:nvCxnSpPr>
        <p:spPr>
          <a:xfrm>
            <a:off x="2517970" y="2961393"/>
            <a:ext cx="224642" cy="318892"/>
          </a:xfrm>
          <a:prstGeom prst="line">
            <a:avLst/>
          </a:prstGeom>
        </p:spPr>
        <p:style>
          <a:lnRef idx="2">
            <a:schemeClr val="dk1"/>
          </a:lnRef>
          <a:fillRef idx="0">
            <a:schemeClr val="dk1"/>
          </a:fillRef>
          <a:effectRef idx="1">
            <a:schemeClr val="dk1"/>
          </a:effectRef>
          <a:fontRef idx="minor">
            <a:schemeClr val="tx1"/>
          </a:fontRef>
        </p:style>
      </p:cxnSp>
      <p:cxnSp>
        <p:nvCxnSpPr>
          <p:cNvPr id="23" name="Straight Connector 22"/>
          <p:cNvCxnSpPr>
            <a:stCxn id="11" idx="7"/>
            <a:endCxn id="13" idx="3"/>
          </p:cNvCxnSpPr>
          <p:nvPr/>
        </p:nvCxnSpPr>
        <p:spPr>
          <a:xfrm flipV="1">
            <a:off x="3049462" y="2965609"/>
            <a:ext cx="224643" cy="314676"/>
          </a:xfrm>
          <a:prstGeom prst="line">
            <a:avLst/>
          </a:prstGeom>
        </p:spPr>
        <p:style>
          <a:lnRef idx="2">
            <a:schemeClr val="dk1"/>
          </a:lnRef>
          <a:fillRef idx="0">
            <a:schemeClr val="dk1"/>
          </a:fillRef>
          <a:effectRef idx="1">
            <a:schemeClr val="dk1"/>
          </a:effectRef>
          <a:fontRef idx="minor">
            <a:schemeClr val="tx1"/>
          </a:fontRef>
        </p:style>
      </p:cxnSp>
      <p:cxnSp>
        <p:nvCxnSpPr>
          <p:cNvPr id="24" name="Straight Connector 23"/>
          <p:cNvCxnSpPr>
            <a:stCxn id="8" idx="5"/>
            <a:endCxn id="13" idx="1"/>
          </p:cNvCxnSpPr>
          <p:nvPr/>
        </p:nvCxnSpPr>
        <p:spPr>
          <a:xfrm>
            <a:off x="3101405" y="2294986"/>
            <a:ext cx="172700" cy="363773"/>
          </a:xfrm>
          <a:prstGeom prst="line">
            <a:avLst/>
          </a:prstGeom>
        </p:spPr>
        <p:style>
          <a:lnRef idx="2">
            <a:schemeClr val="dk1"/>
          </a:lnRef>
          <a:fillRef idx="0">
            <a:schemeClr val="dk1"/>
          </a:fillRef>
          <a:effectRef idx="1">
            <a:schemeClr val="dk1"/>
          </a:effectRef>
          <a:fontRef idx="minor">
            <a:schemeClr val="tx1"/>
          </a:fontRef>
        </p:style>
      </p:cxnSp>
      <p:cxnSp>
        <p:nvCxnSpPr>
          <p:cNvPr id="25" name="Straight Connector 24"/>
          <p:cNvCxnSpPr>
            <a:stCxn id="8" idx="6"/>
            <a:endCxn id="12" idx="2"/>
          </p:cNvCxnSpPr>
          <p:nvPr/>
        </p:nvCxnSpPr>
        <p:spPr>
          <a:xfrm>
            <a:off x="3164956" y="2141561"/>
            <a:ext cx="539747" cy="38438"/>
          </a:xfrm>
          <a:prstGeom prst="line">
            <a:avLst/>
          </a:prstGeom>
        </p:spPr>
        <p:style>
          <a:lnRef idx="2">
            <a:schemeClr val="dk1"/>
          </a:lnRef>
          <a:fillRef idx="0">
            <a:schemeClr val="dk1"/>
          </a:fillRef>
          <a:effectRef idx="1">
            <a:schemeClr val="dk1"/>
          </a:effectRef>
          <a:fontRef idx="minor">
            <a:schemeClr val="tx1"/>
          </a:fontRef>
        </p:style>
      </p:cxnSp>
      <p:cxnSp>
        <p:nvCxnSpPr>
          <p:cNvPr id="26" name="Straight Connector 25"/>
          <p:cNvCxnSpPr>
            <a:stCxn id="13" idx="7"/>
            <a:endCxn id="12" idx="3"/>
          </p:cNvCxnSpPr>
          <p:nvPr/>
        </p:nvCxnSpPr>
        <p:spPr>
          <a:xfrm flipV="1">
            <a:off x="3580955" y="2333424"/>
            <a:ext cx="187299" cy="325335"/>
          </a:xfrm>
          <a:prstGeom prst="line">
            <a:avLst/>
          </a:prstGeom>
        </p:spPr>
        <p:style>
          <a:lnRef idx="2">
            <a:schemeClr val="dk1"/>
          </a:lnRef>
          <a:fillRef idx="0">
            <a:schemeClr val="dk1"/>
          </a:fillRef>
          <a:effectRef idx="1">
            <a:schemeClr val="dk1"/>
          </a:effectRef>
          <a:fontRef idx="minor">
            <a:schemeClr val="tx1"/>
          </a:fontRef>
        </p:style>
      </p:cxnSp>
      <p:cxnSp>
        <p:nvCxnSpPr>
          <p:cNvPr id="27" name="Straight Connector 26"/>
          <p:cNvCxnSpPr>
            <a:stCxn id="13" idx="5"/>
            <a:endCxn id="14" idx="1"/>
          </p:cNvCxnSpPr>
          <p:nvPr/>
        </p:nvCxnSpPr>
        <p:spPr>
          <a:xfrm>
            <a:off x="3580955" y="2965609"/>
            <a:ext cx="187299" cy="199435"/>
          </a:xfrm>
          <a:prstGeom prst="line">
            <a:avLst/>
          </a:prstGeom>
        </p:spPr>
        <p:style>
          <a:lnRef idx="2">
            <a:schemeClr val="dk1"/>
          </a:lnRef>
          <a:fillRef idx="0">
            <a:schemeClr val="dk1"/>
          </a:fillRef>
          <a:effectRef idx="1">
            <a:schemeClr val="dk1"/>
          </a:effectRef>
          <a:fontRef idx="minor">
            <a:schemeClr val="tx1"/>
          </a:fontRef>
        </p:style>
      </p:cxnSp>
      <p:sp>
        <p:nvSpPr>
          <p:cNvPr id="216" name="TextBox 215"/>
          <p:cNvSpPr txBox="1"/>
          <p:nvPr/>
        </p:nvSpPr>
        <p:spPr>
          <a:xfrm>
            <a:off x="838199" y="4229397"/>
            <a:ext cx="4340713"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Roboto"/>
                <a:ea typeface="+mn-ea"/>
                <a:cs typeface="+mn-cs"/>
              </a:rPr>
              <a:t>Initialize the core number by degree</a:t>
            </a:r>
          </a:p>
        </p:txBody>
      </p:sp>
      <p:sp>
        <p:nvSpPr>
          <p:cNvPr id="217" name="TextBox 216"/>
          <p:cNvSpPr txBox="1"/>
          <p:nvPr/>
        </p:nvSpPr>
        <p:spPr>
          <a:xfrm>
            <a:off x="5574113" y="4217058"/>
            <a:ext cx="3015916"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Roboto"/>
                <a:ea typeface="+mn-ea"/>
                <a:cs typeface="+mn-cs"/>
              </a:rPr>
              <a:t>Iteration </a:t>
            </a:r>
            <a:r>
              <a:rPr kumimoji="0" lang="en-US" sz="2000" b="1" i="1" u="none" strike="noStrike" kern="1200" cap="none" spc="0" normalizeH="0" baseline="0" noProof="0" dirty="0">
                <a:ln>
                  <a:noFill/>
                </a:ln>
                <a:solidFill>
                  <a:srgbClr val="FA91B6">
                    <a:lumMod val="75000"/>
                  </a:srgbClr>
                </a:solidFill>
                <a:effectLst/>
                <a:uLnTx/>
                <a:uFillTx/>
                <a:latin typeface="Roboto"/>
                <a:ea typeface="+mn-ea"/>
                <a:cs typeface="+mn-cs"/>
              </a:rPr>
              <a:t>1</a:t>
            </a:r>
          </a:p>
        </p:txBody>
      </p:sp>
      <p:sp>
        <p:nvSpPr>
          <p:cNvPr id="3" name="TextBox 2"/>
          <p:cNvSpPr txBox="1"/>
          <p:nvPr/>
        </p:nvSpPr>
        <p:spPr>
          <a:xfrm>
            <a:off x="9307670" y="4141329"/>
            <a:ext cx="1769933" cy="502702"/>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000" b="0" i="0" u="none" strike="noStrike" kern="1200" cap="none" spc="0" normalizeH="0" baseline="0" noProof="0" dirty="0" err="1">
                <a:ln>
                  <a:noFill/>
                </a:ln>
                <a:solidFill>
                  <a:srgbClr val="000000"/>
                </a:solidFill>
                <a:effectLst/>
                <a:uLnTx/>
                <a:uFillTx/>
                <a:latin typeface="Roboto"/>
                <a:ea typeface="+mn-ea"/>
                <a:cs typeface="+mn-cs"/>
              </a:rPr>
              <a:t>isContinue</a:t>
            </a:r>
            <a:r>
              <a:rPr kumimoji="0" lang="en-US" sz="2000" b="0" i="0" u="none" strike="noStrike" kern="1200" cap="none" spc="0" normalizeH="0" baseline="0" noProof="0" dirty="0">
                <a:ln>
                  <a:noFill/>
                </a:ln>
                <a:solidFill>
                  <a:srgbClr val="000000"/>
                </a:solidFill>
                <a:effectLst/>
                <a:uLnTx/>
                <a:uFillTx/>
                <a:latin typeface="Roboto"/>
                <a:ea typeface="+mn-ea"/>
                <a:cs typeface="+mn-cs"/>
              </a:rPr>
              <a:t>: </a:t>
            </a:r>
            <a:endParaRPr kumimoji="0" lang="en-US" sz="2000" b="1" i="1" u="none" strike="noStrike" kern="1200" cap="none" spc="0" normalizeH="0" baseline="0" noProof="0" dirty="0">
              <a:ln>
                <a:noFill/>
              </a:ln>
              <a:solidFill>
                <a:srgbClr val="FA91B6">
                  <a:lumMod val="75000"/>
                </a:srgbClr>
              </a:solidFill>
              <a:effectLst/>
              <a:uLnTx/>
              <a:uFillTx/>
              <a:latin typeface="Roboto"/>
              <a:ea typeface="+mn-ea"/>
              <a:cs typeface="+mn-cs"/>
            </a:endParaRPr>
          </a:p>
        </p:txBody>
      </p:sp>
      <p:sp>
        <p:nvSpPr>
          <p:cNvPr id="30" name="TextBox 29"/>
          <p:cNvSpPr txBox="1"/>
          <p:nvPr/>
        </p:nvSpPr>
        <p:spPr>
          <a:xfrm>
            <a:off x="10597665" y="4140114"/>
            <a:ext cx="756135" cy="553998"/>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000" b="1" i="1" u="none" strike="noStrike" kern="1200" cap="none" spc="0" normalizeH="0" baseline="0" noProof="0" dirty="0">
                <a:ln>
                  <a:noFill/>
                </a:ln>
                <a:solidFill>
                  <a:srgbClr val="FA91B6">
                    <a:lumMod val="75000"/>
                  </a:srgbClr>
                </a:solidFill>
                <a:effectLst/>
                <a:uLnTx/>
                <a:uFillTx/>
                <a:latin typeface="Roboto"/>
                <a:ea typeface="+mn-ea"/>
                <a:cs typeface="+mn-cs"/>
              </a:rPr>
              <a:t>True</a:t>
            </a:r>
          </a:p>
        </p:txBody>
      </p:sp>
      <p:sp>
        <p:nvSpPr>
          <p:cNvPr id="39" name="Rectangle 27"/>
          <p:cNvSpPr/>
          <p:nvPr/>
        </p:nvSpPr>
        <p:spPr>
          <a:xfrm>
            <a:off x="1931175" y="4875648"/>
            <a:ext cx="1069200" cy="432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a:ln>
                  <a:noFill/>
                </a:ln>
                <a:solidFill>
                  <a:prstClr val="white"/>
                </a:solidFill>
                <a:effectLst/>
                <a:uLnTx/>
                <a:uFillTx/>
                <a:latin typeface="Roboto"/>
                <a:ea typeface="+mn-ea"/>
                <a:cs typeface="+mn-cs"/>
              </a:rPr>
              <a:t>0</a:t>
            </a:r>
            <a:endParaRPr kumimoji="0" lang="en-US" sz="1800" b="1" i="0" u="none" strike="noStrike" kern="1200" cap="none" spc="0" normalizeH="0" baseline="0" noProof="0" dirty="0">
              <a:ln>
                <a:noFill/>
              </a:ln>
              <a:solidFill>
                <a:prstClr val="white"/>
              </a:solidFill>
              <a:effectLst/>
              <a:uLnTx/>
              <a:uFillTx/>
              <a:latin typeface="Roboto"/>
              <a:ea typeface="+mn-ea"/>
              <a:cs typeface="+mn-cs"/>
            </a:endParaRPr>
          </a:p>
        </p:txBody>
      </p:sp>
      <p:sp>
        <p:nvSpPr>
          <p:cNvPr id="40" name="Rectangle 27"/>
          <p:cNvSpPr/>
          <p:nvPr/>
        </p:nvSpPr>
        <p:spPr>
          <a:xfrm>
            <a:off x="3024150" y="4875648"/>
            <a:ext cx="1069200" cy="432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white"/>
                </a:solidFill>
                <a:effectLst/>
                <a:uLnTx/>
                <a:uFillTx/>
                <a:latin typeface="Roboto"/>
                <a:ea typeface="+mn-ea"/>
                <a:cs typeface="+mn-cs"/>
              </a:rPr>
              <a:t>1</a:t>
            </a:r>
            <a:endParaRPr kumimoji="0" lang="en-US" sz="1800" b="1" i="0" u="none" strike="noStrike" kern="1200" cap="none" spc="0" normalizeH="0" baseline="0" noProof="0" dirty="0">
              <a:ln>
                <a:noFill/>
              </a:ln>
              <a:solidFill>
                <a:prstClr val="white"/>
              </a:solidFill>
              <a:effectLst/>
              <a:uLnTx/>
              <a:uFillTx/>
              <a:latin typeface="Roboto"/>
              <a:ea typeface="+mn-ea"/>
              <a:cs typeface="+mn-cs"/>
            </a:endParaRPr>
          </a:p>
        </p:txBody>
      </p:sp>
      <p:sp>
        <p:nvSpPr>
          <p:cNvPr id="41" name="Rectangle 27"/>
          <p:cNvSpPr/>
          <p:nvPr/>
        </p:nvSpPr>
        <p:spPr>
          <a:xfrm>
            <a:off x="4117125" y="4875648"/>
            <a:ext cx="1069200" cy="432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white"/>
                </a:solidFill>
                <a:effectLst/>
                <a:uLnTx/>
                <a:uFillTx/>
                <a:latin typeface="Roboto"/>
                <a:ea typeface="+mn-ea"/>
                <a:cs typeface="+mn-cs"/>
              </a:rPr>
              <a:t>2</a:t>
            </a:r>
            <a:endParaRPr kumimoji="0" lang="en-US" sz="1800" b="1" i="0" u="none" strike="noStrike" kern="1200" cap="none" spc="0" normalizeH="0" baseline="0" noProof="0" dirty="0">
              <a:ln>
                <a:noFill/>
              </a:ln>
              <a:solidFill>
                <a:prstClr val="white"/>
              </a:solidFill>
              <a:effectLst/>
              <a:uLnTx/>
              <a:uFillTx/>
              <a:latin typeface="Roboto"/>
              <a:ea typeface="+mn-ea"/>
              <a:cs typeface="+mn-cs"/>
            </a:endParaRPr>
          </a:p>
        </p:txBody>
      </p:sp>
      <p:sp>
        <p:nvSpPr>
          <p:cNvPr id="43" name="Rectangle 27"/>
          <p:cNvSpPr/>
          <p:nvPr/>
        </p:nvSpPr>
        <p:spPr>
          <a:xfrm>
            <a:off x="5210100" y="4875648"/>
            <a:ext cx="1069200" cy="432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white"/>
                </a:solidFill>
                <a:effectLst/>
                <a:uLnTx/>
                <a:uFillTx/>
                <a:latin typeface="Roboto"/>
                <a:ea typeface="+mn-ea"/>
                <a:cs typeface="+mn-cs"/>
              </a:rPr>
              <a:t>3</a:t>
            </a:r>
            <a:endParaRPr kumimoji="0" lang="en-US" sz="1800" b="1" i="0" u="none" strike="noStrike" kern="1200" cap="none" spc="0" normalizeH="0" baseline="0" noProof="0" dirty="0">
              <a:ln>
                <a:noFill/>
              </a:ln>
              <a:solidFill>
                <a:prstClr val="white"/>
              </a:solidFill>
              <a:effectLst/>
              <a:uLnTx/>
              <a:uFillTx/>
              <a:latin typeface="Roboto"/>
              <a:ea typeface="+mn-ea"/>
              <a:cs typeface="+mn-cs"/>
            </a:endParaRPr>
          </a:p>
        </p:txBody>
      </p:sp>
      <p:sp>
        <p:nvSpPr>
          <p:cNvPr id="44" name="Rectangle 27"/>
          <p:cNvSpPr/>
          <p:nvPr/>
        </p:nvSpPr>
        <p:spPr>
          <a:xfrm>
            <a:off x="6303075" y="4875648"/>
            <a:ext cx="1069200" cy="432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white"/>
                </a:solidFill>
                <a:effectLst/>
                <a:uLnTx/>
                <a:uFillTx/>
                <a:latin typeface="Roboto"/>
                <a:ea typeface="+mn-ea"/>
                <a:cs typeface="+mn-cs"/>
              </a:rPr>
              <a:t>4</a:t>
            </a:r>
            <a:endParaRPr kumimoji="0" lang="en-US" sz="1800" b="1" i="0" u="none" strike="noStrike" kern="1200" cap="none" spc="0" normalizeH="0" baseline="0" noProof="0" dirty="0">
              <a:ln>
                <a:noFill/>
              </a:ln>
              <a:solidFill>
                <a:prstClr val="white"/>
              </a:solidFill>
              <a:effectLst/>
              <a:uLnTx/>
              <a:uFillTx/>
              <a:latin typeface="Roboto"/>
              <a:ea typeface="+mn-ea"/>
              <a:cs typeface="+mn-cs"/>
            </a:endParaRPr>
          </a:p>
        </p:txBody>
      </p:sp>
      <p:sp>
        <p:nvSpPr>
          <p:cNvPr id="45" name="Rectangle 27"/>
          <p:cNvSpPr/>
          <p:nvPr/>
        </p:nvSpPr>
        <p:spPr>
          <a:xfrm>
            <a:off x="7396050" y="4875648"/>
            <a:ext cx="1069200" cy="432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white"/>
                </a:solidFill>
                <a:effectLst/>
                <a:uLnTx/>
                <a:uFillTx/>
                <a:latin typeface="Roboto"/>
                <a:ea typeface="+mn-ea"/>
                <a:cs typeface="+mn-cs"/>
              </a:rPr>
              <a:t>5</a:t>
            </a:r>
            <a:endParaRPr kumimoji="0" lang="en-US" sz="1800" b="1" i="0" u="none" strike="noStrike" kern="1200" cap="none" spc="0" normalizeH="0" baseline="0" noProof="0" dirty="0">
              <a:ln>
                <a:noFill/>
              </a:ln>
              <a:solidFill>
                <a:prstClr val="white"/>
              </a:solidFill>
              <a:effectLst/>
              <a:uLnTx/>
              <a:uFillTx/>
              <a:latin typeface="Roboto"/>
              <a:ea typeface="+mn-ea"/>
              <a:cs typeface="+mn-cs"/>
            </a:endParaRPr>
          </a:p>
        </p:txBody>
      </p:sp>
      <p:sp>
        <p:nvSpPr>
          <p:cNvPr id="46" name="Rectangle 27"/>
          <p:cNvSpPr/>
          <p:nvPr/>
        </p:nvSpPr>
        <p:spPr>
          <a:xfrm>
            <a:off x="8489025" y="4875648"/>
            <a:ext cx="1069200" cy="432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white"/>
                </a:solidFill>
                <a:effectLst/>
                <a:uLnTx/>
                <a:uFillTx/>
                <a:latin typeface="Roboto"/>
                <a:ea typeface="+mn-ea"/>
                <a:cs typeface="+mn-cs"/>
              </a:rPr>
              <a:t>6</a:t>
            </a:r>
            <a:endParaRPr kumimoji="0" lang="en-US" sz="1800" b="1" i="0" u="none" strike="noStrike" kern="1200" cap="none" spc="0" normalizeH="0" baseline="0" noProof="0" dirty="0">
              <a:ln>
                <a:noFill/>
              </a:ln>
              <a:solidFill>
                <a:prstClr val="white"/>
              </a:solidFill>
              <a:effectLst/>
              <a:uLnTx/>
              <a:uFillTx/>
              <a:latin typeface="Roboto"/>
              <a:ea typeface="+mn-ea"/>
              <a:cs typeface="+mn-cs"/>
            </a:endParaRPr>
          </a:p>
        </p:txBody>
      </p:sp>
      <p:sp>
        <p:nvSpPr>
          <p:cNvPr id="47" name="Rectangle 27"/>
          <p:cNvSpPr/>
          <p:nvPr/>
        </p:nvSpPr>
        <p:spPr>
          <a:xfrm>
            <a:off x="9582000" y="4875648"/>
            <a:ext cx="1069200" cy="432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white"/>
                </a:solidFill>
                <a:effectLst/>
                <a:uLnTx/>
                <a:uFillTx/>
                <a:latin typeface="Roboto"/>
                <a:ea typeface="+mn-ea"/>
                <a:cs typeface="+mn-cs"/>
              </a:rPr>
              <a:t>7</a:t>
            </a:r>
            <a:endParaRPr kumimoji="0" lang="en-US" sz="1800" b="1" i="0" u="none" strike="noStrike" kern="1200" cap="none" spc="0" normalizeH="0" baseline="0" noProof="0" dirty="0">
              <a:ln>
                <a:noFill/>
              </a:ln>
              <a:solidFill>
                <a:prstClr val="white"/>
              </a:solidFill>
              <a:effectLst/>
              <a:uLnTx/>
              <a:uFillTx/>
              <a:latin typeface="Roboto"/>
              <a:ea typeface="+mn-ea"/>
              <a:cs typeface="+mn-cs"/>
            </a:endParaRPr>
          </a:p>
        </p:txBody>
      </p:sp>
      <p:sp>
        <p:nvSpPr>
          <p:cNvPr id="48" name="Rectangle 27"/>
          <p:cNvSpPr/>
          <p:nvPr/>
        </p:nvSpPr>
        <p:spPr>
          <a:xfrm>
            <a:off x="10674974" y="4875648"/>
            <a:ext cx="1069200" cy="432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white"/>
                </a:solidFill>
                <a:effectLst/>
                <a:uLnTx/>
                <a:uFillTx/>
                <a:latin typeface="Roboto"/>
                <a:ea typeface="+mn-ea"/>
                <a:cs typeface="+mn-cs"/>
              </a:rPr>
              <a:t>8</a:t>
            </a:r>
            <a:endParaRPr kumimoji="0" lang="en-US" sz="1800" b="1" i="0" u="none" strike="noStrike" kern="1200" cap="none" spc="0" normalizeH="0" baseline="0" noProof="0" dirty="0">
              <a:ln>
                <a:noFill/>
              </a:ln>
              <a:solidFill>
                <a:prstClr val="white"/>
              </a:solidFill>
              <a:effectLst/>
              <a:uLnTx/>
              <a:uFillTx/>
              <a:latin typeface="Roboto"/>
              <a:ea typeface="+mn-ea"/>
              <a:cs typeface="+mn-cs"/>
            </a:endParaRPr>
          </a:p>
        </p:txBody>
      </p:sp>
      <p:sp>
        <p:nvSpPr>
          <p:cNvPr id="31" name="文本框 30"/>
          <p:cNvSpPr txBox="1"/>
          <p:nvPr/>
        </p:nvSpPr>
        <p:spPr>
          <a:xfrm>
            <a:off x="1062688" y="5375808"/>
            <a:ext cx="64403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800" b="0" i="0" u="none" strike="noStrike" kern="1200" cap="none" spc="0" normalizeH="0" baseline="0" noProof="0" dirty="0">
                <a:ln>
                  <a:noFill/>
                </a:ln>
                <a:solidFill>
                  <a:srgbClr val="000000"/>
                </a:solidFill>
                <a:effectLst/>
                <a:uLnTx/>
                <a:uFillTx/>
                <a:latin typeface="Roboto"/>
                <a:ea typeface="+mn-ea"/>
                <a:cs typeface="+mn-cs"/>
              </a:rPr>
              <a:t>Core</a:t>
            </a:r>
            <a:endParaRPr kumimoji="1" lang="zh-CN" altLang="en-US" sz="1800" b="0" i="0" u="none" strike="noStrike" kern="1200" cap="none" spc="0" normalizeH="0" baseline="0" noProof="0" dirty="0">
              <a:ln>
                <a:noFill/>
              </a:ln>
              <a:solidFill>
                <a:srgbClr val="000000"/>
              </a:solidFill>
              <a:effectLst/>
              <a:uLnTx/>
              <a:uFillTx/>
              <a:latin typeface="Roboto"/>
              <a:ea typeface="+mn-ea"/>
              <a:cs typeface="+mn-cs"/>
            </a:endParaRPr>
          </a:p>
        </p:txBody>
      </p:sp>
      <p:sp>
        <p:nvSpPr>
          <p:cNvPr id="49" name="文本框 48"/>
          <p:cNvSpPr txBox="1"/>
          <p:nvPr/>
        </p:nvSpPr>
        <p:spPr>
          <a:xfrm>
            <a:off x="2333805" y="5375808"/>
            <a:ext cx="3121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800" b="0" i="0" u="none" strike="noStrike" kern="1200" cap="none" spc="0" normalizeH="0" baseline="0" noProof="0" dirty="0">
                <a:ln>
                  <a:noFill/>
                </a:ln>
                <a:solidFill>
                  <a:srgbClr val="000000"/>
                </a:solidFill>
                <a:effectLst/>
                <a:uLnTx/>
                <a:uFillTx/>
                <a:latin typeface="Roboto"/>
                <a:ea typeface="+mn-ea"/>
                <a:cs typeface="+mn-cs"/>
              </a:rPr>
              <a:t>3</a:t>
            </a:r>
            <a:endParaRPr kumimoji="1" lang="zh-CN" altLang="en-US" sz="1800" b="0" i="0" u="none" strike="noStrike" kern="1200" cap="none" spc="0" normalizeH="0" baseline="0" noProof="0" dirty="0">
              <a:ln>
                <a:noFill/>
              </a:ln>
              <a:solidFill>
                <a:srgbClr val="000000"/>
              </a:solidFill>
              <a:effectLst/>
              <a:uLnTx/>
              <a:uFillTx/>
              <a:latin typeface="Roboto"/>
              <a:ea typeface="+mn-ea"/>
              <a:cs typeface="+mn-cs"/>
            </a:endParaRPr>
          </a:p>
        </p:txBody>
      </p:sp>
      <p:sp>
        <p:nvSpPr>
          <p:cNvPr id="50" name="文本框 49"/>
          <p:cNvSpPr txBox="1"/>
          <p:nvPr/>
        </p:nvSpPr>
        <p:spPr>
          <a:xfrm>
            <a:off x="3426780" y="5375808"/>
            <a:ext cx="3121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800" b="0" i="0" u="none" strike="noStrike" kern="1200" cap="none" spc="0" normalizeH="0" baseline="0" noProof="0" dirty="0">
                <a:ln>
                  <a:noFill/>
                </a:ln>
                <a:solidFill>
                  <a:srgbClr val="000000"/>
                </a:solidFill>
                <a:effectLst/>
                <a:uLnTx/>
                <a:uFillTx/>
                <a:latin typeface="Roboto"/>
                <a:ea typeface="+mn-ea"/>
                <a:cs typeface="+mn-cs"/>
              </a:rPr>
              <a:t>3</a:t>
            </a:r>
            <a:endParaRPr kumimoji="1" lang="zh-CN" altLang="en-US" sz="1800" b="0" i="0" u="none" strike="noStrike" kern="1200" cap="none" spc="0" normalizeH="0" baseline="0" noProof="0" dirty="0">
              <a:ln>
                <a:noFill/>
              </a:ln>
              <a:solidFill>
                <a:srgbClr val="000000"/>
              </a:solidFill>
              <a:effectLst/>
              <a:uLnTx/>
              <a:uFillTx/>
              <a:latin typeface="Roboto"/>
              <a:ea typeface="+mn-ea"/>
              <a:cs typeface="+mn-cs"/>
            </a:endParaRPr>
          </a:p>
        </p:txBody>
      </p:sp>
      <p:sp>
        <p:nvSpPr>
          <p:cNvPr id="51" name="文本框 50"/>
          <p:cNvSpPr txBox="1"/>
          <p:nvPr/>
        </p:nvSpPr>
        <p:spPr>
          <a:xfrm>
            <a:off x="4506503" y="5375808"/>
            <a:ext cx="3121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800" b="0" i="0" u="none" strike="noStrike" kern="1200" cap="none" spc="0" normalizeH="0" baseline="0" noProof="0" dirty="0">
                <a:ln>
                  <a:noFill/>
                </a:ln>
                <a:solidFill>
                  <a:srgbClr val="000000"/>
                </a:solidFill>
                <a:effectLst/>
                <a:uLnTx/>
                <a:uFillTx/>
                <a:latin typeface="Roboto"/>
                <a:ea typeface="+mn-ea"/>
                <a:cs typeface="+mn-cs"/>
              </a:rPr>
              <a:t>4</a:t>
            </a:r>
            <a:endParaRPr kumimoji="1" lang="zh-CN" altLang="en-US" sz="1800" b="0" i="0" u="none" strike="noStrike" kern="1200" cap="none" spc="0" normalizeH="0" baseline="0" noProof="0" dirty="0">
              <a:ln>
                <a:noFill/>
              </a:ln>
              <a:solidFill>
                <a:srgbClr val="000000"/>
              </a:solidFill>
              <a:effectLst/>
              <a:uLnTx/>
              <a:uFillTx/>
              <a:latin typeface="Roboto"/>
              <a:ea typeface="+mn-ea"/>
              <a:cs typeface="+mn-cs"/>
            </a:endParaRPr>
          </a:p>
        </p:txBody>
      </p:sp>
      <p:sp>
        <p:nvSpPr>
          <p:cNvPr id="52" name="文本框 51"/>
          <p:cNvSpPr txBox="1"/>
          <p:nvPr/>
        </p:nvSpPr>
        <p:spPr>
          <a:xfrm>
            <a:off x="5612730" y="5375808"/>
            <a:ext cx="3121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800" b="0" i="0" u="none" strike="noStrike" kern="1200" cap="none" spc="0" normalizeH="0" baseline="0" noProof="0" dirty="0">
                <a:ln>
                  <a:noFill/>
                </a:ln>
                <a:solidFill>
                  <a:srgbClr val="000000"/>
                </a:solidFill>
                <a:effectLst/>
                <a:uLnTx/>
                <a:uFillTx/>
                <a:latin typeface="Roboto"/>
                <a:ea typeface="+mn-ea"/>
                <a:cs typeface="+mn-cs"/>
              </a:rPr>
              <a:t>6</a:t>
            </a:r>
            <a:endParaRPr kumimoji="1" lang="zh-CN" altLang="en-US" sz="1800" b="0" i="0" u="none" strike="noStrike" kern="1200" cap="none" spc="0" normalizeH="0" baseline="0" noProof="0" dirty="0">
              <a:ln>
                <a:noFill/>
              </a:ln>
              <a:solidFill>
                <a:srgbClr val="000000"/>
              </a:solidFill>
              <a:effectLst/>
              <a:uLnTx/>
              <a:uFillTx/>
              <a:latin typeface="Roboto"/>
              <a:ea typeface="+mn-ea"/>
              <a:cs typeface="+mn-cs"/>
            </a:endParaRPr>
          </a:p>
        </p:txBody>
      </p:sp>
      <p:sp>
        <p:nvSpPr>
          <p:cNvPr id="53" name="文本框 52"/>
          <p:cNvSpPr txBox="1"/>
          <p:nvPr/>
        </p:nvSpPr>
        <p:spPr>
          <a:xfrm>
            <a:off x="6705705" y="5375808"/>
            <a:ext cx="3121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800" b="0" i="0" u="none" strike="noStrike" kern="1200" cap="none" spc="0" normalizeH="0" baseline="0" noProof="0" dirty="0">
                <a:ln>
                  <a:noFill/>
                </a:ln>
                <a:solidFill>
                  <a:srgbClr val="000000"/>
                </a:solidFill>
                <a:effectLst/>
                <a:uLnTx/>
                <a:uFillTx/>
                <a:latin typeface="Roboto"/>
                <a:ea typeface="+mn-ea"/>
                <a:cs typeface="+mn-cs"/>
              </a:rPr>
              <a:t>3</a:t>
            </a:r>
            <a:endParaRPr kumimoji="1" lang="zh-CN" altLang="en-US" sz="1800" b="0" i="0" u="none" strike="noStrike" kern="1200" cap="none" spc="0" normalizeH="0" baseline="0" noProof="0" dirty="0">
              <a:ln>
                <a:noFill/>
              </a:ln>
              <a:solidFill>
                <a:srgbClr val="000000"/>
              </a:solidFill>
              <a:effectLst/>
              <a:uLnTx/>
              <a:uFillTx/>
              <a:latin typeface="Roboto"/>
              <a:ea typeface="+mn-ea"/>
              <a:cs typeface="+mn-cs"/>
            </a:endParaRPr>
          </a:p>
        </p:txBody>
      </p:sp>
      <p:sp>
        <p:nvSpPr>
          <p:cNvPr id="54" name="文本框 53"/>
          <p:cNvSpPr txBox="1"/>
          <p:nvPr/>
        </p:nvSpPr>
        <p:spPr>
          <a:xfrm>
            <a:off x="7798680" y="5375808"/>
            <a:ext cx="3121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800" b="0" i="0" u="none" strike="noStrike" kern="1200" cap="none" spc="0" normalizeH="0" baseline="0" noProof="0">
                <a:ln>
                  <a:noFill/>
                </a:ln>
                <a:solidFill>
                  <a:srgbClr val="000000"/>
                </a:solidFill>
                <a:effectLst/>
                <a:uLnTx/>
                <a:uFillTx/>
                <a:latin typeface="Roboto"/>
                <a:ea typeface="+mn-ea"/>
                <a:cs typeface="+mn-cs"/>
              </a:rPr>
              <a:t>5</a:t>
            </a:r>
          </a:p>
        </p:txBody>
      </p:sp>
      <p:sp>
        <p:nvSpPr>
          <p:cNvPr id="55" name="文本框 54"/>
          <p:cNvSpPr txBox="1"/>
          <p:nvPr/>
        </p:nvSpPr>
        <p:spPr>
          <a:xfrm>
            <a:off x="8891655" y="5375808"/>
            <a:ext cx="3121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800" b="0" i="0" u="none" strike="noStrike" kern="1200" cap="none" spc="0" normalizeH="0" baseline="0" noProof="0" dirty="0">
                <a:ln>
                  <a:noFill/>
                </a:ln>
                <a:solidFill>
                  <a:srgbClr val="000000"/>
                </a:solidFill>
                <a:effectLst/>
                <a:uLnTx/>
                <a:uFillTx/>
                <a:latin typeface="Roboto"/>
                <a:ea typeface="+mn-ea"/>
                <a:cs typeface="+mn-cs"/>
              </a:rPr>
              <a:t>3</a:t>
            </a:r>
          </a:p>
        </p:txBody>
      </p:sp>
      <p:sp>
        <p:nvSpPr>
          <p:cNvPr id="56" name="文本框 55"/>
          <p:cNvSpPr txBox="1"/>
          <p:nvPr/>
        </p:nvSpPr>
        <p:spPr>
          <a:xfrm>
            <a:off x="9984630" y="5375808"/>
            <a:ext cx="3121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800" b="0" i="0" u="none" strike="noStrike" kern="1200" cap="none" spc="0" normalizeH="0" baseline="0" noProof="0" dirty="0">
                <a:ln>
                  <a:noFill/>
                </a:ln>
                <a:solidFill>
                  <a:srgbClr val="000000"/>
                </a:solidFill>
                <a:effectLst/>
                <a:uLnTx/>
                <a:uFillTx/>
                <a:latin typeface="Roboto"/>
                <a:ea typeface="+mn-ea"/>
                <a:cs typeface="+mn-cs"/>
              </a:rPr>
              <a:t>2</a:t>
            </a:r>
          </a:p>
        </p:txBody>
      </p:sp>
      <p:sp>
        <p:nvSpPr>
          <p:cNvPr id="57" name="文本框 56"/>
          <p:cNvSpPr txBox="1"/>
          <p:nvPr/>
        </p:nvSpPr>
        <p:spPr>
          <a:xfrm>
            <a:off x="11077604" y="5375808"/>
            <a:ext cx="3121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800" b="0" i="0" u="none" strike="noStrike" kern="1200" cap="none" spc="0" normalizeH="0" baseline="0" noProof="0" dirty="0">
                <a:ln>
                  <a:noFill/>
                </a:ln>
                <a:solidFill>
                  <a:srgbClr val="000000"/>
                </a:solidFill>
                <a:effectLst/>
                <a:uLnTx/>
                <a:uFillTx/>
                <a:latin typeface="Roboto"/>
                <a:ea typeface="+mn-ea"/>
                <a:cs typeface="+mn-cs"/>
              </a:rPr>
              <a:t>1</a:t>
            </a:r>
          </a:p>
        </p:txBody>
      </p:sp>
      <p:sp>
        <p:nvSpPr>
          <p:cNvPr id="60" name="TextBox 29"/>
          <p:cNvSpPr txBox="1"/>
          <p:nvPr/>
        </p:nvSpPr>
        <p:spPr>
          <a:xfrm>
            <a:off x="10607604" y="4138899"/>
            <a:ext cx="1011372" cy="496996"/>
          </a:xfrm>
          <a:prstGeom prst="rect">
            <a:avLst/>
          </a:prstGeom>
          <a:solidFill>
            <a:schemeClr val="bg1"/>
          </a:solid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000" b="1" i="1" u="none" strike="noStrike" kern="1200" cap="none" spc="0" normalizeH="0" baseline="0" noProof="0" dirty="0">
                <a:ln>
                  <a:noFill/>
                </a:ln>
                <a:solidFill>
                  <a:srgbClr val="FA91B6">
                    <a:lumMod val="75000"/>
                  </a:srgbClr>
                </a:solidFill>
                <a:effectLst/>
                <a:uLnTx/>
                <a:uFillTx/>
                <a:latin typeface="Roboto"/>
                <a:ea typeface="+mn-ea"/>
                <a:cs typeface="+mn-cs"/>
              </a:rPr>
              <a:t>False</a:t>
            </a:r>
          </a:p>
        </p:txBody>
      </p:sp>
      <p:sp>
        <p:nvSpPr>
          <p:cNvPr id="59" name="文本框 58"/>
          <p:cNvSpPr txBox="1"/>
          <p:nvPr/>
        </p:nvSpPr>
        <p:spPr>
          <a:xfrm>
            <a:off x="4516948" y="5375808"/>
            <a:ext cx="301686" cy="369332"/>
          </a:xfrm>
          <a:prstGeom prst="rect">
            <a:avLst/>
          </a:prstGeom>
          <a:solidFill>
            <a:schemeClr val="bg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800" b="0" i="0" u="none" strike="noStrike" kern="1200" cap="none" spc="0" normalizeH="0" baseline="0" noProof="0" dirty="0">
                <a:ln>
                  <a:noFill/>
                </a:ln>
                <a:solidFill>
                  <a:srgbClr val="000000"/>
                </a:solidFill>
                <a:effectLst/>
                <a:uLnTx/>
                <a:uFillTx/>
                <a:latin typeface="Roboto"/>
                <a:ea typeface="+mn-ea"/>
                <a:cs typeface="+mn-cs"/>
              </a:rPr>
              <a:t>3</a:t>
            </a:r>
            <a:endParaRPr kumimoji="1" lang="zh-CN" altLang="en-US" sz="1800" b="0" i="0" u="none" strike="noStrike" kern="1200" cap="none" spc="0" normalizeH="0" baseline="0" noProof="0" dirty="0">
              <a:ln>
                <a:noFill/>
              </a:ln>
              <a:solidFill>
                <a:srgbClr val="000000"/>
              </a:solidFill>
              <a:effectLst/>
              <a:uLnTx/>
              <a:uFillTx/>
              <a:latin typeface="Roboto"/>
              <a:ea typeface="+mn-ea"/>
              <a:cs typeface="+mn-cs"/>
            </a:endParaRPr>
          </a:p>
        </p:txBody>
      </p:sp>
      <p:sp>
        <p:nvSpPr>
          <p:cNvPr id="61" name="文本框 60"/>
          <p:cNvSpPr txBox="1"/>
          <p:nvPr/>
        </p:nvSpPr>
        <p:spPr>
          <a:xfrm>
            <a:off x="5612729" y="5375808"/>
            <a:ext cx="301686" cy="369332"/>
          </a:xfrm>
          <a:prstGeom prst="rect">
            <a:avLst/>
          </a:prstGeom>
          <a:solidFill>
            <a:schemeClr val="bg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800" b="0" i="0" u="none" strike="noStrike" kern="1200" cap="none" spc="0" normalizeH="0" baseline="0" noProof="0" dirty="0">
                <a:ln>
                  <a:noFill/>
                </a:ln>
                <a:solidFill>
                  <a:srgbClr val="000000"/>
                </a:solidFill>
                <a:effectLst/>
                <a:uLnTx/>
                <a:uFillTx/>
                <a:latin typeface="Roboto"/>
                <a:ea typeface="+mn-ea"/>
                <a:cs typeface="+mn-cs"/>
              </a:rPr>
              <a:t>3</a:t>
            </a:r>
            <a:endParaRPr kumimoji="1" lang="zh-CN" altLang="en-US" sz="1800" b="0" i="0" u="none" strike="noStrike" kern="1200" cap="none" spc="0" normalizeH="0" baseline="0" noProof="0" dirty="0">
              <a:ln>
                <a:noFill/>
              </a:ln>
              <a:solidFill>
                <a:srgbClr val="000000"/>
              </a:solidFill>
              <a:effectLst/>
              <a:uLnTx/>
              <a:uFillTx/>
              <a:latin typeface="Roboto"/>
              <a:ea typeface="+mn-ea"/>
              <a:cs typeface="+mn-cs"/>
            </a:endParaRPr>
          </a:p>
        </p:txBody>
      </p:sp>
      <p:sp>
        <p:nvSpPr>
          <p:cNvPr id="63" name="文本框 62"/>
          <p:cNvSpPr txBox="1"/>
          <p:nvPr/>
        </p:nvSpPr>
        <p:spPr>
          <a:xfrm>
            <a:off x="7803902" y="5375808"/>
            <a:ext cx="301686" cy="369332"/>
          </a:xfrm>
          <a:prstGeom prst="rect">
            <a:avLst/>
          </a:prstGeom>
          <a:solidFill>
            <a:schemeClr val="bg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800" b="0" i="0" u="none" strike="noStrike" kern="1200" cap="none" spc="0" normalizeH="0" baseline="0" noProof="0" dirty="0">
                <a:ln>
                  <a:noFill/>
                </a:ln>
                <a:solidFill>
                  <a:srgbClr val="000000"/>
                </a:solidFill>
                <a:effectLst/>
                <a:uLnTx/>
                <a:uFillTx/>
                <a:latin typeface="Roboto"/>
                <a:ea typeface="+mn-ea"/>
                <a:cs typeface="+mn-cs"/>
              </a:rPr>
              <a:t>3</a:t>
            </a:r>
            <a:endParaRPr kumimoji="1" lang="zh-CN" altLang="en-US" sz="1800" b="0" i="0" u="none" strike="noStrike" kern="1200" cap="none" spc="0" normalizeH="0" baseline="0" noProof="0" dirty="0">
              <a:ln>
                <a:noFill/>
              </a:ln>
              <a:solidFill>
                <a:srgbClr val="000000"/>
              </a:solidFill>
              <a:effectLst/>
              <a:uLnTx/>
              <a:uFillTx/>
              <a:latin typeface="Roboto"/>
              <a:ea typeface="+mn-ea"/>
              <a:cs typeface="+mn-cs"/>
            </a:endParaRPr>
          </a:p>
        </p:txBody>
      </p:sp>
      <p:sp>
        <p:nvSpPr>
          <p:cNvPr id="64" name="文本框 63"/>
          <p:cNvSpPr txBox="1"/>
          <p:nvPr/>
        </p:nvSpPr>
        <p:spPr>
          <a:xfrm>
            <a:off x="8872782" y="5375808"/>
            <a:ext cx="301686" cy="369332"/>
          </a:xfrm>
          <a:prstGeom prst="rect">
            <a:avLst/>
          </a:prstGeom>
          <a:solidFill>
            <a:schemeClr val="bg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800" b="0" i="0" u="none" strike="noStrike" kern="1200" cap="none" spc="0" normalizeH="0" baseline="0" noProof="0" dirty="0">
                <a:ln>
                  <a:noFill/>
                </a:ln>
                <a:solidFill>
                  <a:srgbClr val="000000"/>
                </a:solidFill>
                <a:effectLst/>
                <a:uLnTx/>
                <a:uFillTx/>
                <a:latin typeface="Roboto"/>
                <a:ea typeface="+mn-ea"/>
                <a:cs typeface="+mn-cs"/>
              </a:rPr>
              <a:t>2</a:t>
            </a:r>
            <a:endParaRPr kumimoji="1" lang="zh-CN" altLang="en-US" sz="1800" b="0" i="0" u="none" strike="noStrike" kern="1200" cap="none" spc="0" normalizeH="0" baseline="0" noProof="0" dirty="0">
              <a:ln>
                <a:noFill/>
              </a:ln>
              <a:solidFill>
                <a:srgbClr val="000000"/>
              </a:solidFill>
              <a:effectLst/>
              <a:uLnTx/>
              <a:uFillTx/>
              <a:latin typeface="Roboto"/>
              <a:ea typeface="+mn-ea"/>
              <a:cs typeface="+mn-cs"/>
            </a:endParaRPr>
          </a:p>
        </p:txBody>
      </p:sp>
      <p:sp>
        <p:nvSpPr>
          <p:cNvPr id="65" name="Pentagon 28"/>
          <p:cNvSpPr/>
          <p:nvPr/>
        </p:nvSpPr>
        <p:spPr>
          <a:xfrm rot="16200000">
            <a:off x="2371376" y="5770008"/>
            <a:ext cx="206667" cy="293250"/>
          </a:xfrm>
          <a:prstGeom prst="homePlate">
            <a:avLst/>
          </a:prstGeom>
        </p:spPr>
        <p:style>
          <a:lnRef idx="0">
            <a:schemeClr val="accent6"/>
          </a:lnRef>
          <a:fillRef idx="3">
            <a:schemeClr val="accent6"/>
          </a:fillRef>
          <a:effectRef idx="3">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boto"/>
              <a:ea typeface="+mn-ea"/>
              <a:cs typeface="+mn-cs"/>
            </a:endParaRPr>
          </a:p>
        </p:txBody>
      </p:sp>
      <p:sp>
        <p:nvSpPr>
          <p:cNvPr id="66" name="Pentagon 28"/>
          <p:cNvSpPr/>
          <p:nvPr/>
        </p:nvSpPr>
        <p:spPr>
          <a:xfrm rot="16200000">
            <a:off x="11150434" y="5809764"/>
            <a:ext cx="206667" cy="293250"/>
          </a:xfrm>
          <a:prstGeom prst="homePlate">
            <a:avLst/>
          </a:prstGeom>
        </p:spPr>
        <p:style>
          <a:lnRef idx="0">
            <a:schemeClr val="accent6"/>
          </a:lnRef>
          <a:fillRef idx="3">
            <a:schemeClr val="accent6"/>
          </a:fillRef>
          <a:effectRef idx="3">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boto"/>
              <a:ea typeface="+mn-ea"/>
              <a:cs typeface="+mn-cs"/>
            </a:endParaRPr>
          </a:p>
        </p:txBody>
      </p:sp>
      <p:sp>
        <p:nvSpPr>
          <p:cNvPr id="29" name="矩形 28"/>
          <p:cNvSpPr/>
          <p:nvPr/>
        </p:nvSpPr>
        <p:spPr>
          <a:xfrm>
            <a:off x="6554862" y="4239016"/>
            <a:ext cx="301686" cy="369332"/>
          </a:xfrm>
          <a:prstGeom prst="rect">
            <a:avLst/>
          </a:prstGeom>
          <a:solidFill>
            <a:schemeClr val="bg1"/>
          </a:solid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1" u="none" strike="noStrike" kern="1200" cap="none" spc="0" normalizeH="0" baseline="0" noProof="0" dirty="0">
                <a:ln>
                  <a:noFill/>
                </a:ln>
                <a:solidFill>
                  <a:srgbClr val="FA91B6">
                    <a:lumMod val="75000"/>
                  </a:srgbClr>
                </a:solidFill>
                <a:effectLst/>
                <a:uLnTx/>
                <a:uFillTx/>
                <a:latin typeface="Roboto"/>
                <a:ea typeface="+mn-ea"/>
                <a:cs typeface="+mn-cs"/>
              </a:rPr>
              <a:t>2</a:t>
            </a:r>
          </a:p>
        </p:txBody>
      </p:sp>
      <p:sp>
        <p:nvSpPr>
          <p:cNvPr id="67" name="TextBox 66">
            <a:extLst>
              <a:ext uri="{FF2B5EF4-FFF2-40B4-BE49-F238E27FC236}">
                <a16:creationId xmlns:a16="http://schemas.microsoft.com/office/drawing/2014/main" id="{702BD0BD-EE20-42D7-BED8-B8F7D4446C3F}"/>
              </a:ext>
            </a:extLst>
          </p:cNvPr>
          <p:cNvSpPr txBox="1"/>
          <p:nvPr/>
        </p:nvSpPr>
        <p:spPr>
          <a:xfrm>
            <a:off x="4629025" y="2267179"/>
            <a:ext cx="6700875" cy="132343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000000"/>
                </a:solidFill>
                <a:effectLst/>
                <a:uLnTx/>
                <a:uFillTx/>
                <a:latin typeface="Roboto"/>
                <a:ea typeface="+mn-ea"/>
                <a:cs typeface="+mn-cs"/>
              </a:rPr>
              <a:t>Given a vertex and its core number </a:t>
            </a:r>
            <a:r>
              <a:rPr kumimoji="0" lang="en-US" altLang="zh-CN" sz="2000" b="0" i="0" u="none" strike="noStrike" kern="1200" cap="none" spc="0" normalizeH="0" baseline="0" noProof="0" dirty="0">
                <a:ln>
                  <a:noFill/>
                </a:ln>
                <a:solidFill>
                  <a:srgbClr val="FA91B6">
                    <a:lumMod val="75000"/>
                  </a:srgbClr>
                </a:solidFill>
                <a:effectLst/>
                <a:uLnTx/>
                <a:uFillTx/>
                <a:latin typeface="Roboto"/>
                <a:ea typeface="+mn-ea"/>
                <a:cs typeface="+mn-cs"/>
              </a:rPr>
              <a:t>k</a:t>
            </a:r>
            <a:r>
              <a:rPr kumimoji="0" lang="en-US" altLang="zh-CN" sz="2000" b="0" i="0" u="none" strike="noStrike" kern="1200" cap="none" spc="0" normalizeH="0" baseline="0" noProof="0" dirty="0">
                <a:ln>
                  <a:noFill/>
                </a:ln>
                <a:solidFill>
                  <a:srgbClr val="000000"/>
                </a:solidFill>
                <a:effectLst/>
                <a:uLnTx/>
                <a:uFillTx/>
                <a:latin typeface="Robot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000000"/>
                </a:solidFill>
                <a:effectLst/>
                <a:uLnTx/>
                <a:uFillTx/>
                <a:latin typeface="Roboto"/>
                <a:ea typeface="+mn-ea"/>
                <a:cs typeface="+mn-cs"/>
              </a:rPr>
              <a:t>There exists at least </a:t>
            </a:r>
            <a:r>
              <a:rPr kumimoji="0" lang="en-US" altLang="zh-CN" sz="2000" b="0" i="0" u="none" strike="noStrike" kern="1200" cap="none" spc="0" normalizeH="0" baseline="0" noProof="0" dirty="0">
                <a:ln>
                  <a:noFill/>
                </a:ln>
                <a:solidFill>
                  <a:srgbClr val="FA91B6">
                    <a:lumMod val="75000"/>
                  </a:srgbClr>
                </a:solidFill>
                <a:effectLst/>
                <a:uLnTx/>
                <a:uFillTx/>
                <a:latin typeface="Roboto"/>
                <a:ea typeface="+mn-ea"/>
                <a:cs typeface="+mn-cs"/>
              </a:rPr>
              <a:t>k</a:t>
            </a:r>
            <a:r>
              <a:rPr kumimoji="0" lang="en-US" altLang="zh-CN" sz="2000" b="0" i="0" u="none" strike="noStrike" kern="1200" cap="none" spc="0" normalizeH="0" baseline="0" noProof="0" dirty="0">
                <a:ln>
                  <a:noFill/>
                </a:ln>
                <a:solidFill>
                  <a:srgbClr val="000000"/>
                </a:solidFill>
                <a:effectLst/>
                <a:uLnTx/>
                <a:uFillTx/>
                <a:latin typeface="Roboto"/>
                <a:ea typeface="+mn-ea"/>
                <a:cs typeface="+mn-cs"/>
              </a:rPr>
              <a:t> neighbors with core number </a:t>
            </a:r>
            <a:r>
              <a:rPr kumimoji="0" lang="en-US" altLang="zh-CN" sz="2000" b="0" i="0" u="none" strike="noStrike" kern="1200" cap="none" spc="0" normalizeH="0" baseline="0" noProof="0" dirty="0">
                <a:ln>
                  <a:noFill/>
                </a:ln>
                <a:solidFill>
                  <a:srgbClr val="FA91B6">
                    <a:lumMod val="75000"/>
                  </a:srgbClr>
                </a:solidFill>
                <a:effectLst/>
                <a:uLnTx/>
                <a:uFillTx/>
                <a:latin typeface="Roboto"/>
                <a:ea typeface="+mn-ea"/>
                <a:cs typeface="+mn-cs"/>
              </a:rPr>
              <a:t>k</a:t>
            </a:r>
            <a:r>
              <a:rPr kumimoji="0" lang="en-US" altLang="zh-CN" sz="2000" b="0" i="0" u="none" strike="noStrike" kern="1200" cap="none" spc="0" normalizeH="0" baseline="0" noProof="0" dirty="0">
                <a:ln>
                  <a:noFill/>
                </a:ln>
                <a:solidFill>
                  <a:srgbClr val="000000"/>
                </a:solidFill>
                <a:effectLst/>
                <a:uLnTx/>
                <a:uFillTx/>
                <a:latin typeface="Robot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000000"/>
                </a:solidFill>
                <a:effectLst/>
                <a:uLnTx/>
                <a:uFillTx/>
                <a:latin typeface="Roboto"/>
                <a:ea typeface="+mn-ea"/>
                <a:cs typeface="+mn-cs"/>
              </a:rPr>
              <a:t>There does not exist </a:t>
            </a:r>
            <a:r>
              <a:rPr kumimoji="0" lang="en-US" altLang="zh-CN" sz="2000" b="0" i="0" u="none" strike="noStrike" kern="1200" cap="none" spc="0" normalizeH="0" baseline="0" noProof="0" dirty="0">
                <a:ln>
                  <a:noFill/>
                </a:ln>
                <a:solidFill>
                  <a:srgbClr val="FA91B6">
                    <a:lumMod val="75000"/>
                  </a:srgbClr>
                </a:solidFill>
                <a:effectLst/>
                <a:uLnTx/>
                <a:uFillTx/>
                <a:latin typeface="Roboto"/>
                <a:ea typeface="+mn-ea"/>
                <a:cs typeface="+mn-cs"/>
              </a:rPr>
              <a:t>k+1</a:t>
            </a:r>
            <a:r>
              <a:rPr kumimoji="0" lang="en-US" altLang="zh-CN" sz="2000" b="0" i="0" u="none" strike="noStrike" kern="1200" cap="none" spc="0" normalizeH="0" baseline="0" noProof="0" dirty="0">
                <a:ln>
                  <a:noFill/>
                </a:ln>
                <a:solidFill>
                  <a:srgbClr val="000000"/>
                </a:solidFill>
                <a:effectLst/>
                <a:uLnTx/>
                <a:uFillTx/>
                <a:latin typeface="Roboto"/>
                <a:ea typeface="+mn-ea"/>
                <a:cs typeface="+mn-cs"/>
              </a:rPr>
              <a:t> neighbors with core number </a:t>
            </a:r>
            <a:r>
              <a:rPr kumimoji="0" lang="en-US" altLang="zh-CN" sz="2000" b="0" i="0" u="none" strike="noStrike" kern="1200" cap="none" spc="0" normalizeH="0" baseline="0" noProof="0" dirty="0">
                <a:ln>
                  <a:noFill/>
                </a:ln>
                <a:solidFill>
                  <a:srgbClr val="FA91B6">
                    <a:lumMod val="75000"/>
                  </a:srgbClr>
                </a:solidFill>
                <a:effectLst/>
                <a:uLnTx/>
                <a:uFillTx/>
                <a:latin typeface="Roboto"/>
                <a:ea typeface="+mn-ea"/>
                <a:cs typeface="+mn-cs"/>
              </a:rPr>
              <a:t>k+1</a:t>
            </a:r>
            <a:r>
              <a:rPr kumimoji="0" lang="en-US" altLang="zh-CN" sz="2000" b="0" i="0" u="none" strike="noStrike" kern="1200" cap="none" spc="0" normalizeH="0" baseline="0" noProof="0" dirty="0">
                <a:ln>
                  <a:noFill/>
                </a:ln>
                <a:solidFill>
                  <a:srgbClr val="000000"/>
                </a:solidFill>
                <a:effectLst/>
                <a:uLnTx/>
                <a:uFillTx/>
                <a:latin typeface="Roboto"/>
                <a:ea typeface="+mn-ea"/>
                <a:cs typeface="+mn-cs"/>
              </a:rPr>
              <a:t>.</a:t>
            </a:r>
            <a:endParaRPr kumimoji="0" lang="es-ES_tradnl" altLang="zh-CN" sz="2000" b="0" i="0" u="none" strike="noStrike" kern="1200" cap="none" spc="0" normalizeH="0" baseline="0" noProof="0" dirty="0">
              <a:ln>
                <a:noFill/>
              </a:ln>
              <a:solidFill>
                <a:srgbClr val="000000"/>
              </a:solidFill>
              <a:effectLst/>
              <a:uLnTx/>
              <a:uFillTx/>
              <a:latin typeface="Roboto"/>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2000" b="0" i="0" u="none" strike="noStrike" kern="1200" cap="none" spc="0" normalizeH="0" baseline="0" noProof="0" dirty="0">
              <a:ln>
                <a:noFill/>
              </a:ln>
              <a:solidFill>
                <a:srgbClr val="000000"/>
              </a:solidFill>
              <a:effectLst/>
              <a:uLnTx/>
              <a:uFillTx/>
              <a:latin typeface="Roboto"/>
              <a:ea typeface="+mn-ea"/>
              <a:cs typeface="+mn-cs"/>
            </a:endParaRPr>
          </a:p>
        </p:txBody>
      </p:sp>
      <p:sp>
        <p:nvSpPr>
          <p:cNvPr id="68" name="Title 36">
            <a:extLst>
              <a:ext uri="{FF2B5EF4-FFF2-40B4-BE49-F238E27FC236}">
                <a16:creationId xmlns:a16="http://schemas.microsoft.com/office/drawing/2014/main" id="{354CDBC3-F659-53E6-8ABB-94A454E50A89}"/>
              </a:ext>
            </a:extLst>
          </p:cNvPr>
          <p:cNvSpPr>
            <a:spLocks noGrp="1"/>
          </p:cNvSpPr>
          <p:nvPr>
            <p:ph type="title"/>
          </p:nvPr>
        </p:nvSpPr>
        <p:spPr>
          <a:xfrm>
            <a:off x="838200" y="365125"/>
            <a:ext cx="10515600" cy="1325563"/>
          </a:xfrm>
        </p:spPr>
        <p:txBody>
          <a:bodyPr>
            <a:normAutofit/>
          </a:bodyPr>
          <a:lstStyle/>
          <a:p>
            <a:r>
              <a:rPr lang="en-US" altLang="zh-CN" sz="4000" dirty="0"/>
              <a:t>Core Decomposition: Local-view (Converging)</a:t>
            </a:r>
            <a:endParaRPr lang="en-US" sz="4000" dirty="0"/>
          </a:p>
        </p:txBody>
      </p:sp>
    </p:spTree>
    <p:extLst>
      <p:ext uri="{BB962C8B-B14F-4D97-AF65-F5344CB8AC3E}">
        <p14:creationId xmlns:p14="http://schemas.microsoft.com/office/powerpoint/2010/main" val="3435561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0" nodeType="withEffect">
                                  <p:stCondLst>
                                    <p:cond delay="0"/>
                                  </p:stCondLst>
                                  <p:childTnLst>
                                    <p:set>
                                      <p:cBhvr>
                                        <p:cTn id="6" dur="1" fill="hold">
                                          <p:stCondLst>
                                            <p:cond delay="0"/>
                                          </p:stCondLst>
                                        </p:cTn>
                                        <p:tgtEl>
                                          <p:spTgt spid="66"/>
                                        </p:tgtEl>
                                        <p:attrNameLst>
                                          <p:attrName>style.visibility</p:attrName>
                                        </p:attrNameLst>
                                      </p:cBhvr>
                                      <p:to>
                                        <p:strVal val="hidden"/>
                                      </p:to>
                                    </p:set>
                                  </p:childTnLst>
                                </p:cTn>
                              </p:par>
                              <p:par>
                                <p:cTn id="7" presetID="10" presetClass="entr" presetSubtype="0" fill="hold" grpId="0" nodeType="withEffect">
                                  <p:stCondLst>
                                    <p:cond delay="0"/>
                                  </p:stCondLst>
                                  <p:childTnLst>
                                    <p:set>
                                      <p:cBhvr>
                                        <p:cTn id="8" dur="1" fill="hold">
                                          <p:stCondLst>
                                            <p:cond delay="0"/>
                                          </p:stCondLst>
                                        </p:cTn>
                                        <p:tgtEl>
                                          <p:spTgt spid="65"/>
                                        </p:tgtEl>
                                        <p:attrNameLst>
                                          <p:attrName>style.visibility</p:attrName>
                                        </p:attrNameLst>
                                      </p:cBhvr>
                                      <p:to>
                                        <p:strVal val="visible"/>
                                      </p:to>
                                    </p:set>
                                    <p:animEffect transition="in" filter="fade">
                                      <p:cBhvr>
                                        <p:cTn id="9" dur="500"/>
                                        <p:tgtEl>
                                          <p:spTgt spid="65"/>
                                        </p:tgtEl>
                                      </p:cBhvr>
                                    </p:animEffect>
                                  </p:childTnLst>
                                </p:cTn>
                              </p:par>
                              <p:par>
                                <p:cTn id="10" presetID="41" presetClass="entr" presetSubtype="0" fill="hold" grpId="0" nodeType="withEffect">
                                  <p:stCondLst>
                                    <p:cond delay="0"/>
                                  </p:stCondLst>
                                  <p:iterate type="lt">
                                    <p:tmPct val="10000"/>
                                  </p:iterate>
                                  <p:childTnLst>
                                    <p:set>
                                      <p:cBhvr>
                                        <p:cTn id="11" dur="1" fill="hold">
                                          <p:stCondLst>
                                            <p:cond delay="0"/>
                                          </p:stCondLst>
                                        </p:cTn>
                                        <p:tgtEl>
                                          <p:spTgt spid="29"/>
                                        </p:tgtEl>
                                        <p:attrNameLst>
                                          <p:attrName>style.visibility</p:attrName>
                                        </p:attrNameLst>
                                      </p:cBhvr>
                                      <p:to>
                                        <p:strVal val="visible"/>
                                      </p:to>
                                    </p:set>
                                    <p:anim calcmode="lin" valueType="num">
                                      <p:cBhvr>
                                        <p:cTn id="12" dur="500" fill="hold"/>
                                        <p:tgtEl>
                                          <p:spTgt spid="29"/>
                                        </p:tgtEl>
                                        <p:attrNameLst>
                                          <p:attrName>ppt_x</p:attrName>
                                        </p:attrNameLst>
                                      </p:cBhvr>
                                      <p:tavLst>
                                        <p:tav tm="0">
                                          <p:val>
                                            <p:strVal val="#ppt_x"/>
                                          </p:val>
                                        </p:tav>
                                        <p:tav tm="50000">
                                          <p:val>
                                            <p:strVal val="#ppt_x+.1"/>
                                          </p:val>
                                        </p:tav>
                                        <p:tav tm="100000">
                                          <p:val>
                                            <p:strVal val="#ppt_x"/>
                                          </p:val>
                                        </p:tav>
                                      </p:tavLst>
                                    </p:anim>
                                    <p:anim calcmode="lin" valueType="num">
                                      <p:cBhvr>
                                        <p:cTn id="13" dur="500" fill="hold"/>
                                        <p:tgtEl>
                                          <p:spTgt spid="29"/>
                                        </p:tgtEl>
                                        <p:attrNameLst>
                                          <p:attrName>ppt_y</p:attrName>
                                        </p:attrNameLst>
                                      </p:cBhvr>
                                      <p:tavLst>
                                        <p:tav tm="0">
                                          <p:val>
                                            <p:strVal val="#ppt_y"/>
                                          </p:val>
                                        </p:tav>
                                        <p:tav tm="100000">
                                          <p:val>
                                            <p:strVal val="#ppt_y"/>
                                          </p:val>
                                        </p:tav>
                                      </p:tavLst>
                                    </p:anim>
                                    <p:anim calcmode="lin" valueType="num">
                                      <p:cBhvr>
                                        <p:cTn id="14" dur="500" fill="hold"/>
                                        <p:tgtEl>
                                          <p:spTgt spid="29"/>
                                        </p:tgtEl>
                                        <p:attrNameLst>
                                          <p:attrName>ppt_h</p:attrName>
                                        </p:attrNameLst>
                                      </p:cBhvr>
                                      <p:tavLst>
                                        <p:tav tm="0">
                                          <p:val>
                                            <p:strVal val="#ppt_h/10"/>
                                          </p:val>
                                        </p:tav>
                                        <p:tav tm="50000">
                                          <p:val>
                                            <p:strVal val="#ppt_h+.01"/>
                                          </p:val>
                                        </p:tav>
                                        <p:tav tm="100000">
                                          <p:val>
                                            <p:strVal val="#ppt_h"/>
                                          </p:val>
                                        </p:tav>
                                      </p:tavLst>
                                    </p:anim>
                                    <p:anim calcmode="lin" valueType="num">
                                      <p:cBhvr>
                                        <p:cTn id="15" dur="500" fill="hold"/>
                                        <p:tgtEl>
                                          <p:spTgt spid="29"/>
                                        </p:tgtEl>
                                        <p:attrNameLst>
                                          <p:attrName>ppt_w</p:attrName>
                                        </p:attrNameLst>
                                      </p:cBhvr>
                                      <p:tavLst>
                                        <p:tav tm="0">
                                          <p:val>
                                            <p:strVal val="#ppt_w/10"/>
                                          </p:val>
                                        </p:tav>
                                        <p:tav tm="50000">
                                          <p:val>
                                            <p:strVal val="#ppt_w+.01"/>
                                          </p:val>
                                        </p:tav>
                                        <p:tav tm="100000">
                                          <p:val>
                                            <p:strVal val="#ppt_w"/>
                                          </p:val>
                                        </p:tav>
                                      </p:tavLst>
                                    </p:anim>
                                    <p:animEffect transition="in" filter="fade">
                                      <p:cBhvr>
                                        <p:cTn id="16" dur="500" tmFilter="0,0; .5, 1; 1, 1"/>
                                        <p:tgtEl>
                                          <p:spTgt spid="29"/>
                                        </p:tgtEl>
                                      </p:cBhvr>
                                    </p:animEffect>
                                  </p:childTnLst>
                                </p:cTn>
                              </p:par>
                              <p:par>
                                <p:cTn id="17" presetID="41" presetClass="entr" presetSubtype="0" fill="hold" grpId="0" nodeType="withEffect">
                                  <p:stCondLst>
                                    <p:cond delay="0"/>
                                  </p:stCondLst>
                                  <p:iterate type="lt">
                                    <p:tmPct val="10000"/>
                                  </p:iterate>
                                  <p:childTnLst>
                                    <p:set>
                                      <p:cBhvr>
                                        <p:cTn id="18" dur="1" fill="hold">
                                          <p:stCondLst>
                                            <p:cond delay="0"/>
                                          </p:stCondLst>
                                        </p:cTn>
                                        <p:tgtEl>
                                          <p:spTgt spid="60"/>
                                        </p:tgtEl>
                                        <p:attrNameLst>
                                          <p:attrName>style.visibility</p:attrName>
                                        </p:attrNameLst>
                                      </p:cBhvr>
                                      <p:to>
                                        <p:strVal val="visible"/>
                                      </p:to>
                                    </p:set>
                                    <p:anim calcmode="lin" valueType="num">
                                      <p:cBhvr>
                                        <p:cTn id="19" dur="500" fill="hold"/>
                                        <p:tgtEl>
                                          <p:spTgt spid="60"/>
                                        </p:tgtEl>
                                        <p:attrNameLst>
                                          <p:attrName>ppt_x</p:attrName>
                                        </p:attrNameLst>
                                      </p:cBhvr>
                                      <p:tavLst>
                                        <p:tav tm="0">
                                          <p:val>
                                            <p:strVal val="#ppt_x"/>
                                          </p:val>
                                        </p:tav>
                                        <p:tav tm="50000">
                                          <p:val>
                                            <p:strVal val="#ppt_x+.1"/>
                                          </p:val>
                                        </p:tav>
                                        <p:tav tm="100000">
                                          <p:val>
                                            <p:strVal val="#ppt_x"/>
                                          </p:val>
                                        </p:tav>
                                      </p:tavLst>
                                    </p:anim>
                                    <p:anim calcmode="lin" valueType="num">
                                      <p:cBhvr>
                                        <p:cTn id="20" dur="500" fill="hold"/>
                                        <p:tgtEl>
                                          <p:spTgt spid="60"/>
                                        </p:tgtEl>
                                        <p:attrNameLst>
                                          <p:attrName>ppt_y</p:attrName>
                                        </p:attrNameLst>
                                      </p:cBhvr>
                                      <p:tavLst>
                                        <p:tav tm="0">
                                          <p:val>
                                            <p:strVal val="#ppt_y"/>
                                          </p:val>
                                        </p:tav>
                                        <p:tav tm="100000">
                                          <p:val>
                                            <p:strVal val="#ppt_y"/>
                                          </p:val>
                                        </p:tav>
                                      </p:tavLst>
                                    </p:anim>
                                    <p:anim calcmode="lin" valueType="num">
                                      <p:cBhvr>
                                        <p:cTn id="21" dur="500" fill="hold"/>
                                        <p:tgtEl>
                                          <p:spTgt spid="60"/>
                                        </p:tgtEl>
                                        <p:attrNameLst>
                                          <p:attrName>ppt_h</p:attrName>
                                        </p:attrNameLst>
                                      </p:cBhvr>
                                      <p:tavLst>
                                        <p:tav tm="0">
                                          <p:val>
                                            <p:strVal val="#ppt_h/10"/>
                                          </p:val>
                                        </p:tav>
                                        <p:tav tm="50000">
                                          <p:val>
                                            <p:strVal val="#ppt_h+.01"/>
                                          </p:val>
                                        </p:tav>
                                        <p:tav tm="100000">
                                          <p:val>
                                            <p:strVal val="#ppt_h"/>
                                          </p:val>
                                        </p:tav>
                                      </p:tavLst>
                                    </p:anim>
                                    <p:anim calcmode="lin" valueType="num">
                                      <p:cBhvr>
                                        <p:cTn id="22" dur="500" fill="hold"/>
                                        <p:tgtEl>
                                          <p:spTgt spid="60"/>
                                        </p:tgtEl>
                                        <p:attrNameLst>
                                          <p:attrName>ppt_w</p:attrName>
                                        </p:attrNameLst>
                                      </p:cBhvr>
                                      <p:tavLst>
                                        <p:tav tm="0">
                                          <p:val>
                                            <p:strVal val="#ppt_w/10"/>
                                          </p:val>
                                        </p:tav>
                                        <p:tav tm="50000">
                                          <p:val>
                                            <p:strVal val="#ppt_w+.01"/>
                                          </p:val>
                                        </p:tav>
                                        <p:tav tm="100000">
                                          <p:val>
                                            <p:strVal val="#ppt_w"/>
                                          </p:val>
                                        </p:tav>
                                      </p:tavLst>
                                    </p:anim>
                                    <p:animEffect transition="in" filter="fade">
                                      <p:cBhvr>
                                        <p:cTn id="23" dur="500" tmFilter="0,0; .5, 1; 1, 1"/>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animBg="1"/>
      <p:bldP spid="65" grpId="0" animBg="1"/>
      <p:bldP spid="66" grpId="0" animBg="1"/>
      <p:bldP spid="29"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Rectangle 27"/>
          <p:cNvSpPr/>
          <p:nvPr/>
        </p:nvSpPr>
        <p:spPr>
          <a:xfrm>
            <a:off x="838200" y="4875648"/>
            <a:ext cx="10874787" cy="432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white"/>
              </a:solidFill>
              <a:effectLst/>
              <a:uLnTx/>
              <a:uFillTx/>
              <a:latin typeface="Roboto"/>
              <a:ea typeface="+mn-ea"/>
              <a:cs typeface="+mn-cs"/>
            </a:endParaRPr>
          </a:p>
        </p:txBody>
      </p:sp>
      <p:sp>
        <p:nvSpPr>
          <p:cNvPr id="28" name="Rectangle 27"/>
          <p:cNvSpPr/>
          <p:nvPr/>
        </p:nvSpPr>
        <p:spPr>
          <a:xfrm>
            <a:off x="838200" y="4875648"/>
            <a:ext cx="1069200" cy="432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white"/>
                </a:solidFill>
                <a:effectLst/>
                <a:uLnTx/>
                <a:uFillTx/>
                <a:latin typeface="Roboto"/>
                <a:ea typeface="+mn-ea"/>
                <a:cs typeface="+mn-cs"/>
              </a:rPr>
              <a:t>ID</a:t>
            </a:r>
            <a:endParaRPr kumimoji="0" lang="en-US" sz="1800" b="1" i="0" u="none" strike="noStrike" kern="1200" cap="none" spc="0" normalizeH="0" baseline="0" noProof="0" dirty="0">
              <a:ln>
                <a:noFill/>
              </a:ln>
              <a:solidFill>
                <a:prstClr val="white"/>
              </a:solidFill>
              <a:effectLst/>
              <a:uLnTx/>
              <a:uFillTx/>
              <a:latin typeface="Roboto"/>
              <a:ea typeface="+mn-ea"/>
              <a:cs typeface="+mn-cs"/>
            </a:endParaRPr>
          </a:p>
        </p:txBody>
      </p:sp>
      <p:sp>
        <p:nvSpPr>
          <p:cNvPr id="32" name="Footer Placeholder 31">
            <a:extLst>
              <a:ext uri="{FF2B5EF4-FFF2-40B4-BE49-F238E27FC236}">
                <a16:creationId xmlns:a16="http://schemas.microsoft.com/office/drawing/2014/main" id="{B0FC7B07-BB84-E2EA-4093-3BE8D6436462}"/>
              </a:ext>
            </a:extLst>
          </p:cNvPr>
          <p:cNvSpPr>
            <a:spLocks noGrp="1"/>
          </p:cNvSpPr>
          <p:nvPr>
            <p:ph type="ftr"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AU" sz="1200" b="1" i="0" u="none" strike="noStrike" kern="1200" cap="none" spc="0" normalizeH="0" baseline="0" noProof="0">
                <a:ln>
                  <a:noFill/>
                </a:ln>
                <a:solidFill>
                  <a:srgbClr val="737373"/>
                </a:solidFill>
                <a:effectLst/>
                <a:uLnTx/>
                <a:uFillTx/>
                <a:latin typeface="Clancy Bold"/>
                <a:ea typeface="+mn-ea"/>
                <a:cs typeface="+mn-cs"/>
              </a:rPr>
              <a:t>22T2</a:t>
            </a:r>
            <a:endParaRPr kumimoji="0" lang="en-AU" sz="1200" b="1" i="0" u="none" strike="noStrike" kern="1200" cap="none" spc="0" normalizeH="0" baseline="0" noProof="0" dirty="0">
              <a:ln>
                <a:noFill/>
              </a:ln>
              <a:solidFill>
                <a:srgbClr val="737373"/>
              </a:solidFill>
              <a:effectLst/>
              <a:uLnTx/>
              <a:uFillTx/>
              <a:latin typeface="Clancy Bold"/>
              <a:ea typeface="+mn-ea"/>
              <a:cs typeface="+mn-cs"/>
            </a:endParaRPr>
          </a:p>
        </p:txBody>
      </p:sp>
      <p:sp>
        <p:nvSpPr>
          <p:cNvPr id="33" name="Slide Number Placeholder 32">
            <a:extLst>
              <a:ext uri="{FF2B5EF4-FFF2-40B4-BE49-F238E27FC236}">
                <a16:creationId xmlns:a16="http://schemas.microsoft.com/office/drawing/2014/main" id="{6F1A908E-308C-1731-03EB-BDFC398BA5C3}"/>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009375D7-070A-4959-9224-FB5E66F2B1B3}" type="slidenum">
              <a:rPr kumimoji="0" lang="en-AU" sz="1200" b="1" i="0" u="none" strike="noStrike" kern="1200" cap="none" spc="0" normalizeH="0" baseline="0" noProof="0" smtClean="0">
                <a:ln>
                  <a:noFill/>
                </a:ln>
                <a:solidFill>
                  <a:srgbClr val="000000"/>
                </a:solidFill>
                <a:effectLst/>
                <a:uLnTx/>
                <a:uFillTx/>
                <a:latin typeface="Clancy Bold"/>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61</a:t>
            </a:fld>
            <a:endParaRPr kumimoji="0" lang="en-AU" sz="1200" b="1" i="0" u="none" strike="noStrike" kern="1200" cap="none" spc="0" normalizeH="0" baseline="0" noProof="0" dirty="0">
              <a:ln>
                <a:noFill/>
              </a:ln>
              <a:solidFill>
                <a:srgbClr val="000000"/>
              </a:solidFill>
              <a:effectLst/>
              <a:uLnTx/>
              <a:uFillTx/>
              <a:latin typeface="Clancy Bold"/>
              <a:ea typeface="+mn-ea"/>
              <a:cs typeface="+mn-cs"/>
            </a:endParaRPr>
          </a:p>
        </p:txBody>
      </p:sp>
      <p:sp>
        <p:nvSpPr>
          <p:cNvPr id="4" name="Oval 3"/>
          <p:cNvSpPr/>
          <p:nvPr/>
        </p:nvSpPr>
        <p:spPr>
          <a:xfrm>
            <a:off x="1454985" y="1968389"/>
            <a:ext cx="433952" cy="433952"/>
          </a:xfrm>
          <a:prstGeom prst="ellipse">
            <a:avLst/>
          </a:prstGeom>
        </p:spPr>
        <p:style>
          <a:lnRef idx="2">
            <a:schemeClr val="dk1"/>
          </a:lnRef>
          <a:fillRef idx="1">
            <a:schemeClr val="lt1"/>
          </a:fillRef>
          <a:effectRef idx="0">
            <a:schemeClr val="dk1"/>
          </a:effectRef>
          <a:fontRef idx="minor">
            <a:schemeClr val="dk1"/>
          </a:fontRef>
        </p:style>
        <p:txBody>
          <a:bodyPr lIns="36000" tIns="0" rIns="0" b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Roboto"/>
                <a:ea typeface="+mn-ea"/>
                <a:cs typeface="+mn-cs"/>
              </a:rPr>
              <a:t>v</a:t>
            </a:r>
            <a:r>
              <a:rPr kumimoji="0" lang="en-US" sz="1800" b="0" i="0" u="none" strike="noStrike" kern="1200" cap="none" spc="0" normalizeH="0" baseline="-25000" noProof="0" dirty="0">
                <a:ln>
                  <a:noFill/>
                </a:ln>
                <a:solidFill>
                  <a:srgbClr val="000000"/>
                </a:solidFill>
                <a:effectLst/>
                <a:uLnTx/>
                <a:uFillTx/>
                <a:latin typeface="Roboto"/>
                <a:ea typeface="+mn-ea"/>
                <a:cs typeface="+mn-cs"/>
              </a:rPr>
              <a:t>0</a:t>
            </a:r>
          </a:p>
        </p:txBody>
      </p:sp>
      <p:sp>
        <p:nvSpPr>
          <p:cNvPr id="5" name="Oval 4"/>
          <p:cNvSpPr/>
          <p:nvPr/>
        </p:nvSpPr>
        <p:spPr>
          <a:xfrm>
            <a:off x="838200" y="2744417"/>
            <a:ext cx="433952" cy="433952"/>
          </a:xfrm>
          <a:prstGeom prst="ellipse">
            <a:avLst/>
          </a:prstGeom>
        </p:spPr>
        <p:style>
          <a:lnRef idx="2">
            <a:schemeClr val="dk1"/>
          </a:lnRef>
          <a:fillRef idx="1">
            <a:schemeClr val="lt1"/>
          </a:fillRef>
          <a:effectRef idx="0">
            <a:schemeClr val="dk1"/>
          </a:effectRef>
          <a:fontRef idx="minor">
            <a:schemeClr val="dk1"/>
          </a:fontRef>
        </p:style>
        <p:txBody>
          <a:bodyPr lIns="36000" tIns="0" rIns="0" b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Roboto"/>
                <a:ea typeface="+mn-ea"/>
                <a:cs typeface="+mn-cs"/>
              </a:rPr>
              <a:t>v</a:t>
            </a:r>
            <a:r>
              <a:rPr kumimoji="0" lang="en-US" sz="1800" b="0" i="0" u="none" strike="noStrike" kern="1200" cap="none" spc="0" normalizeH="0" baseline="-25000" noProof="0" dirty="0">
                <a:ln>
                  <a:noFill/>
                </a:ln>
                <a:solidFill>
                  <a:srgbClr val="000000"/>
                </a:solidFill>
                <a:effectLst/>
                <a:uLnTx/>
                <a:uFillTx/>
                <a:latin typeface="Roboto"/>
                <a:ea typeface="+mn-ea"/>
                <a:cs typeface="+mn-cs"/>
              </a:rPr>
              <a:t>1</a:t>
            </a:r>
            <a:r>
              <a:rPr kumimoji="0" lang="zh-CN" altLang="en-US" sz="1800" b="0" i="0" u="none" strike="noStrike" kern="1200" cap="none" spc="0" normalizeH="0" baseline="-25000" noProof="0" dirty="0">
                <a:ln>
                  <a:noFill/>
                </a:ln>
                <a:solidFill>
                  <a:srgbClr val="000000"/>
                </a:solidFill>
                <a:effectLst/>
                <a:uLnTx/>
                <a:uFillTx/>
                <a:latin typeface="Roboto"/>
                <a:ea typeface="+mn-ea"/>
                <a:cs typeface="+mn-cs"/>
              </a:rPr>
              <a:t> </a:t>
            </a:r>
            <a:endParaRPr kumimoji="0" lang="en-US" sz="1800" b="0" i="0" u="none" strike="noStrike" kern="1200" cap="none" spc="0" normalizeH="0" baseline="-25000" noProof="0" dirty="0">
              <a:ln>
                <a:noFill/>
              </a:ln>
              <a:solidFill>
                <a:srgbClr val="000000"/>
              </a:solidFill>
              <a:effectLst/>
              <a:uLnTx/>
              <a:uFillTx/>
              <a:latin typeface="Roboto"/>
              <a:ea typeface="+mn-ea"/>
              <a:cs typeface="+mn-cs"/>
            </a:endParaRPr>
          </a:p>
        </p:txBody>
      </p:sp>
      <p:sp>
        <p:nvSpPr>
          <p:cNvPr id="6" name="Oval 5"/>
          <p:cNvSpPr/>
          <p:nvPr/>
        </p:nvSpPr>
        <p:spPr>
          <a:xfrm>
            <a:off x="2731004" y="1924585"/>
            <a:ext cx="433952" cy="433952"/>
          </a:xfrm>
          <a:prstGeom prst="ellipse">
            <a:avLst/>
          </a:prstGeom>
        </p:spPr>
        <p:style>
          <a:lnRef idx="2">
            <a:schemeClr val="dk1"/>
          </a:lnRef>
          <a:fillRef idx="1">
            <a:schemeClr val="lt1"/>
          </a:fillRef>
          <a:effectRef idx="0">
            <a:schemeClr val="dk1"/>
          </a:effectRef>
          <a:fontRef idx="minor">
            <a:schemeClr val="dk1"/>
          </a:fontRef>
        </p:style>
        <p:txBody>
          <a:bodyPr lIns="36000" tIns="0" rIns="0" b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Roboto"/>
                <a:ea typeface="+mn-ea"/>
                <a:cs typeface="+mn-cs"/>
              </a:rPr>
              <a:t>v</a:t>
            </a:r>
            <a:r>
              <a:rPr kumimoji="0" lang="en-US" sz="1800" b="0" i="0" u="none" strike="noStrike" kern="1200" cap="none" spc="0" normalizeH="0" baseline="-25000" noProof="0" dirty="0">
                <a:ln>
                  <a:noFill/>
                </a:ln>
                <a:solidFill>
                  <a:srgbClr val="000000"/>
                </a:solidFill>
                <a:effectLst/>
                <a:uLnTx/>
                <a:uFillTx/>
                <a:latin typeface="Roboto"/>
                <a:ea typeface="+mn-ea"/>
                <a:cs typeface="+mn-cs"/>
              </a:rPr>
              <a:t>6</a:t>
            </a:r>
            <a:endParaRPr kumimoji="0" lang="en-US" sz="1800" b="0" i="0" u="none" strike="noStrike" kern="1200" cap="none" spc="0" normalizeH="0" baseline="0" noProof="0" dirty="0">
              <a:ln>
                <a:noFill/>
              </a:ln>
              <a:solidFill>
                <a:srgbClr val="000000"/>
              </a:solidFill>
              <a:effectLst/>
              <a:uLnTx/>
              <a:uFillTx/>
              <a:latin typeface="Roboto"/>
              <a:ea typeface="+mn-ea"/>
              <a:cs typeface="+mn-cs"/>
            </a:endParaRPr>
          </a:p>
        </p:txBody>
      </p:sp>
      <p:sp>
        <p:nvSpPr>
          <p:cNvPr id="7" name="Oval 6"/>
          <p:cNvSpPr/>
          <p:nvPr/>
        </p:nvSpPr>
        <p:spPr>
          <a:xfrm>
            <a:off x="2147569" y="2590992"/>
            <a:ext cx="433952" cy="433952"/>
          </a:xfrm>
          <a:prstGeom prst="ellipse">
            <a:avLst/>
          </a:prstGeom>
        </p:spPr>
        <p:style>
          <a:lnRef idx="2">
            <a:schemeClr val="dk1"/>
          </a:lnRef>
          <a:fillRef idx="1">
            <a:schemeClr val="lt1"/>
          </a:fillRef>
          <a:effectRef idx="0">
            <a:schemeClr val="dk1"/>
          </a:effectRef>
          <a:fontRef idx="minor">
            <a:schemeClr val="dk1"/>
          </a:fontRef>
        </p:style>
        <p:txBody>
          <a:bodyPr lIns="36000" tIns="0" rIns="0" b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Roboto"/>
                <a:ea typeface="+mn-ea"/>
                <a:cs typeface="+mn-cs"/>
              </a:rPr>
              <a:t>v</a:t>
            </a:r>
            <a:r>
              <a:rPr kumimoji="0" lang="en-US" sz="1800" b="0" i="0" u="none" strike="noStrike" kern="1200" cap="none" spc="0" normalizeH="0" baseline="-25000" noProof="0" dirty="0">
                <a:ln>
                  <a:noFill/>
                </a:ln>
                <a:solidFill>
                  <a:srgbClr val="000000"/>
                </a:solidFill>
                <a:effectLst/>
                <a:uLnTx/>
                <a:uFillTx/>
                <a:latin typeface="Roboto"/>
                <a:ea typeface="+mn-ea"/>
                <a:cs typeface="+mn-cs"/>
              </a:rPr>
              <a:t>3</a:t>
            </a:r>
            <a:endParaRPr kumimoji="0" lang="en-US" sz="1800" b="0" i="0" u="none" strike="noStrike" kern="1200" cap="none" spc="0" normalizeH="0" baseline="0" noProof="0" dirty="0">
              <a:ln>
                <a:noFill/>
              </a:ln>
              <a:solidFill>
                <a:srgbClr val="000000"/>
              </a:solidFill>
              <a:effectLst/>
              <a:uLnTx/>
              <a:uFillTx/>
              <a:latin typeface="Roboto"/>
              <a:ea typeface="+mn-ea"/>
              <a:cs typeface="+mn-cs"/>
            </a:endParaRPr>
          </a:p>
        </p:txBody>
      </p:sp>
      <p:sp>
        <p:nvSpPr>
          <p:cNvPr id="8" name="Oval 7"/>
          <p:cNvSpPr/>
          <p:nvPr/>
        </p:nvSpPr>
        <p:spPr>
          <a:xfrm>
            <a:off x="1584301" y="3364860"/>
            <a:ext cx="433952" cy="433952"/>
          </a:xfrm>
          <a:prstGeom prst="ellipse">
            <a:avLst/>
          </a:prstGeom>
        </p:spPr>
        <p:style>
          <a:lnRef idx="2">
            <a:schemeClr val="dk1"/>
          </a:lnRef>
          <a:fillRef idx="1">
            <a:schemeClr val="lt1"/>
          </a:fillRef>
          <a:effectRef idx="0">
            <a:schemeClr val="dk1"/>
          </a:effectRef>
          <a:fontRef idx="minor">
            <a:schemeClr val="dk1"/>
          </a:fontRef>
        </p:style>
        <p:txBody>
          <a:bodyPr lIns="36000" tIns="0" rIns="0" b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Roboto"/>
                <a:ea typeface="+mn-ea"/>
                <a:cs typeface="+mn-cs"/>
              </a:rPr>
              <a:t>v</a:t>
            </a:r>
            <a:r>
              <a:rPr kumimoji="0" lang="en-US" sz="1800" b="0" i="0" u="none" strike="noStrike" kern="1200" cap="none" spc="0" normalizeH="0" baseline="-25000" noProof="0" dirty="0">
                <a:ln>
                  <a:noFill/>
                </a:ln>
                <a:solidFill>
                  <a:srgbClr val="000000"/>
                </a:solidFill>
                <a:effectLst/>
                <a:uLnTx/>
                <a:uFillTx/>
                <a:latin typeface="Roboto"/>
                <a:ea typeface="+mn-ea"/>
                <a:cs typeface="+mn-cs"/>
              </a:rPr>
              <a:t>2</a:t>
            </a:r>
          </a:p>
        </p:txBody>
      </p:sp>
      <p:sp>
        <p:nvSpPr>
          <p:cNvPr id="9" name="Oval 8"/>
          <p:cNvSpPr/>
          <p:nvPr/>
        </p:nvSpPr>
        <p:spPr>
          <a:xfrm>
            <a:off x="2679061" y="3216734"/>
            <a:ext cx="433952" cy="433952"/>
          </a:xfrm>
          <a:prstGeom prst="ellipse">
            <a:avLst/>
          </a:prstGeom>
        </p:spPr>
        <p:style>
          <a:lnRef idx="2">
            <a:schemeClr val="dk1"/>
          </a:lnRef>
          <a:fillRef idx="1">
            <a:schemeClr val="lt1"/>
          </a:fillRef>
          <a:effectRef idx="0">
            <a:schemeClr val="dk1"/>
          </a:effectRef>
          <a:fontRef idx="minor">
            <a:schemeClr val="dk1"/>
          </a:fontRef>
        </p:style>
        <p:txBody>
          <a:bodyPr lIns="36000" tIns="0" rIns="0" b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Roboto"/>
                <a:ea typeface="+mn-ea"/>
                <a:cs typeface="+mn-cs"/>
              </a:rPr>
              <a:t>v</a:t>
            </a:r>
            <a:r>
              <a:rPr kumimoji="0" lang="en-US" sz="1800" b="0" i="0" u="none" strike="noStrike" kern="1200" cap="none" spc="0" normalizeH="0" baseline="-25000" noProof="0" dirty="0">
                <a:ln>
                  <a:noFill/>
                </a:ln>
                <a:solidFill>
                  <a:srgbClr val="000000"/>
                </a:solidFill>
                <a:effectLst/>
                <a:uLnTx/>
                <a:uFillTx/>
                <a:latin typeface="Roboto"/>
                <a:ea typeface="+mn-ea"/>
                <a:cs typeface="+mn-cs"/>
              </a:rPr>
              <a:t>4</a:t>
            </a:r>
            <a:endParaRPr kumimoji="0" lang="en-US" sz="1800" b="0" i="0" u="none" strike="noStrike" kern="1200" cap="none" spc="0" normalizeH="0" baseline="0" noProof="0" dirty="0">
              <a:ln>
                <a:noFill/>
              </a:ln>
              <a:solidFill>
                <a:srgbClr val="000000"/>
              </a:solidFill>
              <a:effectLst/>
              <a:uLnTx/>
              <a:uFillTx/>
              <a:latin typeface="Roboto"/>
              <a:ea typeface="+mn-ea"/>
              <a:cs typeface="+mn-cs"/>
            </a:endParaRPr>
          </a:p>
        </p:txBody>
      </p:sp>
      <p:sp>
        <p:nvSpPr>
          <p:cNvPr id="10" name="Oval 9"/>
          <p:cNvSpPr/>
          <p:nvPr/>
        </p:nvSpPr>
        <p:spPr>
          <a:xfrm>
            <a:off x="3704703" y="1963023"/>
            <a:ext cx="433952" cy="433952"/>
          </a:xfrm>
          <a:prstGeom prst="ellipse">
            <a:avLst/>
          </a:prstGeom>
        </p:spPr>
        <p:style>
          <a:lnRef idx="2">
            <a:schemeClr val="dk1"/>
          </a:lnRef>
          <a:fillRef idx="1">
            <a:schemeClr val="lt1"/>
          </a:fillRef>
          <a:effectRef idx="0">
            <a:schemeClr val="dk1"/>
          </a:effectRef>
          <a:fontRef idx="minor">
            <a:schemeClr val="dk1"/>
          </a:fontRef>
        </p:style>
        <p:txBody>
          <a:bodyPr lIns="36000" tIns="0" rIns="0" b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Roboto"/>
                <a:ea typeface="+mn-ea"/>
                <a:cs typeface="+mn-cs"/>
              </a:rPr>
              <a:t>v</a:t>
            </a:r>
            <a:r>
              <a:rPr kumimoji="0" lang="en-US" sz="1800" b="0" i="0" u="none" strike="noStrike" kern="1200" cap="none" spc="0" normalizeH="0" baseline="-25000" noProof="0" dirty="0">
                <a:ln>
                  <a:noFill/>
                </a:ln>
                <a:solidFill>
                  <a:srgbClr val="000000"/>
                </a:solidFill>
                <a:effectLst/>
                <a:uLnTx/>
                <a:uFillTx/>
                <a:latin typeface="Roboto"/>
                <a:ea typeface="+mn-ea"/>
                <a:cs typeface="+mn-cs"/>
              </a:rPr>
              <a:t>7</a:t>
            </a:r>
            <a:endParaRPr kumimoji="0" lang="en-US" sz="1800" b="0" i="0" u="none" strike="noStrike" kern="1200" cap="none" spc="0" normalizeH="0" baseline="0" noProof="0" dirty="0">
              <a:ln>
                <a:noFill/>
              </a:ln>
              <a:solidFill>
                <a:srgbClr val="000000"/>
              </a:solidFill>
              <a:effectLst/>
              <a:uLnTx/>
              <a:uFillTx/>
              <a:latin typeface="Roboto"/>
              <a:ea typeface="+mn-ea"/>
              <a:cs typeface="+mn-cs"/>
            </a:endParaRPr>
          </a:p>
        </p:txBody>
      </p:sp>
      <p:sp>
        <p:nvSpPr>
          <p:cNvPr id="11" name="Oval 10"/>
          <p:cNvSpPr/>
          <p:nvPr/>
        </p:nvSpPr>
        <p:spPr>
          <a:xfrm>
            <a:off x="3210554" y="2595208"/>
            <a:ext cx="433952" cy="433952"/>
          </a:xfrm>
          <a:prstGeom prst="ellipse">
            <a:avLst/>
          </a:prstGeom>
        </p:spPr>
        <p:style>
          <a:lnRef idx="2">
            <a:schemeClr val="dk1"/>
          </a:lnRef>
          <a:fillRef idx="1">
            <a:schemeClr val="lt1"/>
          </a:fillRef>
          <a:effectRef idx="0">
            <a:schemeClr val="dk1"/>
          </a:effectRef>
          <a:fontRef idx="minor">
            <a:schemeClr val="dk1"/>
          </a:fontRef>
        </p:style>
        <p:txBody>
          <a:bodyPr lIns="36000" tIns="0" rIns="0" b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Roboto"/>
                <a:ea typeface="+mn-ea"/>
                <a:cs typeface="+mn-cs"/>
              </a:rPr>
              <a:t>v</a:t>
            </a:r>
            <a:r>
              <a:rPr kumimoji="0" lang="en-US" sz="1800" b="0" i="0" u="none" strike="noStrike" kern="1200" cap="none" spc="0" normalizeH="0" baseline="-25000" noProof="0" dirty="0">
                <a:ln>
                  <a:noFill/>
                </a:ln>
                <a:solidFill>
                  <a:srgbClr val="000000"/>
                </a:solidFill>
                <a:effectLst/>
                <a:uLnTx/>
                <a:uFillTx/>
                <a:latin typeface="Roboto"/>
                <a:ea typeface="+mn-ea"/>
                <a:cs typeface="+mn-cs"/>
              </a:rPr>
              <a:t>5</a:t>
            </a:r>
            <a:endParaRPr kumimoji="0" lang="en-US" sz="1800" b="0" i="0" u="none" strike="noStrike" kern="1200" cap="none" spc="0" normalizeH="0" baseline="0" noProof="0" dirty="0">
              <a:ln>
                <a:noFill/>
              </a:ln>
              <a:solidFill>
                <a:srgbClr val="000000"/>
              </a:solidFill>
              <a:effectLst/>
              <a:uLnTx/>
              <a:uFillTx/>
              <a:latin typeface="Roboto"/>
              <a:ea typeface="+mn-ea"/>
              <a:cs typeface="+mn-cs"/>
            </a:endParaRPr>
          </a:p>
        </p:txBody>
      </p:sp>
      <p:sp>
        <p:nvSpPr>
          <p:cNvPr id="12" name="Oval 11"/>
          <p:cNvSpPr/>
          <p:nvPr/>
        </p:nvSpPr>
        <p:spPr>
          <a:xfrm>
            <a:off x="3704703" y="3101493"/>
            <a:ext cx="433952" cy="433952"/>
          </a:xfrm>
          <a:prstGeom prst="ellipse">
            <a:avLst/>
          </a:prstGeom>
        </p:spPr>
        <p:style>
          <a:lnRef idx="2">
            <a:schemeClr val="dk1"/>
          </a:lnRef>
          <a:fillRef idx="1">
            <a:schemeClr val="lt1"/>
          </a:fillRef>
          <a:effectRef idx="0">
            <a:schemeClr val="dk1"/>
          </a:effectRef>
          <a:fontRef idx="minor">
            <a:schemeClr val="dk1"/>
          </a:fontRef>
        </p:style>
        <p:txBody>
          <a:bodyPr lIns="36000" tIns="0" rIns="0" b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Roboto"/>
                <a:ea typeface="+mn-ea"/>
                <a:cs typeface="+mn-cs"/>
              </a:rPr>
              <a:t>v</a:t>
            </a:r>
            <a:r>
              <a:rPr kumimoji="0" lang="en-US" sz="1800" b="0" i="0" u="none" strike="noStrike" kern="1200" cap="none" spc="0" normalizeH="0" baseline="-25000" noProof="0" dirty="0">
                <a:ln>
                  <a:noFill/>
                </a:ln>
                <a:solidFill>
                  <a:srgbClr val="000000"/>
                </a:solidFill>
                <a:effectLst/>
                <a:uLnTx/>
                <a:uFillTx/>
                <a:latin typeface="Roboto"/>
                <a:ea typeface="+mn-ea"/>
                <a:cs typeface="+mn-cs"/>
              </a:rPr>
              <a:t>8</a:t>
            </a:r>
            <a:endParaRPr kumimoji="0" lang="en-US" sz="1800" b="0" i="0" u="none" strike="noStrike" kern="1200" cap="none" spc="0" normalizeH="0" baseline="0" noProof="0" dirty="0">
              <a:ln>
                <a:noFill/>
              </a:ln>
              <a:solidFill>
                <a:srgbClr val="000000"/>
              </a:solidFill>
              <a:effectLst/>
              <a:uLnTx/>
              <a:uFillTx/>
              <a:latin typeface="Roboto"/>
              <a:ea typeface="+mn-ea"/>
              <a:cs typeface="+mn-cs"/>
            </a:endParaRPr>
          </a:p>
        </p:txBody>
      </p:sp>
      <p:cxnSp>
        <p:nvCxnSpPr>
          <p:cNvPr id="13" name="Straight Connector 12"/>
          <p:cNvCxnSpPr>
            <a:stCxn id="6" idx="3"/>
            <a:endCxn id="7" idx="7"/>
          </p:cNvCxnSpPr>
          <p:nvPr/>
        </p:nvCxnSpPr>
        <p:spPr>
          <a:xfrm flipH="1">
            <a:off x="1208601" y="2338790"/>
            <a:ext cx="309935" cy="469178"/>
          </a:xfrm>
          <a:prstGeom prst="line">
            <a:avLst/>
          </a:prstGeom>
        </p:spPr>
        <p:style>
          <a:lnRef idx="2">
            <a:schemeClr val="dk1"/>
          </a:lnRef>
          <a:fillRef idx="0">
            <a:schemeClr val="dk1"/>
          </a:fillRef>
          <a:effectRef idx="1">
            <a:schemeClr val="dk1"/>
          </a:effectRef>
          <a:fontRef idx="minor">
            <a:schemeClr val="tx1"/>
          </a:fontRef>
        </p:style>
      </p:cxnSp>
      <p:cxnSp>
        <p:nvCxnSpPr>
          <p:cNvPr id="14" name="Straight Connector 13"/>
          <p:cNvCxnSpPr>
            <a:stCxn id="6" idx="5"/>
            <a:endCxn id="9" idx="1"/>
          </p:cNvCxnSpPr>
          <p:nvPr/>
        </p:nvCxnSpPr>
        <p:spPr>
          <a:xfrm>
            <a:off x="1825386" y="2338790"/>
            <a:ext cx="385734" cy="315753"/>
          </a:xfrm>
          <a:prstGeom prst="line">
            <a:avLst/>
          </a:prstGeom>
        </p:spPr>
        <p:style>
          <a:lnRef idx="2">
            <a:schemeClr val="dk1"/>
          </a:lnRef>
          <a:fillRef idx="0">
            <a:schemeClr val="dk1"/>
          </a:fillRef>
          <a:effectRef idx="1">
            <a:schemeClr val="dk1"/>
          </a:effectRef>
          <a:fontRef idx="minor">
            <a:schemeClr val="tx1"/>
          </a:fontRef>
        </p:style>
      </p:cxnSp>
      <p:cxnSp>
        <p:nvCxnSpPr>
          <p:cNvPr id="15" name="Straight Connector 14"/>
          <p:cNvCxnSpPr>
            <a:stCxn id="7" idx="5"/>
            <a:endCxn id="10" idx="1"/>
          </p:cNvCxnSpPr>
          <p:nvPr/>
        </p:nvCxnSpPr>
        <p:spPr>
          <a:xfrm>
            <a:off x="1208601" y="3114818"/>
            <a:ext cx="439251" cy="313593"/>
          </a:xfrm>
          <a:prstGeom prst="line">
            <a:avLst/>
          </a:prstGeom>
        </p:spPr>
        <p:style>
          <a:lnRef idx="2">
            <a:schemeClr val="dk1"/>
          </a:lnRef>
          <a:fillRef idx="0">
            <a:schemeClr val="dk1"/>
          </a:fillRef>
          <a:effectRef idx="1">
            <a:schemeClr val="dk1"/>
          </a:effectRef>
          <a:fontRef idx="minor">
            <a:schemeClr val="tx1"/>
          </a:fontRef>
        </p:style>
      </p:cxnSp>
      <p:cxnSp>
        <p:nvCxnSpPr>
          <p:cNvPr id="16" name="Straight Connector 15"/>
          <p:cNvCxnSpPr>
            <a:stCxn id="10" idx="7"/>
            <a:endCxn id="9" idx="3"/>
          </p:cNvCxnSpPr>
          <p:nvPr/>
        </p:nvCxnSpPr>
        <p:spPr>
          <a:xfrm flipV="1">
            <a:off x="1954702" y="2961393"/>
            <a:ext cx="256418" cy="467018"/>
          </a:xfrm>
          <a:prstGeom prst="line">
            <a:avLst/>
          </a:prstGeom>
        </p:spPr>
        <p:style>
          <a:lnRef idx="2">
            <a:schemeClr val="dk1"/>
          </a:lnRef>
          <a:fillRef idx="0">
            <a:schemeClr val="dk1"/>
          </a:fillRef>
          <a:effectRef idx="1">
            <a:schemeClr val="dk1"/>
          </a:effectRef>
          <a:fontRef idx="minor">
            <a:schemeClr val="tx1"/>
          </a:fontRef>
        </p:style>
      </p:cxnSp>
      <p:cxnSp>
        <p:nvCxnSpPr>
          <p:cNvPr id="17" name="Straight Connector 16"/>
          <p:cNvCxnSpPr>
            <a:stCxn id="7" idx="6"/>
            <a:endCxn id="9" idx="2"/>
          </p:cNvCxnSpPr>
          <p:nvPr/>
        </p:nvCxnSpPr>
        <p:spPr>
          <a:xfrm flipV="1">
            <a:off x="1272152" y="2807968"/>
            <a:ext cx="875417" cy="153425"/>
          </a:xfrm>
          <a:prstGeom prst="line">
            <a:avLst/>
          </a:prstGeom>
        </p:spPr>
        <p:style>
          <a:lnRef idx="2">
            <a:schemeClr val="dk1"/>
          </a:lnRef>
          <a:fillRef idx="0">
            <a:schemeClr val="dk1"/>
          </a:fillRef>
          <a:effectRef idx="1">
            <a:schemeClr val="dk1"/>
          </a:effectRef>
          <a:fontRef idx="minor">
            <a:schemeClr val="tx1"/>
          </a:fontRef>
        </p:style>
      </p:cxnSp>
      <p:cxnSp>
        <p:nvCxnSpPr>
          <p:cNvPr id="18" name="Straight Connector 17"/>
          <p:cNvCxnSpPr>
            <a:stCxn id="6" idx="4"/>
            <a:endCxn id="10" idx="0"/>
          </p:cNvCxnSpPr>
          <p:nvPr/>
        </p:nvCxnSpPr>
        <p:spPr>
          <a:xfrm>
            <a:off x="1671961" y="2402341"/>
            <a:ext cx="129316" cy="962519"/>
          </a:xfrm>
          <a:prstGeom prst="line">
            <a:avLst/>
          </a:prstGeom>
        </p:spPr>
        <p:style>
          <a:lnRef idx="2">
            <a:schemeClr val="dk1"/>
          </a:lnRef>
          <a:fillRef idx="0">
            <a:schemeClr val="dk1"/>
          </a:fillRef>
          <a:effectRef idx="1">
            <a:schemeClr val="dk1"/>
          </a:effectRef>
          <a:fontRef idx="minor">
            <a:schemeClr val="tx1"/>
          </a:fontRef>
        </p:style>
      </p:cxnSp>
      <p:cxnSp>
        <p:nvCxnSpPr>
          <p:cNvPr id="19" name="Straight Connector 18"/>
          <p:cNvCxnSpPr>
            <a:stCxn id="9" idx="7"/>
            <a:endCxn id="8" idx="3"/>
          </p:cNvCxnSpPr>
          <p:nvPr/>
        </p:nvCxnSpPr>
        <p:spPr>
          <a:xfrm flipV="1">
            <a:off x="2517970" y="2294986"/>
            <a:ext cx="276585" cy="359557"/>
          </a:xfrm>
          <a:prstGeom prst="line">
            <a:avLst/>
          </a:prstGeom>
        </p:spPr>
        <p:style>
          <a:lnRef idx="2">
            <a:schemeClr val="dk1"/>
          </a:lnRef>
          <a:fillRef idx="0">
            <a:schemeClr val="dk1"/>
          </a:fillRef>
          <a:effectRef idx="1">
            <a:schemeClr val="dk1"/>
          </a:effectRef>
          <a:fontRef idx="minor">
            <a:schemeClr val="tx1"/>
          </a:fontRef>
        </p:style>
      </p:cxnSp>
      <p:cxnSp>
        <p:nvCxnSpPr>
          <p:cNvPr id="20" name="Straight Connector 19"/>
          <p:cNvCxnSpPr>
            <a:stCxn id="9" idx="6"/>
            <a:endCxn id="13" idx="2"/>
          </p:cNvCxnSpPr>
          <p:nvPr/>
        </p:nvCxnSpPr>
        <p:spPr>
          <a:xfrm>
            <a:off x="2581521" y="2807968"/>
            <a:ext cx="629033" cy="4216"/>
          </a:xfrm>
          <a:prstGeom prst="line">
            <a:avLst/>
          </a:prstGeom>
        </p:spPr>
        <p:style>
          <a:lnRef idx="2">
            <a:schemeClr val="dk1"/>
          </a:lnRef>
          <a:fillRef idx="0">
            <a:schemeClr val="dk1"/>
          </a:fillRef>
          <a:effectRef idx="1">
            <a:schemeClr val="dk1"/>
          </a:effectRef>
          <a:fontRef idx="minor">
            <a:schemeClr val="tx1"/>
          </a:fontRef>
        </p:style>
      </p:cxnSp>
      <p:cxnSp>
        <p:nvCxnSpPr>
          <p:cNvPr id="21" name="Straight Connector 20"/>
          <p:cNvCxnSpPr>
            <a:stCxn id="10" idx="6"/>
            <a:endCxn id="11" idx="2"/>
          </p:cNvCxnSpPr>
          <p:nvPr/>
        </p:nvCxnSpPr>
        <p:spPr>
          <a:xfrm flipV="1">
            <a:off x="2018253" y="3433710"/>
            <a:ext cx="660808" cy="148126"/>
          </a:xfrm>
          <a:prstGeom prst="line">
            <a:avLst/>
          </a:prstGeom>
        </p:spPr>
        <p:style>
          <a:lnRef idx="2">
            <a:schemeClr val="dk1"/>
          </a:lnRef>
          <a:fillRef idx="0">
            <a:schemeClr val="dk1"/>
          </a:fillRef>
          <a:effectRef idx="1">
            <a:schemeClr val="dk1"/>
          </a:effectRef>
          <a:fontRef idx="minor">
            <a:schemeClr val="tx1"/>
          </a:fontRef>
        </p:style>
      </p:cxnSp>
      <p:cxnSp>
        <p:nvCxnSpPr>
          <p:cNvPr id="22" name="Straight Connector 21"/>
          <p:cNvCxnSpPr>
            <a:stCxn id="9" idx="5"/>
            <a:endCxn id="11" idx="1"/>
          </p:cNvCxnSpPr>
          <p:nvPr/>
        </p:nvCxnSpPr>
        <p:spPr>
          <a:xfrm>
            <a:off x="2517970" y="2961393"/>
            <a:ext cx="224642" cy="318892"/>
          </a:xfrm>
          <a:prstGeom prst="line">
            <a:avLst/>
          </a:prstGeom>
        </p:spPr>
        <p:style>
          <a:lnRef idx="2">
            <a:schemeClr val="dk1"/>
          </a:lnRef>
          <a:fillRef idx="0">
            <a:schemeClr val="dk1"/>
          </a:fillRef>
          <a:effectRef idx="1">
            <a:schemeClr val="dk1"/>
          </a:effectRef>
          <a:fontRef idx="minor">
            <a:schemeClr val="tx1"/>
          </a:fontRef>
        </p:style>
      </p:cxnSp>
      <p:cxnSp>
        <p:nvCxnSpPr>
          <p:cNvPr id="23" name="Straight Connector 22"/>
          <p:cNvCxnSpPr>
            <a:stCxn id="11" idx="7"/>
            <a:endCxn id="13" idx="3"/>
          </p:cNvCxnSpPr>
          <p:nvPr/>
        </p:nvCxnSpPr>
        <p:spPr>
          <a:xfrm flipV="1">
            <a:off x="3049462" y="2965609"/>
            <a:ext cx="224643" cy="314676"/>
          </a:xfrm>
          <a:prstGeom prst="line">
            <a:avLst/>
          </a:prstGeom>
        </p:spPr>
        <p:style>
          <a:lnRef idx="2">
            <a:schemeClr val="dk1"/>
          </a:lnRef>
          <a:fillRef idx="0">
            <a:schemeClr val="dk1"/>
          </a:fillRef>
          <a:effectRef idx="1">
            <a:schemeClr val="dk1"/>
          </a:effectRef>
          <a:fontRef idx="minor">
            <a:schemeClr val="tx1"/>
          </a:fontRef>
        </p:style>
      </p:cxnSp>
      <p:cxnSp>
        <p:nvCxnSpPr>
          <p:cNvPr id="24" name="Straight Connector 23"/>
          <p:cNvCxnSpPr>
            <a:stCxn id="8" idx="5"/>
            <a:endCxn id="13" idx="1"/>
          </p:cNvCxnSpPr>
          <p:nvPr/>
        </p:nvCxnSpPr>
        <p:spPr>
          <a:xfrm>
            <a:off x="3101405" y="2294986"/>
            <a:ext cx="172700" cy="363773"/>
          </a:xfrm>
          <a:prstGeom prst="line">
            <a:avLst/>
          </a:prstGeom>
        </p:spPr>
        <p:style>
          <a:lnRef idx="2">
            <a:schemeClr val="dk1"/>
          </a:lnRef>
          <a:fillRef idx="0">
            <a:schemeClr val="dk1"/>
          </a:fillRef>
          <a:effectRef idx="1">
            <a:schemeClr val="dk1"/>
          </a:effectRef>
          <a:fontRef idx="minor">
            <a:schemeClr val="tx1"/>
          </a:fontRef>
        </p:style>
      </p:cxnSp>
      <p:cxnSp>
        <p:nvCxnSpPr>
          <p:cNvPr id="25" name="Straight Connector 24"/>
          <p:cNvCxnSpPr>
            <a:stCxn id="8" idx="6"/>
            <a:endCxn id="12" idx="2"/>
          </p:cNvCxnSpPr>
          <p:nvPr/>
        </p:nvCxnSpPr>
        <p:spPr>
          <a:xfrm>
            <a:off x="3164956" y="2141561"/>
            <a:ext cx="539747" cy="38438"/>
          </a:xfrm>
          <a:prstGeom prst="line">
            <a:avLst/>
          </a:prstGeom>
        </p:spPr>
        <p:style>
          <a:lnRef idx="2">
            <a:schemeClr val="dk1"/>
          </a:lnRef>
          <a:fillRef idx="0">
            <a:schemeClr val="dk1"/>
          </a:fillRef>
          <a:effectRef idx="1">
            <a:schemeClr val="dk1"/>
          </a:effectRef>
          <a:fontRef idx="minor">
            <a:schemeClr val="tx1"/>
          </a:fontRef>
        </p:style>
      </p:cxnSp>
      <p:cxnSp>
        <p:nvCxnSpPr>
          <p:cNvPr id="26" name="Straight Connector 25"/>
          <p:cNvCxnSpPr>
            <a:stCxn id="13" idx="7"/>
            <a:endCxn id="12" idx="3"/>
          </p:cNvCxnSpPr>
          <p:nvPr/>
        </p:nvCxnSpPr>
        <p:spPr>
          <a:xfrm flipV="1">
            <a:off x="3580955" y="2333424"/>
            <a:ext cx="187299" cy="325335"/>
          </a:xfrm>
          <a:prstGeom prst="line">
            <a:avLst/>
          </a:prstGeom>
        </p:spPr>
        <p:style>
          <a:lnRef idx="2">
            <a:schemeClr val="dk1"/>
          </a:lnRef>
          <a:fillRef idx="0">
            <a:schemeClr val="dk1"/>
          </a:fillRef>
          <a:effectRef idx="1">
            <a:schemeClr val="dk1"/>
          </a:effectRef>
          <a:fontRef idx="minor">
            <a:schemeClr val="tx1"/>
          </a:fontRef>
        </p:style>
      </p:cxnSp>
      <p:cxnSp>
        <p:nvCxnSpPr>
          <p:cNvPr id="27" name="Straight Connector 26"/>
          <p:cNvCxnSpPr>
            <a:stCxn id="13" idx="5"/>
            <a:endCxn id="14" idx="1"/>
          </p:cNvCxnSpPr>
          <p:nvPr/>
        </p:nvCxnSpPr>
        <p:spPr>
          <a:xfrm>
            <a:off x="3580955" y="2965609"/>
            <a:ext cx="187299" cy="199435"/>
          </a:xfrm>
          <a:prstGeom prst="line">
            <a:avLst/>
          </a:prstGeom>
        </p:spPr>
        <p:style>
          <a:lnRef idx="2">
            <a:schemeClr val="dk1"/>
          </a:lnRef>
          <a:fillRef idx="0">
            <a:schemeClr val="dk1"/>
          </a:fillRef>
          <a:effectRef idx="1">
            <a:schemeClr val="dk1"/>
          </a:effectRef>
          <a:fontRef idx="minor">
            <a:schemeClr val="tx1"/>
          </a:fontRef>
        </p:style>
      </p:cxnSp>
      <p:sp>
        <p:nvSpPr>
          <p:cNvPr id="216" name="TextBox 215"/>
          <p:cNvSpPr txBox="1"/>
          <p:nvPr/>
        </p:nvSpPr>
        <p:spPr>
          <a:xfrm>
            <a:off x="838199" y="4229397"/>
            <a:ext cx="4348125"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Roboto"/>
                <a:ea typeface="+mn-ea"/>
                <a:cs typeface="+mn-cs"/>
              </a:rPr>
              <a:t>Initialize the core number by degree</a:t>
            </a:r>
          </a:p>
        </p:txBody>
      </p:sp>
      <p:sp>
        <p:nvSpPr>
          <p:cNvPr id="217" name="TextBox 216"/>
          <p:cNvSpPr txBox="1"/>
          <p:nvPr/>
        </p:nvSpPr>
        <p:spPr>
          <a:xfrm>
            <a:off x="5574113" y="4217058"/>
            <a:ext cx="3015916"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Roboto"/>
                <a:ea typeface="+mn-ea"/>
                <a:cs typeface="+mn-cs"/>
              </a:rPr>
              <a:t>Iteration </a:t>
            </a:r>
            <a:r>
              <a:rPr kumimoji="0" lang="en-US" sz="2000" b="1" i="1" u="none" strike="noStrike" kern="1200" cap="none" spc="0" normalizeH="0" baseline="0" noProof="0" dirty="0">
                <a:ln>
                  <a:noFill/>
                </a:ln>
                <a:solidFill>
                  <a:srgbClr val="FA91B6">
                    <a:lumMod val="75000"/>
                  </a:srgbClr>
                </a:solidFill>
                <a:effectLst/>
                <a:uLnTx/>
                <a:uFillTx/>
                <a:latin typeface="Roboto"/>
                <a:ea typeface="+mn-ea"/>
                <a:cs typeface="+mn-cs"/>
              </a:rPr>
              <a:t>1</a:t>
            </a:r>
          </a:p>
        </p:txBody>
      </p:sp>
      <p:sp>
        <p:nvSpPr>
          <p:cNvPr id="3" name="TextBox 2"/>
          <p:cNvSpPr txBox="1"/>
          <p:nvPr/>
        </p:nvSpPr>
        <p:spPr>
          <a:xfrm>
            <a:off x="9307670" y="4141329"/>
            <a:ext cx="1714195" cy="502702"/>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000" b="0" i="0" u="none" strike="noStrike" kern="1200" cap="none" spc="0" normalizeH="0" baseline="0" noProof="0" dirty="0" err="1">
                <a:ln>
                  <a:noFill/>
                </a:ln>
                <a:solidFill>
                  <a:srgbClr val="000000"/>
                </a:solidFill>
                <a:effectLst/>
                <a:uLnTx/>
                <a:uFillTx/>
                <a:latin typeface="Roboto"/>
                <a:ea typeface="+mn-ea"/>
                <a:cs typeface="+mn-cs"/>
              </a:rPr>
              <a:t>isContinue</a:t>
            </a:r>
            <a:r>
              <a:rPr kumimoji="0" lang="en-US" sz="2000" b="0" i="0" u="none" strike="noStrike" kern="1200" cap="none" spc="0" normalizeH="0" baseline="0" noProof="0" dirty="0">
                <a:ln>
                  <a:noFill/>
                </a:ln>
                <a:solidFill>
                  <a:srgbClr val="000000"/>
                </a:solidFill>
                <a:effectLst/>
                <a:uLnTx/>
                <a:uFillTx/>
                <a:latin typeface="Roboto"/>
                <a:ea typeface="+mn-ea"/>
                <a:cs typeface="+mn-cs"/>
              </a:rPr>
              <a:t>: </a:t>
            </a:r>
            <a:endParaRPr kumimoji="0" lang="en-US" sz="2000" b="1" i="1" u="none" strike="noStrike" kern="1200" cap="none" spc="0" normalizeH="0" baseline="0" noProof="0" dirty="0">
              <a:ln>
                <a:noFill/>
              </a:ln>
              <a:solidFill>
                <a:srgbClr val="FA91B6">
                  <a:lumMod val="75000"/>
                </a:srgbClr>
              </a:solidFill>
              <a:effectLst/>
              <a:uLnTx/>
              <a:uFillTx/>
              <a:latin typeface="Roboto"/>
              <a:ea typeface="+mn-ea"/>
              <a:cs typeface="+mn-cs"/>
            </a:endParaRPr>
          </a:p>
        </p:txBody>
      </p:sp>
      <p:sp>
        <p:nvSpPr>
          <p:cNvPr id="39" name="Rectangle 27"/>
          <p:cNvSpPr/>
          <p:nvPr/>
        </p:nvSpPr>
        <p:spPr>
          <a:xfrm>
            <a:off x="1931175" y="4875648"/>
            <a:ext cx="1069200" cy="432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a:ln>
                  <a:noFill/>
                </a:ln>
                <a:solidFill>
                  <a:prstClr val="white"/>
                </a:solidFill>
                <a:effectLst/>
                <a:uLnTx/>
                <a:uFillTx/>
                <a:latin typeface="Roboto"/>
                <a:ea typeface="+mn-ea"/>
                <a:cs typeface="+mn-cs"/>
              </a:rPr>
              <a:t>0</a:t>
            </a:r>
            <a:endParaRPr kumimoji="0" lang="en-US" sz="1800" b="1" i="0" u="none" strike="noStrike" kern="1200" cap="none" spc="0" normalizeH="0" baseline="0" noProof="0" dirty="0">
              <a:ln>
                <a:noFill/>
              </a:ln>
              <a:solidFill>
                <a:prstClr val="white"/>
              </a:solidFill>
              <a:effectLst/>
              <a:uLnTx/>
              <a:uFillTx/>
              <a:latin typeface="Roboto"/>
              <a:ea typeface="+mn-ea"/>
              <a:cs typeface="+mn-cs"/>
            </a:endParaRPr>
          </a:p>
        </p:txBody>
      </p:sp>
      <p:sp>
        <p:nvSpPr>
          <p:cNvPr id="40" name="Rectangle 27"/>
          <p:cNvSpPr/>
          <p:nvPr/>
        </p:nvSpPr>
        <p:spPr>
          <a:xfrm>
            <a:off x="3024150" y="4875648"/>
            <a:ext cx="1069200" cy="432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white"/>
                </a:solidFill>
                <a:effectLst/>
                <a:uLnTx/>
                <a:uFillTx/>
                <a:latin typeface="Roboto"/>
                <a:ea typeface="+mn-ea"/>
                <a:cs typeface="+mn-cs"/>
              </a:rPr>
              <a:t>1</a:t>
            </a:r>
            <a:endParaRPr kumimoji="0" lang="en-US" sz="1800" b="1" i="0" u="none" strike="noStrike" kern="1200" cap="none" spc="0" normalizeH="0" baseline="0" noProof="0" dirty="0">
              <a:ln>
                <a:noFill/>
              </a:ln>
              <a:solidFill>
                <a:prstClr val="white"/>
              </a:solidFill>
              <a:effectLst/>
              <a:uLnTx/>
              <a:uFillTx/>
              <a:latin typeface="Roboto"/>
              <a:ea typeface="+mn-ea"/>
              <a:cs typeface="+mn-cs"/>
            </a:endParaRPr>
          </a:p>
        </p:txBody>
      </p:sp>
      <p:sp>
        <p:nvSpPr>
          <p:cNvPr id="41" name="Rectangle 27"/>
          <p:cNvSpPr/>
          <p:nvPr/>
        </p:nvSpPr>
        <p:spPr>
          <a:xfrm>
            <a:off x="4117125" y="4875648"/>
            <a:ext cx="1069200" cy="432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white"/>
                </a:solidFill>
                <a:effectLst/>
                <a:uLnTx/>
                <a:uFillTx/>
                <a:latin typeface="Roboto"/>
                <a:ea typeface="+mn-ea"/>
                <a:cs typeface="+mn-cs"/>
              </a:rPr>
              <a:t>2</a:t>
            </a:r>
            <a:endParaRPr kumimoji="0" lang="en-US" sz="1800" b="1" i="0" u="none" strike="noStrike" kern="1200" cap="none" spc="0" normalizeH="0" baseline="0" noProof="0" dirty="0">
              <a:ln>
                <a:noFill/>
              </a:ln>
              <a:solidFill>
                <a:prstClr val="white"/>
              </a:solidFill>
              <a:effectLst/>
              <a:uLnTx/>
              <a:uFillTx/>
              <a:latin typeface="Roboto"/>
              <a:ea typeface="+mn-ea"/>
              <a:cs typeface="+mn-cs"/>
            </a:endParaRPr>
          </a:p>
        </p:txBody>
      </p:sp>
      <p:sp>
        <p:nvSpPr>
          <p:cNvPr id="43" name="Rectangle 27"/>
          <p:cNvSpPr/>
          <p:nvPr/>
        </p:nvSpPr>
        <p:spPr>
          <a:xfrm>
            <a:off x="5210100" y="4875648"/>
            <a:ext cx="1069200" cy="432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white"/>
                </a:solidFill>
                <a:effectLst/>
                <a:uLnTx/>
                <a:uFillTx/>
                <a:latin typeface="Roboto"/>
                <a:ea typeface="+mn-ea"/>
                <a:cs typeface="+mn-cs"/>
              </a:rPr>
              <a:t>3</a:t>
            </a:r>
            <a:endParaRPr kumimoji="0" lang="en-US" sz="1800" b="1" i="0" u="none" strike="noStrike" kern="1200" cap="none" spc="0" normalizeH="0" baseline="0" noProof="0" dirty="0">
              <a:ln>
                <a:noFill/>
              </a:ln>
              <a:solidFill>
                <a:prstClr val="white"/>
              </a:solidFill>
              <a:effectLst/>
              <a:uLnTx/>
              <a:uFillTx/>
              <a:latin typeface="Roboto"/>
              <a:ea typeface="+mn-ea"/>
              <a:cs typeface="+mn-cs"/>
            </a:endParaRPr>
          </a:p>
        </p:txBody>
      </p:sp>
      <p:sp>
        <p:nvSpPr>
          <p:cNvPr id="44" name="Rectangle 27"/>
          <p:cNvSpPr/>
          <p:nvPr/>
        </p:nvSpPr>
        <p:spPr>
          <a:xfrm>
            <a:off x="6303075" y="4875648"/>
            <a:ext cx="1069200" cy="432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white"/>
                </a:solidFill>
                <a:effectLst/>
                <a:uLnTx/>
                <a:uFillTx/>
                <a:latin typeface="Roboto"/>
                <a:ea typeface="+mn-ea"/>
                <a:cs typeface="+mn-cs"/>
              </a:rPr>
              <a:t>4</a:t>
            </a:r>
            <a:endParaRPr kumimoji="0" lang="en-US" sz="1800" b="1" i="0" u="none" strike="noStrike" kern="1200" cap="none" spc="0" normalizeH="0" baseline="0" noProof="0" dirty="0">
              <a:ln>
                <a:noFill/>
              </a:ln>
              <a:solidFill>
                <a:prstClr val="white"/>
              </a:solidFill>
              <a:effectLst/>
              <a:uLnTx/>
              <a:uFillTx/>
              <a:latin typeface="Roboto"/>
              <a:ea typeface="+mn-ea"/>
              <a:cs typeface="+mn-cs"/>
            </a:endParaRPr>
          </a:p>
        </p:txBody>
      </p:sp>
      <p:sp>
        <p:nvSpPr>
          <p:cNvPr id="45" name="Rectangle 27"/>
          <p:cNvSpPr/>
          <p:nvPr/>
        </p:nvSpPr>
        <p:spPr>
          <a:xfrm>
            <a:off x="7396050" y="4875648"/>
            <a:ext cx="1069200" cy="432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white"/>
                </a:solidFill>
                <a:effectLst/>
                <a:uLnTx/>
                <a:uFillTx/>
                <a:latin typeface="Roboto"/>
                <a:ea typeface="+mn-ea"/>
                <a:cs typeface="+mn-cs"/>
              </a:rPr>
              <a:t>5</a:t>
            </a:r>
            <a:endParaRPr kumimoji="0" lang="en-US" sz="1800" b="1" i="0" u="none" strike="noStrike" kern="1200" cap="none" spc="0" normalizeH="0" baseline="0" noProof="0" dirty="0">
              <a:ln>
                <a:noFill/>
              </a:ln>
              <a:solidFill>
                <a:prstClr val="white"/>
              </a:solidFill>
              <a:effectLst/>
              <a:uLnTx/>
              <a:uFillTx/>
              <a:latin typeface="Roboto"/>
              <a:ea typeface="+mn-ea"/>
              <a:cs typeface="+mn-cs"/>
            </a:endParaRPr>
          </a:p>
        </p:txBody>
      </p:sp>
      <p:sp>
        <p:nvSpPr>
          <p:cNvPr id="46" name="Rectangle 27"/>
          <p:cNvSpPr/>
          <p:nvPr/>
        </p:nvSpPr>
        <p:spPr>
          <a:xfrm>
            <a:off x="8489025" y="4875648"/>
            <a:ext cx="1069200" cy="432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white"/>
                </a:solidFill>
                <a:effectLst/>
                <a:uLnTx/>
                <a:uFillTx/>
                <a:latin typeface="Roboto"/>
                <a:ea typeface="+mn-ea"/>
                <a:cs typeface="+mn-cs"/>
              </a:rPr>
              <a:t>6</a:t>
            </a:r>
            <a:endParaRPr kumimoji="0" lang="en-US" sz="1800" b="1" i="0" u="none" strike="noStrike" kern="1200" cap="none" spc="0" normalizeH="0" baseline="0" noProof="0" dirty="0">
              <a:ln>
                <a:noFill/>
              </a:ln>
              <a:solidFill>
                <a:prstClr val="white"/>
              </a:solidFill>
              <a:effectLst/>
              <a:uLnTx/>
              <a:uFillTx/>
              <a:latin typeface="Roboto"/>
              <a:ea typeface="+mn-ea"/>
              <a:cs typeface="+mn-cs"/>
            </a:endParaRPr>
          </a:p>
        </p:txBody>
      </p:sp>
      <p:sp>
        <p:nvSpPr>
          <p:cNvPr id="47" name="Rectangle 27"/>
          <p:cNvSpPr/>
          <p:nvPr/>
        </p:nvSpPr>
        <p:spPr>
          <a:xfrm>
            <a:off x="9582000" y="4875648"/>
            <a:ext cx="1069200" cy="432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white"/>
                </a:solidFill>
                <a:effectLst/>
                <a:uLnTx/>
                <a:uFillTx/>
                <a:latin typeface="Roboto"/>
                <a:ea typeface="+mn-ea"/>
                <a:cs typeface="+mn-cs"/>
              </a:rPr>
              <a:t>7</a:t>
            </a:r>
            <a:endParaRPr kumimoji="0" lang="en-US" sz="1800" b="1" i="0" u="none" strike="noStrike" kern="1200" cap="none" spc="0" normalizeH="0" baseline="0" noProof="0" dirty="0">
              <a:ln>
                <a:noFill/>
              </a:ln>
              <a:solidFill>
                <a:prstClr val="white"/>
              </a:solidFill>
              <a:effectLst/>
              <a:uLnTx/>
              <a:uFillTx/>
              <a:latin typeface="Roboto"/>
              <a:ea typeface="+mn-ea"/>
              <a:cs typeface="+mn-cs"/>
            </a:endParaRPr>
          </a:p>
        </p:txBody>
      </p:sp>
      <p:sp>
        <p:nvSpPr>
          <p:cNvPr id="48" name="Rectangle 27"/>
          <p:cNvSpPr/>
          <p:nvPr/>
        </p:nvSpPr>
        <p:spPr>
          <a:xfrm>
            <a:off x="10674974" y="4875648"/>
            <a:ext cx="1069200" cy="432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white"/>
                </a:solidFill>
                <a:effectLst/>
                <a:uLnTx/>
                <a:uFillTx/>
                <a:latin typeface="Roboto"/>
                <a:ea typeface="+mn-ea"/>
                <a:cs typeface="+mn-cs"/>
              </a:rPr>
              <a:t>8</a:t>
            </a:r>
            <a:endParaRPr kumimoji="0" lang="en-US" sz="1800" b="1" i="0" u="none" strike="noStrike" kern="1200" cap="none" spc="0" normalizeH="0" baseline="0" noProof="0" dirty="0">
              <a:ln>
                <a:noFill/>
              </a:ln>
              <a:solidFill>
                <a:prstClr val="white"/>
              </a:solidFill>
              <a:effectLst/>
              <a:uLnTx/>
              <a:uFillTx/>
              <a:latin typeface="Roboto"/>
              <a:ea typeface="+mn-ea"/>
              <a:cs typeface="+mn-cs"/>
            </a:endParaRPr>
          </a:p>
        </p:txBody>
      </p:sp>
      <p:sp>
        <p:nvSpPr>
          <p:cNvPr id="31" name="文本框 30"/>
          <p:cNvSpPr txBox="1"/>
          <p:nvPr/>
        </p:nvSpPr>
        <p:spPr>
          <a:xfrm>
            <a:off x="1062688" y="5375808"/>
            <a:ext cx="64403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800" b="0" i="0" u="none" strike="noStrike" kern="1200" cap="none" spc="0" normalizeH="0" baseline="0" noProof="0" dirty="0">
                <a:ln>
                  <a:noFill/>
                </a:ln>
                <a:solidFill>
                  <a:srgbClr val="000000"/>
                </a:solidFill>
                <a:effectLst/>
                <a:uLnTx/>
                <a:uFillTx/>
                <a:latin typeface="Roboto"/>
                <a:ea typeface="+mn-ea"/>
                <a:cs typeface="+mn-cs"/>
              </a:rPr>
              <a:t>Core</a:t>
            </a:r>
            <a:endParaRPr kumimoji="1" lang="zh-CN" altLang="en-US" sz="1800" b="0" i="0" u="none" strike="noStrike" kern="1200" cap="none" spc="0" normalizeH="0" baseline="0" noProof="0" dirty="0">
              <a:ln>
                <a:noFill/>
              </a:ln>
              <a:solidFill>
                <a:srgbClr val="000000"/>
              </a:solidFill>
              <a:effectLst/>
              <a:uLnTx/>
              <a:uFillTx/>
              <a:latin typeface="Roboto"/>
              <a:ea typeface="+mn-ea"/>
              <a:cs typeface="+mn-cs"/>
            </a:endParaRPr>
          </a:p>
        </p:txBody>
      </p:sp>
      <p:sp>
        <p:nvSpPr>
          <p:cNvPr id="49" name="文本框 48"/>
          <p:cNvSpPr txBox="1"/>
          <p:nvPr/>
        </p:nvSpPr>
        <p:spPr>
          <a:xfrm>
            <a:off x="2333805" y="5375808"/>
            <a:ext cx="3121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800" b="0" i="0" u="none" strike="noStrike" kern="1200" cap="none" spc="0" normalizeH="0" baseline="0" noProof="0" dirty="0">
                <a:ln>
                  <a:noFill/>
                </a:ln>
                <a:solidFill>
                  <a:srgbClr val="000000"/>
                </a:solidFill>
                <a:effectLst/>
                <a:uLnTx/>
                <a:uFillTx/>
                <a:latin typeface="Roboto"/>
                <a:ea typeface="+mn-ea"/>
                <a:cs typeface="+mn-cs"/>
              </a:rPr>
              <a:t>3</a:t>
            </a:r>
            <a:endParaRPr kumimoji="1" lang="zh-CN" altLang="en-US" sz="1800" b="0" i="0" u="none" strike="noStrike" kern="1200" cap="none" spc="0" normalizeH="0" baseline="0" noProof="0" dirty="0">
              <a:ln>
                <a:noFill/>
              </a:ln>
              <a:solidFill>
                <a:srgbClr val="000000"/>
              </a:solidFill>
              <a:effectLst/>
              <a:uLnTx/>
              <a:uFillTx/>
              <a:latin typeface="Roboto"/>
              <a:ea typeface="+mn-ea"/>
              <a:cs typeface="+mn-cs"/>
            </a:endParaRPr>
          </a:p>
        </p:txBody>
      </p:sp>
      <p:sp>
        <p:nvSpPr>
          <p:cNvPr id="50" name="文本框 49"/>
          <p:cNvSpPr txBox="1"/>
          <p:nvPr/>
        </p:nvSpPr>
        <p:spPr>
          <a:xfrm>
            <a:off x="3426780" y="5375808"/>
            <a:ext cx="3121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800" b="0" i="0" u="none" strike="noStrike" kern="1200" cap="none" spc="0" normalizeH="0" baseline="0" noProof="0" dirty="0">
                <a:ln>
                  <a:noFill/>
                </a:ln>
                <a:solidFill>
                  <a:srgbClr val="000000"/>
                </a:solidFill>
                <a:effectLst/>
                <a:uLnTx/>
                <a:uFillTx/>
                <a:latin typeface="Roboto"/>
                <a:ea typeface="+mn-ea"/>
                <a:cs typeface="+mn-cs"/>
              </a:rPr>
              <a:t>3</a:t>
            </a:r>
            <a:endParaRPr kumimoji="1" lang="zh-CN" altLang="en-US" sz="1800" b="0" i="0" u="none" strike="noStrike" kern="1200" cap="none" spc="0" normalizeH="0" baseline="0" noProof="0" dirty="0">
              <a:ln>
                <a:noFill/>
              </a:ln>
              <a:solidFill>
                <a:srgbClr val="000000"/>
              </a:solidFill>
              <a:effectLst/>
              <a:uLnTx/>
              <a:uFillTx/>
              <a:latin typeface="Roboto"/>
              <a:ea typeface="+mn-ea"/>
              <a:cs typeface="+mn-cs"/>
            </a:endParaRPr>
          </a:p>
        </p:txBody>
      </p:sp>
      <p:sp>
        <p:nvSpPr>
          <p:cNvPr id="51" name="文本框 50"/>
          <p:cNvSpPr txBox="1"/>
          <p:nvPr/>
        </p:nvSpPr>
        <p:spPr>
          <a:xfrm>
            <a:off x="4506503" y="5375808"/>
            <a:ext cx="3121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800" b="0" i="0" u="none" strike="noStrike" kern="1200" cap="none" spc="0" normalizeH="0" baseline="0" noProof="0" dirty="0">
                <a:ln>
                  <a:noFill/>
                </a:ln>
                <a:solidFill>
                  <a:srgbClr val="000000"/>
                </a:solidFill>
                <a:effectLst/>
                <a:uLnTx/>
                <a:uFillTx/>
                <a:latin typeface="Roboto"/>
                <a:ea typeface="+mn-ea"/>
                <a:cs typeface="+mn-cs"/>
              </a:rPr>
              <a:t>4</a:t>
            </a:r>
            <a:endParaRPr kumimoji="1" lang="zh-CN" altLang="en-US" sz="1800" b="0" i="0" u="none" strike="noStrike" kern="1200" cap="none" spc="0" normalizeH="0" baseline="0" noProof="0" dirty="0">
              <a:ln>
                <a:noFill/>
              </a:ln>
              <a:solidFill>
                <a:srgbClr val="000000"/>
              </a:solidFill>
              <a:effectLst/>
              <a:uLnTx/>
              <a:uFillTx/>
              <a:latin typeface="Roboto"/>
              <a:ea typeface="+mn-ea"/>
              <a:cs typeface="+mn-cs"/>
            </a:endParaRPr>
          </a:p>
        </p:txBody>
      </p:sp>
      <p:sp>
        <p:nvSpPr>
          <p:cNvPr id="52" name="文本框 51"/>
          <p:cNvSpPr txBox="1"/>
          <p:nvPr/>
        </p:nvSpPr>
        <p:spPr>
          <a:xfrm>
            <a:off x="5612730" y="5375808"/>
            <a:ext cx="3121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800" b="0" i="0" u="none" strike="noStrike" kern="1200" cap="none" spc="0" normalizeH="0" baseline="0" noProof="0" dirty="0">
                <a:ln>
                  <a:noFill/>
                </a:ln>
                <a:solidFill>
                  <a:srgbClr val="000000"/>
                </a:solidFill>
                <a:effectLst/>
                <a:uLnTx/>
                <a:uFillTx/>
                <a:latin typeface="Roboto"/>
                <a:ea typeface="+mn-ea"/>
                <a:cs typeface="+mn-cs"/>
              </a:rPr>
              <a:t>6</a:t>
            </a:r>
            <a:endParaRPr kumimoji="1" lang="zh-CN" altLang="en-US" sz="1800" b="0" i="0" u="none" strike="noStrike" kern="1200" cap="none" spc="0" normalizeH="0" baseline="0" noProof="0" dirty="0">
              <a:ln>
                <a:noFill/>
              </a:ln>
              <a:solidFill>
                <a:srgbClr val="000000"/>
              </a:solidFill>
              <a:effectLst/>
              <a:uLnTx/>
              <a:uFillTx/>
              <a:latin typeface="Roboto"/>
              <a:ea typeface="+mn-ea"/>
              <a:cs typeface="+mn-cs"/>
            </a:endParaRPr>
          </a:p>
        </p:txBody>
      </p:sp>
      <p:sp>
        <p:nvSpPr>
          <p:cNvPr id="53" name="文本框 52"/>
          <p:cNvSpPr txBox="1"/>
          <p:nvPr/>
        </p:nvSpPr>
        <p:spPr>
          <a:xfrm>
            <a:off x="6705705" y="5375808"/>
            <a:ext cx="3121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800" b="0" i="0" u="none" strike="noStrike" kern="1200" cap="none" spc="0" normalizeH="0" baseline="0" noProof="0" dirty="0">
                <a:ln>
                  <a:noFill/>
                </a:ln>
                <a:solidFill>
                  <a:srgbClr val="000000"/>
                </a:solidFill>
                <a:effectLst/>
                <a:uLnTx/>
                <a:uFillTx/>
                <a:latin typeface="Roboto"/>
                <a:ea typeface="+mn-ea"/>
                <a:cs typeface="+mn-cs"/>
              </a:rPr>
              <a:t>3</a:t>
            </a:r>
            <a:endParaRPr kumimoji="1" lang="zh-CN" altLang="en-US" sz="1800" b="0" i="0" u="none" strike="noStrike" kern="1200" cap="none" spc="0" normalizeH="0" baseline="0" noProof="0" dirty="0">
              <a:ln>
                <a:noFill/>
              </a:ln>
              <a:solidFill>
                <a:srgbClr val="000000"/>
              </a:solidFill>
              <a:effectLst/>
              <a:uLnTx/>
              <a:uFillTx/>
              <a:latin typeface="Roboto"/>
              <a:ea typeface="+mn-ea"/>
              <a:cs typeface="+mn-cs"/>
            </a:endParaRPr>
          </a:p>
        </p:txBody>
      </p:sp>
      <p:sp>
        <p:nvSpPr>
          <p:cNvPr id="54" name="文本框 53"/>
          <p:cNvSpPr txBox="1"/>
          <p:nvPr/>
        </p:nvSpPr>
        <p:spPr>
          <a:xfrm>
            <a:off x="7798680" y="5375808"/>
            <a:ext cx="3121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800" b="0" i="0" u="none" strike="noStrike" kern="1200" cap="none" spc="0" normalizeH="0" baseline="0" noProof="0">
                <a:ln>
                  <a:noFill/>
                </a:ln>
                <a:solidFill>
                  <a:srgbClr val="000000"/>
                </a:solidFill>
                <a:effectLst/>
                <a:uLnTx/>
                <a:uFillTx/>
                <a:latin typeface="Roboto"/>
                <a:ea typeface="+mn-ea"/>
                <a:cs typeface="+mn-cs"/>
              </a:rPr>
              <a:t>5</a:t>
            </a:r>
          </a:p>
        </p:txBody>
      </p:sp>
      <p:sp>
        <p:nvSpPr>
          <p:cNvPr id="55" name="文本框 54"/>
          <p:cNvSpPr txBox="1"/>
          <p:nvPr/>
        </p:nvSpPr>
        <p:spPr>
          <a:xfrm>
            <a:off x="8891655" y="5375808"/>
            <a:ext cx="3121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800" b="0" i="0" u="none" strike="noStrike" kern="1200" cap="none" spc="0" normalizeH="0" baseline="0" noProof="0" dirty="0">
                <a:ln>
                  <a:noFill/>
                </a:ln>
                <a:solidFill>
                  <a:srgbClr val="000000"/>
                </a:solidFill>
                <a:effectLst/>
                <a:uLnTx/>
                <a:uFillTx/>
                <a:latin typeface="Roboto"/>
                <a:ea typeface="+mn-ea"/>
                <a:cs typeface="+mn-cs"/>
              </a:rPr>
              <a:t>3</a:t>
            </a:r>
          </a:p>
        </p:txBody>
      </p:sp>
      <p:sp>
        <p:nvSpPr>
          <p:cNvPr id="56" name="文本框 55"/>
          <p:cNvSpPr txBox="1"/>
          <p:nvPr/>
        </p:nvSpPr>
        <p:spPr>
          <a:xfrm>
            <a:off x="9984630" y="5375808"/>
            <a:ext cx="3121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800" b="0" i="0" u="none" strike="noStrike" kern="1200" cap="none" spc="0" normalizeH="0" baseline="0" noProof="0" dirty="0">
                <a:ln>
                  <a:noFill/>
                </a:ln>
                <a:solidFill>
                  <a:srgbClr val="000000"/>
                </a:solidFill>
                <a:effectLst/>
                <a:uLnTx/>
                <a:uFillTx/>
                <a:latin typeface="Roboto"/>
                <a:ea typeface="+mn-ea"/>
                <a:cs typeface="+mn-cs"/>
              </a:rPr>
              <a:t>2</a:t>
            </a:r>
          </a:p>
        </p:txBody>
      </p:sp>
      <p:sp>
        <p:nvSpPr>
          <p:cNvPr id="57" name="文本框 56"/>
          <p:cNvSpPr txBox="1"/>
          <p:nvPr/>
        </p:nvSpPr>
        <p:spPr>
          <a:xfrm>
            <a:off x="11077604" y="5375808"/>
            <a:ext cx="3121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800" b="0" i="0" u="none" strike="noStrike" kern="1200" cap="none" spc="0" normalizeH="0" baseline="0" noProof="0" dirty="0">
                <a:ln>
                  <a:noFill/>
                </a:ln>
                <a:solidFill>
                  <a:srgbClr val="000000"/>
                </a:solidFill>
                <a:effectLst/>
                <a:uLnTx/>
                <a:uFillTx/>
                <a:latin typeface="Roboto"/>
                <a:ea typeface="+mn-ea"/>
                <a:cs typeface="+mn-cs"/>
              </a:rPr>
              <a:t>1</a:t>
            </a:r>
          </a:p>
        </p:txBody>
      </p:sp>
      <p:sp>
        <p:nvSpPr>
          <p:cNvPr id="60" name="TextBox 29"/>
          <p:cNvSpPr txBox="1"/>
          <p:nvPr/>
        </p:nvSpPr>
        <p:spPr>
          <a:xfrm>
            <a:off x="10608158" y="4141329"/>
            <a:ext cx="938892" cy="496996"/>
          </a:xfrm>
          <a:prstGeom prst="rect">
            <a:avLst/>
          </a:prstGeom>
          <a:solidFill>
            <a:schemeClr val="bg1"/>
          </a:solid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000" b="1" i="1" u="none" strike="noStrike" kern="1200" cap="none" spc="0" normalizeH="0" baseline="0" noProof="0" dirty="0">
                <a:ln>
                  <a:noFill/>
                </a:ln>
                <a:solidFill>
                  <a:srgbClr val="FA91B6">
                    <a:lumMod val="75000"/>
                  </a:srgbClr>
                </a:solidFill>
                <a:effectLst/>
                <a:uLnTx/>
                <a:uFillTx/>
                <a:latin typeface="Roboto"/>
                <a:ea typeface="+mn-ea"/>
                <a:cs typeface="+mn-cs"/>
              </a:rPr>
              <a:t>False</a:t>
            </a:r>
          </a:p>
        </p:txBody>
      </p:sp>
      <p:sp>
        <p:nvSpPr>
          <p:cNvPr id="59" name="文本框 58"/>
          <p:cNvSpPr txBox="1"/>
          <p:nvPr/>
        </p:nvSpPr>
        <p:spPr>
          <a:xfrm>
            <a:off x="4516948" y="5375808"/>
            <a:ext cx="301686" cy="369332"/>
          </a:xfrm>
          <a:prstGeom prst="rect">
            <a:avLst/>
          </a:prstGeom>
          <a:solidFill>
            <a:schemeClr val="bg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800" b="0" i="0" u="none" strike="noStrike" kern="1200" cap="none" spc="0" normalizeH="0" baseline="0" noProof="0" dirty="0">
                <a:ln>
                  <a:noFill/>
                </a:ln>
                <a:solidFill>
                  <a:srgbClr val="000000"/>
                </a:solidFill>
                <a:effectLst/>
                <a:uLnTx/>
                <a:uFillTx/>
                <a:latin typeface="Roboto"/>
                <a:ea typeface="+mn-ea"/>
                <a:cs typeface="+mn-cs"/>
              </a:rPr>
              <a:t>3</a:t>
            </a:r>
            <a:endParaRPr kumimoji="1" lang="zh-CN" altLang="en-US" sz="1800" b="0" i="0" u="none" strike="noStrike" kern="1200" cap="none" spc="0" normalizeH="0" baseline="0" noProof="0" dirty="0">
              <a:ln>
                <a:noFill/>
              </a:ln>
              <a:solidFill>
                <a:srgbClr val="000000"/>
              </a:solidFill>
              <a:effectLst/>
              <a:uLnTx/>
              <a:uFillTx/>
              <a:latin typeface="Roboto"/>
              <a:ea typeface="+mn-ea"/>
              <a:cs typeface="+mn-cs"/>
            </a:endParaRPr>
          </a:p>
        </p:txBody>
      </p:sp>
      <p:sp>
        <p:nvSpPr>
          <p:cNvPr id="61" name="文本框 60"/>
          <p:cNvSpPr txBox="1"/>
          <p:nvPr/>
        </p:nvSpPr>
        <p:spPr>
          <a:xfrm>
            <a:off x="5612729" y="5375808"/>
            <a:ext cx="301686" cy="369332"/>
          </a:xfrm>
          <a:prstGeom prst="rect">
            <a:avLst/>
          </a:prstGeom>
          <a:solidFill>
            <a:schemeClr val="bg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800" b="0" i="0" u="none" strike="noStrike" kern="1200" cap="none" spc="0" normalizeH="0" baseline="0" noProof="0" dirty="0">
                <a:ln>
                  <a:noFill/>
                </a:ln>
                <a:solidFill>
                  <a:srgbClr val="000000"/>
                </a:solidFill>
                <a:effectLst/>
                <a:uLnTx/>
                <a:uFillTx/>
                <a:latin typeface="Roboto"/>
                <a:ea typeface="+mn-ea"/>
                <a:cs typeface="+mn-cs"/>
              </a:rPr>
              <a:t>3</a:t>
            </a:r>
            <a:endParaRPr kumimoji="1" lang="zh-CN" altLang="en-US" sz="1800" b="0" i="0" u="none" strike="noStrike" kern="1200" cap="none" spc="0" normalizeH="0" baseline="0" noProof="0" dirty="0">
              <a:ln>
                <a:noFill/>
              </a:ln>
              <a:solidFill>
                <a:srgbClr val="000000"/>
              </a:solidFill>
              <a:effectLst/>
              <a:uLnTx/>
              <a:uFillTx/>
              <a:latin typeface="Roboto"/>
              <a:ea typeface="+mn-ea"/>
              <a:cs typeface="+mn-cs"/>
            </a:endParaRPr>
          </a:p>
        </p:txBody>
      </p:sp>
      <p:sp>
        <p:nvSpPr>
          <p:cNvPr id="63" name="文本框 62"/>
          <p:cNvSpPr txBox="1"/>
          <p:nvPr/>
        </p:nvSpPr>
        <p:spPr>
          <a:xfrm>
            <a:off x="7803902" y="5375808"/>
            <a:ext cx="301686" cy="369332"/>
          </a:xfrm>
          <a:prstGeom prst="rect">
            <a:avLst/>
          </a:prstGeom>
          <a:solidFill>
            <a:schemeClr val="bg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800" b="0" i="0" u="none" strike="noStrike" kern="1200" cap="none" spc="0" normalizeH="0" baseline="0" noProof="0" dirty="0">
                <a:ln>
                  <a:noFill/>
                </a:ln>
                <a:solidFill>
                  <a:srgbClr val="000000"/>
                </a:solidFill>
                <a:effectLst/>
                <a:uLnTx/>
                <a:uFillTx/>
                <a:latin typeface="Roboto"/>
                <a:ea typeface="+mn-ea"/>
                <a:cs typeface="+mn-cs"/>
              </a:rPr>
              <a:t>3</a:t>
            </a:r>
            <a:endParaRPr kumimoji="1" lang="zh-CN" altLang="en-US" sz="1800" b="0" i="0" u="none" strike="noStrike" kern="1200" cap="none" spc="0" normalizeH="0" baseline="0" noProof="0" dirty="0">
              <a:ln>
                <a:noFill/>
              </a:ln>
              <a:solidFill>
                <a:srgbClr val="000000"/>
              </a:solidFill>
              <a:effectLst/>
              <a:uLnTx/>
              <a:uFillTx/>
              <a:latin typeface="Roboto"/>
              <a:ea typeface="+mn-ea"/>
              <a:cs typeface="+mn-cs"/>
            </a:endParaRPr>
          </a:p>
        </p:txBody>
      </p:sp>
      <p:sp>
        <p:nvSpPr>
          <p:cNvPr id="64" name="文本框 63"/>
          <p:cNvSpPr txBox="1"/>
          <p:nvPr/>
        </p:nvSpPr>
        <p:spPr>
          <a:xfrm>
            <a:off x="8872782" y="5375808"/>
            <a:ext cx="301686" cy="369332"/>
          </a:xfrm>
          <a:prstGeom prst="rect">
            <a:avLst/>
          </a:prstGeom>
          <a:solidFill>
            <a:schemeClr val="bg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800" b="0" i="0" u="none" strike="noStrike" kern="1200" cap="none" spc="0" normalizeH="0" baseline="0" noProof="0" dirty="0">
                <a:ln>
                  <a:noFill/>
                </a:ln>
                <a:solidFill>
                  <a:srgbClr val="000000"/>
                </a:solidFill>
                <a:effectLst/>
                <a:uLnTx/>
                <a:uFillTx/>
                <a:latin typeface="Roboto"/>
                <a:ea typeface="+mn-ea"/>
                <a:cs typeface="+mn-cs"/>
              </a:rPr>
              <a:t>2</a:t>
            </a:r>
            <a:endParaRPr kumimoji="1" lang="zh-CN" altLang="en-US" sz="1800" b="0" i="0" u="none" strike="noStrike" kern="1200" cap="none" spc="0" normalizeH="0" baseline="0" noProof="0" dirty="0">
              <a:ln>
                <a:noFill/>
              </a:ln>
              <a:solidFill>
                <a:srgbClr val="000000"/>
              </a:solidFill>
              <a:effectLst/>
              <a:uLnTx/>
              <a:uFillTx/>
              <a:latin typeface="Roboto"/>
              <a:ea typeface="+mn-ea"/>
              <a:cs typeface="+mn-cs"/>
            </a:endParaRPr>
          </a:p>
        </p:txBody>
      </p:sp>
      <p:sp>
        <p:nvSpPr>
          <p:cNvPr id="65" name="Pentagon 28"/>
          <p:cNvSpPr/>
          <p:nvPr/>
        </p:nvSpPr>
        <p:spPr>
          <a:xfrm rot="16200000">
            <a:off x="2371376" y="5770008"/>
            <a:ext cx="206667" cy="293250"/>
          </a:xfrm>
          <a:prstGeom prst="homePlate">
            <a:avLst/>
          </a:prstGeom>
        </p:spPr>
        <p:style>
          <a:lnRef idx="0">
            <a:schemeClr val="accent6"/>
          </a:lnRef>
          <a:fillRef idx="3">
            <a:schemeClr val="accent6"/>
          </a:fillRef>
          <a:effectRef idx="3">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boto"/>
              <a:ea typeface="+mn-ea"/>
              <a:cs typeface="+mn-cs"/>
            </a:endParaRPr>
          </a:p>
        </p:txBody>
      </p:sp>
      <p:sp>
        <p:nvSpPr>
          <p:cNvPr id="29" name="矩形 28"/>
          <p:cNvSpPr/>
          <p:nvPr/>
        </p:nvSpPr>
        <p:spPr>
          <a:xfrm>
            <a:off x="6554862" y="4239016"/>
            <a:ext cx="301686" cy="369332"/>
          </a:xfrm>
          <a:prstGeom prst="rect">
            <a:avLst/>
          </a:prstGeom>
          <a:solidFill>
            <a:schemeClr val="bg1"/>
          </a:solid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1" u="none" strike="noStrike" kern="1200" cap="none" spc="0" normalizeH="0" baseline="0" noProof="0" dirty="0">
                <a:ln>
                  <a:noFill/>
                </a:ln>
                <a:solidFill>
                  <a:srgbClr val="FA91B6">
                    <a:lumMod val="75000"/>
                  </a:srgbClr>
                </a:solidFill>
                <a:effectLst/>
                <a:uLnTx/>
                <a:uFillTx/>
                <a:latin typeface="Roboto"/>
                <a:ea typeface="+mn-ea"/>
                <a:cs typeface="+mn-cs"/>
              </a:rPr>
              <a:t>2</a:t>
            </a:r>
          </a:p>
        </p:txBody>
      </p:sp>
      <p:sp>
        <p:nvSpPr>
          <p:cNvPr id="62" name="文本框 61"/>
          <p:cNvSpPr txBox="1"/>
          <p:nvPr/>
        </p:nvSpPr>
        <p:spPr>
          <a:xfrm>
            <a:off x="7790252" y="5375808"/>
            <a:ext cx="301686" cy="369332"/>
          </a:xfrm>
          <a:prstGeom prst="rect">
            <a:avLst/>
          </a:prstGeom>
          <a:solidFill>
            <a:schemeClr val="bg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800" b="0" i="0" u="none" strike="noStrike" kern="1200" cap="none" spc="0" normalizeH="0" baseline="0" noProof="0" dirty="0">
                <a:ln>
                  <a:noFill/>
                </a:ln>
                <a:solidFill>
                  <a:srgbClr val="000000"/>
                </a:solidFill>
                <a:effectLst/>
                <a:uLnTx/>
                <a:uFillTx/>
                <a:latin typeface="Roboto"/>
                <a:ea typeface="+mn-ea"/>
                <a:cs typeface="+mn-cs"/>
              </a:rPr>
              <a:t>2</a:t>
            </a:r>
            <a:endParaRPr kumimoji="1" lang="zh-CN" altLang="en-US" sz="1800" b="0" i="0" u="none" strike="noStrike" kern="1200" cap="none" spc="0" normalizeH="0" baseline="0" noProof="0" dirty="0">
              <a:ln>
                <a:noFill/>
              </a:ln>
              <a:solidFill>
                <a:srgbClr val="000000"/>
              </a:solidFill>
              <a:effectLst/>
              <a:uLnTx/>
              <a:uFillTx/>
              <a:latin typeface="Roboto"/>
              <a:ea typeface="+mn-ea"/>
              <a:cs typeface="+mn-cs"/>
            </a:endParaRPr>
          </a:p>
        </p:txBody>
      </p:sp>
      <p:sp>
        <p:nvSpPr>
          <p:cNvPr id="69" name="TextBox 29"/>
          <p:cNvSpPr txBox="1"/>
          <p:nvPr/>
        </p:nvSpPr>
        <p:spPr>
          <a:xfrm>
            <a:off x="10608158" y="4137589"/>
            <a:ext cx="756135" cy="553998"/>
          </a:xfrm>
          <a:prstGeom prst="rect">
            <a:avLst/>
          </a:prstGeom>
          <a:solidFill>
            <a:schemeClr val="bg1"/>
          </a:solid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000" b="1" i="1" u="none" strike="noStrike" kern="1200" cap="none" spc="0" normalizeH="0" baseline="0" noProof="0" dirty="0">
                <a:ln>
                  <a:noFill/>
                </a:ln>
                <a:solidFill>
                  <a:srgbClr val="FA91B6">
                    <a:lumMod val="75000"/>
                  </a:srgbClr>
                </a:solidFill>
                <a:effectLst/>
                <a:uLnTx/>
                <a:uFillTx/>
                <a:latin typeface="Roboto"/>
                <a:ea typeface="+mn-ea"/>
                <a:cs typeface="+mn-cs"/>
              </a:rPr>
              <a:t>True</a:t>
            </a:r>
          </a:p>
        </p:txBody>
      </p:sp>
      <p:sp>
        <p:nvSpPr>
          <p:cNvPr id="66" name="TextBox 65">
            <a:extLst>
              <a:ext uri="{FF2B5EF4-FFF2-40B4-BE49-F238E27FC236}">
                <a16:creationId xmlns:a16="http://schemas.microsoft.com/office/drawing/2014/main" id="{513D5658-882E-466E-A42F-1AFC93FD8854}"/>
              </a:ext>
            </a:extLst>
          </p:cNvPr>
          <p:cNvSpPr txBox="1"/>
          <p:nvPr/>
        </p:nvSpPr>
        <p:spPr>
          <a:xfrm>
            <a:off x="4629025" y="2267179"/>
            <a:ext cx="6700875" cy="132343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000000"/>
                </a:solidFill>
                <a:effectLst/>
                <a:uLnTx/>
                <a:uFillTx/>
                <a:latin typeface="Roboto"/>
                <a:ea typeface="+mn-ea"/>
                <a:cs typeface="+mn-cs"/>
              </a:rPr>
              <a:t>Given a vertex and its core number </a:t>
            </a:r>
            <a:r>
              <a:rPr kumimoji="0" lang="en-US" altLang="zh-CN" sz="2000" b="0" i="0" u="none" strike="noStrike" kern="1200" cap="none" spc="0" normalizeH="0" baseline="0" noProof="0" dirty="0">
                <a:ln>
                  <a:noFill/>
                </a:ln>
                <a:solidFill>
                  <a:srgbClr val="FA91B6">
                    <a:lumMod val="75000"/>
                  </a:srgbClr>
                </a:solidFill>
                <a:effectLst/>
                <a:uLnTx/>
                <a:uFillTx/>
                <a:latin typeface="Roboto"/>
                <a:ea typeface="+mn-ea"/>
                <a:cs typeface="+mn-cs"/>
              </a:rPr>
              <a:t>k</a:t>
            </a:r>
            <a:r>
              <a:rPr kumimoji="0" lang="en-US" altLang="zh-CN" sz="2000" b="0" i="0" u="none" strike="noStrike" kern="1200" cap="none" spc="0" normalizeH="0" baseline="0" noProof="0" dirty="0">
                <a:ln>
                  <a:noFill/>
                </a:ln>
                <a:solidFill>
                  <a:srgbClr val="000000"/>
                </a:solidFill>
                <a:effectLst/>
                <a:uLnTx/>
                <a:uFillTx/>
                <a:latin typeface="Robot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000000"/>
                </a:solidFill>
                <a:effectLst/>
                <a:uLnTx/>
                <a:uFillTx/>
                <a:latin typeface="Roboto"/>
                <a:ea typeface="+mn-ea"/>
                <a:cs typeface="+mn-cs"/>
              </a:rPr>
              <a:t>There exists at least </a:t>
            </a:r>
            <a:r>
              <a:rPr kumimoji="0" lang="en-US" altLang="zh-CN" sz="2000" b="0" i="0" u="none" strike="noStrike" kern="1200" cap="none" spc="0" normalizeH="0" baseline="0" noProof="0" dirty="0">
                <a:ln>
                  <a:noFill/>
                </a:ln>
                <a:solidFill>
                  <a:srgbClr val="FA91B6">
                    <a:lumMod val="75000"/>
                  </a:srgbClr>
                </a:solidFill>
                <a:effectLst/>
                <a:uLnTx/>
                <a:uFillTx/>
                <a:latin typeface="Roboto"/>
                <a:ea typeface="+mn-ea"/>
                <a:cs typeface="+mn-cs"/>
              </a:rPr>
              <a:t>k</a:t>
            </a:r>
            <a:r>
              <a:rPr kumimoji="0" lang="en-US" altLang="zh-CN" sz="2000" b="0" i="0" u="none" strike="noStrike" kern="1200" cap="none" spc="0" normalizeH="0" baseline="0" noProof="0" dirty="0">
                <a:ln>
                  <a:noFill/>
                </a:ln>
                <a:solidFill>
                  <a:srgbClr val="000000"/>
                </a:solidFill>
                <a:effectLst/>
                <a:uLnTx/>
                <a:uFillTx/>
                <a:latin typeface="Roboto"/>
                <a:ea typeface="+mn-ea"/>
                <a:cs typeface="+mn-cs"/>
              </a:rPr>
              <a:t> neighbors with core number </a:t>
            </a:r>
            <a:r>
              <a:rPr kumimoji="0" lang="en-US" altLang="zh-CN" sz="2000" b="0" i="0" u="none" strike="noStrike" kern="1200" cap="none" spc="0" normalizeH="0" baseline="0" noProof="0" dirty="0">
                <a:ln>
                  <a:noFill/>
                </a:ln>
                <a:solidFill>
                  <a:srgbClr val="FA91B6">
                    <a:lumMod val="75000"/>
                  </a:srgbClr>
                </a:solidFill>
                <a:effectLst/>
                <a:uLnTx/>
                <a:uFillTx/>
                <a:latin typeface="Roboto"/>
                <a:ea typeface="+mn-ea"/>
                <a:cs typeface="+mn-cs"/>
              </a:rPr>
              <a:t>k</a:t>
            </a:r>
            <a:r>
              <a:rPr kumimoji="0" lang="en-US" altLang="zh-CN" sz="2000" b="0" i="0" u="none" strike="noStrike" kern="1200" cap="none" spc="0" normalizeH="0" baseline="0" noProof="0" dirty="0">
                <a:ln>
                  <a:noFill/>
                </a:ln>
                <a:solidFill>
                  <a:srgbClr val="000000"/>
                </a:solidFill>
                <a:effectLst/>
                <a:uLnTx/>
                <a:uFillTx/>
                <a:latin typeface="Robot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000000"/>
                </a:solidFill>
                <a:effectLst/>
                <a:uLnTx/>
                <a:uFillTx/>
                <a:latin typeface="Roboto"/>
                <a:ea typeface="+mn-ea"/>
                <a:cs typeface="+mn-cs"/>
              </a:rPr>
              <a:t>There does not exist </a:t>
            </a:r>
            <a:r>
              <a:rPr kumimoji="0" lang="en-US" altLang="zh-CN" sz="2000" b="0" i="0" u="none" strike="noStrike" kern="1200" cap="none" spc="0" normalizeH="0" baseline="0" noProof="0" dirty="0">
                <a:ln>
                  <a:noFill/>
                </a:ln>
                <a:solidFill>
                  <a:srgbClr val="FA91B6">
                    <a:lumMod val="75000"/>
                  </a:srgbClr>
                </a:solidFill>
                <a:effectLst/>
                <a:uLnTx/>
                <a:uFillTx/>
                <a:latin typeface="Roboto"/>
                <a:ea typeface="+mn-ea"/>
                <a:cs typeface="+mn-cs"/>
              </a:rPr>
              <a:t>k+1</a:t>
            </a:r>
            <a:r>
              <a:rPr kumimoji="0" lang="en-US" altLang="zh-CN" sz="2000" b="0" i="0" u="none" strike="noStrike" kern="1200" cap="none" spc="0" normalizeH="0" baseline="0" noProof="0" dirty="0">
                <a:ln>
                  <a:noFill/>
                </a:ln>
                <a:solidFill>
                  <a:srgbClr val="000000"/>
                </a:solidFill>
                <a:effectLst/>
                <a:uLnTx/>
                <a:uFillTx/>
                <a:latin typeface="Roboto"/>
                <a:ea typeface="+mn-ea"/>
                <a:cs typeface="+mn-cs"/>
              </a:rPr>
              <a:t> neighbors with core number </a:t>
            </a:r>
            <a:r>
              <a:rPr kumimoji="0" lang="en-US" altLang="zh-CN" sz="2000" b="0" i="0" u="none" strike="noStrike" kern="1200" cap="none" spc="0" normalizeH="0" baseline="0" noProof="0" dirty="0">
                <a:ln>
                  <a:noFill/>
                </a:ln>
                <a:solidFill>
                  <a:srgbClr val="FA91B6">
                    <a:lumMod val="75000"/>
                  </a:srgbClr>
                </a:solidFill>
                <a:effectLst/>
                <a:uLnTx/>
                <a:uFillTx/>
                <a:latin typeface="Roboto"/>
                <a:ea typeface="+mn-ea"/>
                <a:cs typeface="+mn-cs"/>
              </a:rPr>
              <a:t>k+1</a:t>
            </a:r>
            <a:r>
              <a:rPr kumimoji="0" lang="en-US" altLang="zh-CN" sz="2000" b="0" i="0" u="none" strike="noStrike" kern="1200" cap="none" spc="0" normalizeH="0" baseline="0" noProof="0" dirty="0">
                <a:ln>
                  <a:noFill/>
                </a:ln>
                <a:solidFill>
                  <a:srgbClr val="000000"/>
                </a:solidFill>
                <a:effectLst/>
                <a:uLnTx/>
                <a:uFillTx/>
                <a:latin typeface="Roboto"/>
                <a:ea typeface="+mn-ea"/>
                <a:cs typeface="+mn-cs"/>
              </a:rPr>
              <a:t>.</a:t>
            </a:r>
            <a:endParaRPr kumimoji="0" lang="es-ES_tradnl" altLang="zh-CN" sz="2000" b="0" i="0" u="none" strike="noStrike" kern="1200" cap="none" spc="0" normalizeH="0" baseline="0" noProof="0" dirty="0">
              <a:ln>
                <a:noFill/>
              </a:ln>
              <a:solidFill>
                <a:srgbClr val="000000"/>
              </a:solidFill>
              <a:effectLst/>
              <a:uLnTx/>
              <a:uFillTx/>
              <a:latin typeface="Roboto"/>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2000" b="0" i="0" u="none" strike="noStrike" kern="1200" cap="none" spc="0" normalizeH="0" baseline="0" noProof="0" dirty="0">
              <a:ln>
                <a:noFill/>
              </a:ln>
              <a:solidFill>
                <a:srgbClr val="000000"/>
              </a:solidFill>
              <a:effectLst/>
              <a:uLnTx/>
              <a:uFillTx/>
              <a:latin typeface="Roboto"/>
              <a:ea typeface="+mn-ea"/>
              <a:cs typeface="+mn-cs"/>
            </a:endParaRPr>
          </a:p>
        </p:txBody>
      </p:sp>
      <p:sp>
        <p:nvSpPr>
          <p:cNvPr id="67" name="Title 36">
            <a:extLst>
              <a:ext uri="{FF2B5EF4-FFF2-40B4-BE49-F238E27FC236}">
                <a16:creationId xmlns:a16="http://schemas.microsoft.com/office/drawing/2014/main" id="{3E536C9F-96A6-5207-87F7-8A6AC486DE67}"/>
              </a:ext>
            </a:extLst>
          </p:cNvPr>
          <p:cNvSpPr>
            <a:spLocks noGrp="1"/>
          </p:cNvSpPr>
          <p:nvPr>
            <p:ph type="title"/>
          </p:nvPr>
        </p:nvSpPr>
        <p:spPr>
          <a:xfrm>
            <a:off x="838200" y="365125"/>
            <a:ext cx="10515600" cy="1325563"/>
          </a:xfrm>
        </p:spPr>
        <p:txBody>
          <a:bodyPr>
            <a:normAutofit/>
          </a:bodyPr>
          <a:lstStyle/>
          <a:p>
            <a:r>
              <a:rPr lang="en-US" altLang="zh-CN" sz="4000" dirty="0"/>
              <a:t>Core Decomposition: Local-view (Converging)</a:t>
            </a:r>
            <a:endParaRPr lang="en-US" sz="4000" dirty="0"/>
          </a:p>
        </p:txBody>
      </p:sp>
    </p:spTree>
    <p:extLst>
      <p:ext uri="{BB962C8B-B14F-4D97-AF65-F5344CB8AC3E}">
        <p14:creationId xmlns:p14="http://schemas.microsoft.com/office/powerpoint/2010/main" val="2264339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grpId="0" nodeType="withEffect">
                                  <p:stCondLst>
                                    <p:cond delay="0"/>
                                  </p:stCondLst>
                                  <p:childTnLst>
                                    <p:animMotion origin="layout" path="M -4.79167E-6 -1.48148E-6 L 0.71875 -0.00347 " pathEditMode="relative" rAng="0" ptsTypes="AA">
                                      <p:cBhvr>
                                        <p:cTn id="6" dur="4000" fill="hold"/>
                                        <p:tgtEl>
                                          <p:spTgt spid="65"/>
                                        </p:tgtEl>
                                        <p:attrNameLst>
                                          <p:attrName>ppt_x</p:attrName>
                                          <p:attrName>ppt_y</p:attrName>
                                        </p:attrNameLst>
                                      </p:cBhvr>
                                      <p:rCtr x="35938" y="-185"/>
                                    </p:animMotion>
                                  </p:childTnLst>
                                </p:cTn>
                              </p:par>
                              <p:par>
                                <p:cTn id="7" presetID="23" presetClass="entr" presetSubtype="16" fill="hold" grpId="0" nodeType="withEffect">
                                  <p:stCondLst>
                                    <p:cond delay="2000"/>
                                  </p:stCondLst>
                                  <p:childTnLst>
                                    <p:set>
                                      <p:cBhvr>
                                        <p:cTn id="8" dur="1" fill="hold">
                                          <p:stCondLst>
                                            <p:cond delay="0"/>
                                          </p:stCondLst>
                                        </p:cTn>
                                        <p:tgtEl>
                                          <p:spTgt spid="62"/>
                                        </p:tgtEl>
                                        <p:attrNameLst>
                                          <p:attrName>style.visibility</p:attrName>
                                        </p:attrNameLst>
                                      </p:cBhvr>
                                      <p:to>
                                        <p:strVal val="visible"/>
                                      </p:to>
                                    </p:set>
                                    <p:anim calcmode="lin" valueType="num">
                                      <p:cBhvr>
                                        <p:cTn id="9" dur="500" fill="hold"/>
                                        <p:tgtEl>
                                          <p:spTgt spid="62"/>
                                        </p:tgtEl>
                                        <p:attrNameLst>
                                          <p:attrName>ppt_w</p:attrName>
                                        </p:attrNameLst>
                                      </p:cBhvr>
                                      <p:tavLst>
                                        <p:tav tm="0">
                                          <p:val>
                                            <p:fltVal val="0"/>
                                          </p:val>
                                        </p:tav>
                                        <p:tav tm="100000">
                                          <p:val>
                                            <p:strVal val="#ppt_w"/>
                                          </p:val>
                                        </p:tav>
                                      </p:tavLst>
                                    </p:anim>
                                    <p:anim calcmode="lin" valueType="num">
                                      <p:cBhvr>
                                        <p:cTn id="10" dur="500" fill="hold"/>
                                        <p:tgtEl>
                                          <p:spTgt spid="62"/>
                                        </p:tgtEl>
                                        <p:attrNameLst>
                                          <p:attrName>ppt_h</p:attrName>
                                        </p:attrNameLst>
                                      </p:cBhvr>
                                      <p:tavLst>
                                        <p:tav tm="0">
                                          <p:val>
                                            <p:fltVal val="0"/>
                                          </p:val>
                                        </p:tav>
                                        <p:tav tm="100000">
                                          <p:val>
                                            <p:strVal val="#ppt_h"/>
                                          </p:val>
                                        </p:tav>
                                      </p:tavLst>
                                    </p:anim>
                                  </p:childTnLst>
                                </p:cTn>
                              </p:par>
                              <p:par>
                                <p:cTn id="11" presetID="3" presetClass="emph" presetSubtype="2" fill="hold" grpId="1" nodeType="withEffect">
                                  <p:stCondLst>
                                    <p:cond delay="2000"/>
                                  </p:stCondLst>
                                  <p:childTnLst>
                                    <p:animClr clrSpc="rgb" dir="cw">
                                      <p:cBhvr override="childStyle">
                                        <p:cTn id="12" dur="500" fill="hold"/>
                                        <p:tgtEl>
                                          <p:spTgt spid="62"/>
                                        </p:tgtEl>
                                        <p:attrNameLst>
                                          <p:attrName>style.color</p:attrName>
                                        </p:attrNameLst>
                                      </p:cBhvr>
                                      <p:to>
                                        <a:srgbClr val="B23121"/>
                                      </p:to>
                                    </p:animClr>
                                  </p:childTnLst>
                                </p:cTn>
                              </p:par>
                              <p:par>
                                <p:cTn id="13" presetID="41" presetClass="entr" presetSubtype="0" fill="hold" grpId="0" nodeType="withEffect">
                                  <p:stCondLst>
                                    <p:cond delay="2000"/>
                                  </p:stCondLst>
                                  <p:childTnLst>
                                    <p:set>
                                      <p:cBhvr>
                                        <p:cTn id="14" dur="1" fill="hold">
                                          <p:stCondLst>
                                            <p:cond delay="0"/>
                                          </p:stCondLst>
                                        </p:cTn>
                                        <p:tgtEl>
                                          <p:spTgt spid="69"/>
                                        </p:tgtEl>
                                        <p:attrNameLst>
                                          <p:attrName>style.visibility</p:attrName>
                                        </p:attrNameLst>
                                      </p:cBhvr>
                                      <p:to>
                                        <p:strVal val="visible"/>
                                      </p:to>
                                    </p:set>
                                    <p:anim calcmode="lin" valueType="num">
                                      <p:cBhvr>
                                        <p:cTn id="15" dur="500" fill="hold"/>
                                        <p:tgtEl>
                                          <p:spTgt spid="69"/>
                                        </p:tgtEl>
                                        <p:attrNameLst>
                                          <p:attrName>ppt_x</p:attrName>
                                        </p:attrNameLst>
                                      </p:cBhvr>
                                      <p:tavLst>
                                        <p:tav tm="0">
                                          <p:val>
                                            <p:strVal val="#ppt_x"/>
                                          </p:val>
                                        </p:tav>
                                        <p:tav tm="50000">
                                          <p:val>
                                            <p:strVal val="#ppt_x+.1"/>
                                          </p:val>
                                        </p:tav>
                                        <p:tav tm="100000">
                                          <p:val>
                                            <p:strVal val="#ppt_x"/>
                                          </p:val>
                                        </p:tav>
                                      </p:tavLst>
                                    </p:anim>
                                    <p:anim calcmode="lin" valueType="num">
                                      <p:cBhvr>
                                        <p:cTn id="16" dur="500" fill="hold"/>
                                        <p:tgtEl>
                                          <p:spTgt spid="69"/>
                                        </p:tgtEl>
                                        <p:attrNameLst>
                                          <p:attrName>ppt_y</p:attrName>
                                        </p:attrNameLst>
                                      </p:cBhvr>
                                      <p:tavLst>
                                        <p:tav tm="0">
                                          <p:val>
                                            <p:strVal val="#ppt_y"/>
                                          </p:val>
                                        </p:tav>
                                        <p:tav tm="100000">
                                          <p:val>
                                            <p:strVal val="#ppt_y"/>
                                          </p:val>
                                        </p:tav>
                                      </p:tavLst>
                                    </p:anim>
                                    <p:anim calcmode="lin" valueType="num">
                                      <p:cBhvr>
                                        <p:cTn id="17" dur="500" fill="hold"/>
                                        <p:tgtEl>
                                          <p:spTgt spid="69"/>
                                        </p:tgtEl>
                                        <p:attrNameLst>
                                          <p:attrName>ppt_h</p:attrName>
                                        </p:attrNameLst>
                                      </p:cBhvr>
                                      <p:tavLst>
                                        <p:tav tm="0">
                                          <p:val>
                                            <p:strVal val="#ppt_h/10"/>
                                          </p:val>
                                        </p:tav>
                                        <p:tav tm="50000">
                                          <p:val>
                                            <p:strVal val="#ppt_h+.01"/>
                                          </p:val>
                                        </p:tav>
                                        <p:tav tm="100000">
                                          <p:val>
                                            <p:strVal val="#ppt_h"/>
                                          </p:val>
                                        </p:tav>
                                      </p:tavLst>
                                    </p:anim>
                                    <p:anim calcmode="lin" valueType="num">
                                      <p:cBhvr>
                                        <p:cTn id="18" dur="500" fill="hold"/>
                                        <p:tgtEl>
                                          <p:spTgt spid="69"/>
                                        </p:tgtEl>
                                        <p:attrNameLst>
                                          <p:attrName>ppt_w</p:attrName>
                                        </p:attrNameLst>
                                      </p:cBhvr>
                                      <p:tavLst>
                                        <p:tav tm="0">
                                          <p:val>
                                            <p:strVal val="#ppt_w/10"/>
                                          </p:val>
                                        </p:tav>
                                        <p:tav tm="50000">
                                          <p:val>
                                            <p:strVal val="#ppt_w+.01"/>
                                          </p:val>
                                        </p:tav>
                                        <p:tav tm="100000">
                                          <p:val>
                                            <p:strVal val="#ppt_w"/>
                                          </p:val>
                                        </p:tav>
                                      </p:tavLst>
                                    </p:anim>
                                    <p:animEffect transition="in" filter="fade">
                                      <p:cBhvr>
                                        <p:cTn id="19" dur="500" tmFilter="0,0; .5, 1; 1, 1"/>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animBg="1"/>
      <p:bldP spid="62" grpId="0" animBg="1"/>
      <p:bldP spid="62" grpId="1" animBg="1"/>
      <p:bldP spid="69"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p:cNvSpPr txBox="1"/>
          <p:nvPr/>
        </p:nvSpPr>
        <p:spPr>
          <a:xfrm>
            <a:off x="10597665" y="4139297"/>
            <a:ext cx="756135" cy="553998"/>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000" b="1" i="1" u="none" strike="noStrike" kern="1200" cap="none" spc="0" normalizeH="0" baseline="0" noProof="0" dirty="0">
                <a:ln>
                  <a:noFill/>
                </a:ln>
                <a:solidFill>
                  <a:srgbClr val="FA91B6">
                    <a:lumMod val="75000"/>
                  </a:srgbClr>
                </a:solidFill>
                <a:effectLst/>
                <a:uLnTx/>
                <a:uFillTx/>
                <a:latin typeface="Roboto"/>
                <a:ea typeface="+mn-ea"/>
                <a:cs typeface="+mn-cs"/>
              </a:rPr>
              <a:t>True</a:t>
            </a:r>
          </a:p>
        </p:txBody>
      </p:sp>
      <p:sp>
        <p:nvSpPr>
          <p:cNvPr id="70" name="Rectangle 27"/>
          <p:cNvSpPr/>
          <p:nvPr/>
        </p:nvSpPr>
        <p:spPr>
          <a:xfrm>
            <a:off x="838200" y="4875648"/>
            <a:ext cx="10874787" cy="432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white"/>
              </a:solidFill>
              <a:effectLst/>
              <a:uLnTx/>
              <a:uFillTx/>
              <a:latin typeface="Roboto"/>
              <a:ea typeface="+mn-ea"/>
              <a:cs typeface="+mn-cs"/>
            </a:endParaRPr>
          </a:p>
        </p:txBody>
      </p:sp>
      <p:sp>
        <p:nvSpPr>
          <p:cNvPr id="28" name="Rectangle 27"/>
          <p:cNvSpPr/>
          <p:nvPr/>
        </p:nvSpPr>
        <p:spPr>
          <a:xfrm>
            <a:off x="838200" y="4875648"/>
            <a:ext cx="1069200" cy="432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white"/>
                </a:solidFill>
                <a:effectLst/>
                <a:uLnTx/>
                <a:uFillTx/>
                <a:latin typeface="Roboto"/>
                <a:ea typeface="+mn-ea"/>
                <a:cs typeface="+mn-cs"/>
              </a:rPr>
              <a:t>ID</a:t>
            </a:r>
            <a:endParaRPr kumimoji="0" lang="en-US" sz="1800" b="1" i="0" u="none" strike="noStrike" kern="1200" cap="none" spc="0" normalizeH="0" baseline="0" noProof="0" dirty="0">
              <a:ln>
                <a:noFill/>
              </a:ln>
              <a:solidFill>
                <a:prstClr val="white"/>
              </a:solidFill>
              <a:effectLst/>
              <a:uLnTx/>
              <a:uFillTx/>
              <a:latin typeface="Roboto"/>
              <a:ea typeface="+mn-ea"/>
              <a:cs typeface="+mn-cs"/>
            </a:endParaRPr>
          </a:p>
        </p:txBody>
      </p:sp>
      <p:sp>
        <p:nvSpPr>
          <p:cNvPr id="33" name="Footer Placeholder 32">
            <a:extLst>
              <a:ext uri="{FF2B5EF4-FFF2-40B4-BE49-F238E27FC236}">
                <a16:creationId xmlns:a16="http://schemas.microsoft.com/office/drawing/2014/main" id="{D9D473C0-C9CB-4310-CA3F-3FCB470B130C}"/>
              </a:ext>
            </a:extLst>
          </p:cNvPr>
          <p:cNvSpPr>
            <a:spLocks noGrp="1"/>
          </p:cNvSpPr>
          <p:nvPr>
            <p:ph type="ftr"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AU" sz="1200" b="1" i="0" u="none" strike="noStrike" kern="1200" cap="none" spc="0" normalizeH="0" baseline="0" noProof="0">
                <a:ln>
                  <a:noFill/>
                </a:ln>
                <a:solidFill>
                  <a:srgbClr val="737373"/>
                </a:solidFill>
                <a:effectLst/>
                <a:uLnTx/>
                <a:uFillTx/>
                <a:latin typeface="Clancy Bold"/>
                <a:ea typeface="+mn-ea"/>
                <a:cs typeface="+mn-cs"/>
              </a:rPr>
              <a:t>22T2</a:t>
            </a:r>
            <a:endParaRPr kumimoji="0" lang="en-AU" sz="1200" b="1" i="0" u="none" strike="noStrike" kern="1200" cap="none" spc="0" normalizeH="0" baseline="0" noProof="0" dirty="0">
              <a:ln>
                <a:noFill/>
              </a:ln>
              <a:solidFill>
                <a:srgbClr val="737373"/>
              </a:solidFill>
              <a:effectLst/>
              <a:uLnTx/>
              <a:uFillTx/>
              <a:latin typeface="Clancy Bold"/>
              <a:ea typeface="+mn-ea"/>
              <a:cs typeface="+mn-cs"/>
            </a:endParaRPr>
          </a:p>
        </p:txBody>
      </p:sp>
      <p:sp>
        <p:nvSpPr>
          <p:cNvPr id="34" name="Slide Number Placeholder 33">
            <a:extLst>
              <a:ext uri="{FF2B5EF4-FFF2-40B4-BE49-F238E27FC236}">
                <a16:creationId xmlns:a16="http://schemas.microsoft.com/office/drawing/2014/main" id="{277B8426-CBC2-5E4F-4AEA-6F72C9147298}"/>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009375D7-070A-4959-9224-FB5E66F2B1B3}" type="slidenum">
              <a:rPr kumimoji="0" lang="en-AU" sz="1200" b="1" i="0" u="none" strike="noStrike" kern="1200" cap="none" spc="0" normalizeH="0" baseline="0" noProof="0" smtClean="0">
                <a:ln>
                  <a:noFill/>
                </a:ln>
                <a:solidFill>
                  <a:srgbClr val="000000"/>
                </a:solidFill>
                <a:effectLst/>
                <a:uLnTx/>
                <a:uFillTx/>
                <a:latin typeface="Clancy Bold"/>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62</a:t>
            </a:fld>
            <a:endParaRPr kumimoji="0" lang="en-AU" sz="1200" b="1" i="0" u="none" strike="noStrike" kern="1200" cap="none" spc="0" normalizeH="0" baseline="0" noProof="0" dirty="0">
              <a:ln>
                <a:noFill/>
              </a:ln>
              <a:solidFill>
                <a:srgbClr val="000000"/>
              </a:solidFill>
              <a:effectLst/>
              <a:uLnTx/>
              <a:uFillTx/>
              <a:latin typeface="Clancy Bold"/>
              <a:ea typeface="+mn-ea"/>
              <a:cs typeface="+mn-cs"/>
            </a:endParaRPr>
          </a:p>
        </p:txBody>
      </p:sp>
      <p:sp>
        <p:nvSpPr>
          <p:cNvPr id="4" name="Oval 3"/>
          <p:cNvSpPr/>
          <p:nvPr/>
        </p:nvSpPr>
        <p:spPr>
          <a:xfrm>
            <a:off x="1454985" y="1968389"/>
            <a:ext cx="433952" cy="433952"/>
          </a:xfrm>
          <a:prstGeom prst="ellipse">
            <a:avLst/>
          </a:prstGeom>
        </p:spPr>
        <p:style>
          <a:lnRef idx="2">
            <a:schemeClr val="dk1"/>
          </a:lnRef>
          <a:fillRef idx="1">
            <a:schemeClr val="lt1"/>
          </a:fillRef>
          <a:effectRef idx="0">
            <a:schemeClr val="dk1"/>
          </a:effectRef>
          <a:fontRef idx="minor">
            <a:schemeClr val="dk1"/>
          </a:fontRef>
        </p:style>
        <p:txBody>
          <a:bodyPr lIns="36000" tIns="0" rIns="0" b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Roboto"/>
                <a:ea typeface="+mn-ea"/>
                <a:cs typeface="+mn-cs"/>
              </a:rPr>
              <a:t>v</a:t>
            </a:r>
            <a:r>
              <a:rPr kumimoji="0" lang="en-US" sz="1800" b="0" i="0" u="none" strike="noStrike" kern="1200" cap="none" spc="0" normalizeH="0" baseline="-25000" noProof="0" dirty="0">
                <a:ln>
                  <a:noFill/>
                </a:ln>
                <a:solidFill>
                  <a:srgbClr val="000000"/>
                </a:solidFill>
                <a:effectLst/>
                <a:uLnTx/>
                <a:uFillTx/>
                <a:latin typeface="Roboto"/>
                <a:ea typeface="+mn-ea"/>
                <a:cs typeface="+mn-cs"/>
              </a:rPr>
              <a:t>0</a:t>
            </a:r>
          </a:p>
        </p:txBody>
      </p:sp>
      <p:sp>
        <p:nvSpPr>
          <p:cNvPr id="5" name="Oval 4"/>
          <p:cNvSpPr/>
          <p:nvPr/>
        </p:nvSpPr>
        <p:spPr>
          <a:xfrm>
            <a:off x="838200" y="2744417"/>
            <a:ext cx="433952" cy="433952"/>
          </a:xfrm>
          <a:prstGeom prst="ellipse">
            <a:avLst/>
          </a:prstGeom>
        </p:spPr>
        <p:style>
          <a:lnRef idx="2">
            <a:schemeClr val="dk1"/>
          </a:lnRef>
          <a:fillRef idx="1">
            <a:schemeClr val="lt1"/>
          </a:fillRef>
          <a:effectRef idx="0">
            <a:schemeClr val="dk1"/>
          </a:effectRef>
          <a:fontRef idx="minor">
            <a:schemeClr val="dk1"/>
          </a:fontRef>
        </p:style>
        <p:txBody>
          <a:bodyPr lIns="36000" tIns="0" rIns="0" b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Roboto"/>
                <a:ea typeface="+mn-ea"/>
                <a:cs typeface="+mn-cs"/>
              </a:rPr>
              <a:t>v</a:t>
            </a:r>
            <a:r>
              <a:rPr kumimoji="0" lang="en-US" sz="1800" b="0" i="0" u="none" strike="noStrike" kern="1200" cap="none" spc="0" normalizeH="0" baseline="-25000" noProof="0" dirty="0">
                <a:ln>
                  <a:noFill/>
                </a:ln>
                <a:solidFill>
                  <a:srgbClr val="000000"/>
                </a:solidFill>
                <a:effectLst/>
                <a:uLnTx/>
                <a:uFillTx/>
                <a:latin typeface="Roboto"/>
                <a:ea typeface="+mn-ea"/>
                <a:cs typeface="+mn-cs"/>
              </a:rPr>
              <a:t>1</a:t>
            </a:r>
            <a:r>
              <a:rPr kumimoji="0" lang="zh-CN" altLang="en-US" sz="1800" b="0" i="0" u="none" strike="noStrike" kern="1200" cap="none" spc="0" normalizeH="0" baseline="-25000" noProof="0" dirty="0">
                <a:ln>
                  <a:noFill/>
                </a:ln>
                <a:solidFill>
                  <a:srgbClr val="000000"/>
                </a:solidFill>
                <a:effectLst/>
                <a:uLnTx/>
                <a:uFillTx/>
                <a:latin typeface="Roboto"/>
                <a:ea typeface="+mn-ea"/>
                <a:cs typeface="+mn-cs"/>
              </a:rPr>
              <a:t> </a:t>
            </a:r>
            <a:endParaRPr kumimoji="0" lang="en-US" sz="1800" b="0" i="0" u="none" strike="noStrike" kern="1200" cap="none" spc="0" normalizeH="0" baseline="-25000" noProof="0" dirty="0">
              <a:ln>
                <a:noFill/>
              </a:ln>
              <a:solidFill>
                <a:srgbClr val="000000"/>
              </a:solidFill>
              <a:effectLst/>
              <a:uLnTx/>
              <a:uFillTx/>
              <a:latin typeface="Roboto"/>
              <a:ea typeface="+mn-ea"/>
              <a:cs typeface="+mn-cs"/>
            </a:endParaRPr>
          </a:p>
        </p:txBody>
      </p:sp>
      <p:sp>
        <p:nvSpPr>
          <p:cNvPr id="6" name="Oval 5"/>
          <p:cNvSpPr/>
          <p:nvPr/>
        </p:nvSpPr>
        <p:spPr>
          <a:xfrm>
            <a:off x="2731004" y="1924585"/>
            <a:ext cx="433952" cy="433952"/>
          </a:xfrm>
          <a:prstGeom prst="ellipse">
            <a:avLst/>
          </a:prstGeom>
        </p:spPr>
        <p:style>
          <a:lnRef idx="2">
            <a:schemeClr val="dk1"/>
          </a:lnRef>
          <a:fillRef idx="1">
            <a:schemeClr val="lt1"/>
          </a:fillRef>
          <a:effectRef idx="0">
            <a:schemeClr val="dk1"/>
          </a:effectRef>
          <a:fontRef idx="minor">
            <a:schemeClr val="dk1"/>
          </a:fontRef>
        </p:style>
        <p:txBody>
          <a:bodyPr lIns="36000" tIns="0" rIns="0" b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Roboto"/>
                <a:ea typeface="+mn-ea"/>
                <a:cs typeface="+mn-cs"/>
              </a:rPr>
              <a:t>v</a:t>
            </a:r>
            <a:r>
              <a:rPr kumimoji="0" lang="en-US" sz="1800" b="0" i="0" u="none" strike="noStrike" kern="1200" cap="none" spc="0" normalizeH="0" baseline="-25000" noProof="0" dirty="0">
                <a:ln>
                  <a:noFill/>
                </a:ln>
                <a:solidFill>
                  <a:srgbClr val="000000"/>
                </a:solidFill>
                <a:effectLst/>
                <a:uLnTx/>
                <a:uFillTx/>
                <a:latin typeface="Roboto"/>
                <a:ea typeface="+mn-ea"/>
                <a:cs typeface="+mn-cs"/>
              </a:rPr>
              <a:t>6</a:t>
            </a:r>
            <a:endParaRPr kumimoji="0" lang="en-US" sz="1800" b="0" i="0" u="none" strike="noStrike" kern="1200" cap="none" spc="0" normalizeH="0" baseline="0" noProof="0" dirty="0">
              <a:ln>
                <a:noFill/>
              </a:ln>
              <a:solidFill>
                <a:srgbClr val="000000"/>
              </a:solidFill>
              <a:effectLst/>
              <a:uLnTx/>
              <a:uFillTx/>
              <a:latin typeface="Roboto"/>
              <a:ea typeface="+mn-ea"/>
              <a:cs typeface="+mn-cs"/>
            </a:endParaRPr>
          </a:p>
        </p:txBody>
      </p:sp>
      <p:sp>
        <p:nvSpPr>
          <p:cNvPr id="7" name="Oval 6"/>
          <p:cNvSpPr/>
          <p:nvPr/>
        </p:nvSpPr>
        <p:spPr>
          <a:xfrm>
            <a:off x="2147569" y="2590992"/>
            <a:ext cx="433952" cy="433952"/>
          </a:xfrm>
          <a:prstGeom prst="ellipse">
            <a:avLst/>
          </a:prstGeom>
        </p:spPr>
        <p:style>
          <a:lnRef idx="2">
            <a:schemeClr val="dk1"/>
          </a:lnRef>
          <a:fillRef idx="1">
            <a:schemeClr val="lt1"/>
          </a:fillRef>
          <a:effectRef idx="0">
            <a:schemeClr val="dk1"/>
          </a:effectRef>
          <a:fontRef idx="minor">
            <a:schemeClr val="dk1"/>
          </a:fontRef>
        </p:style>
        <p:txBody>
          <a:bodyPr lIns="36000" tIns="0" rIns="0" b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Roboto"/>
                <a:ea typeface="+mn-ea"/>
                <a:cs typeface="+mn-cs"/>
              </a:rPr>
              <a:t>v</a:t>
            </a:r>
            <a:r>
              <a:rPr kumimoji="0" lang="en-US" sz="1800" b="0" i="0" u="none" strike="noStrike" kern="1200" cap="none" spc="0" normalizeH="0" baseline="-25000" noProof="0" dirty="0">
                <a:ln>
                  <a:noFill/>
                </a:ln>
                <a:solidFill>
                  <a:srgbClr val="000000"/>
                </a:solidFill>
                <a:effectLst/>
                <a:uLnTx/>
                <a:uFillTx/>
                <a:latin typeface="Roboto"/>
                <a:ea typeface="+mn-ea"/>
                <a:cs typeface="+mn-cs"/>
              </a:rPr>
              <a:t>3</a:t>
            </a:r>
            <a:endParaRPr kumimoji="0" lang="en-US" sz="1800" b="0" i="0" u="none" strike="noStrike" kern="1200" cap="none" spc="0" normalizeH="0" baseline="0" noProof="0" dirty="0">
              <a:ln>
                <a:noFill/>
              </a:ln>
              <a:solidFill>
                <a:srgbClr val="000000"/>
              </a:solidFill>
              <a:effectLst/>
              <a:uLnTx/>
              <a:uFillTx/>
              <a:latin typeface="Roboto"/>
              <a:ea typeface="+mn-ea"/>
              <a:cs typeface="+mn-cs"/>
            </a:endParaRPr>
          </a:p>
        </p:txBody>
      </p:sp>
      <p:sp>
        <p:nvSpPr>
          <p:cNvPr id="8" name="Oval 7"/>
          <p:cNvSpPr/>
          <p:nvPr/>
        </p:nvSpPr>
        <p:spPr>
          <a:xfrm>
            <a:off x="1584301" y="3364860"/>
            <a:ext cx="433952" cy="433952"/>
          </a:xfrm>
          <a:prstGeom prst="ellipse">
            <a:avLst/>
          </a:prstGeom>
        </p:spPr>
        <p:style>
          <a:lnRef idx="2">
            <a:schemeClr val="dk1"/>
          </a:lnRef>
          <a:fillRef idx="1">
            <a:schemeClr val="lt1"/>
          </a:fillRef>
          <a:effectRef idx="0">
            <a:schemeClr val="dk1"/>
          </a:effectRef>
          <a:fontRef idx="minor">
            <a:schemeClr val="dk1"/>
          </a:fontRef>
        </p:style>
        <p:txBody>
          <a:bodyPr lIns="36000" tIns="0" rIns="0" b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Roboto"/>
                <a:ea typeface="+mn-ea"/>
                <a:cs typeface="+mn-cs"/>
              </a:rPr>
              <a:t>v</a:t>
            </a:r>
            <a:r>
              <a:rPr kumimoji="0" lang="en-US" sz="1800" b="0" i="0" u="none" strike="noStrike" kern="1200" cap="none" spc="0" normalizeH="0" baseline="-25000" noProof="0" dirty="0">
                <a:ln>
                  <a:noFill/>
                </a:ln>
                <a:solidFill>
                  <a:srgbClr val="000000"/>
                </a:solidFill>
                <a:effectLst/>
                <a:uLnTx/>
                <a:uFillTx/>
                <a:latin typeface="Roboto"/>
                <a:ea typeface="+mn-ea"/>
                <a:cs typeface="+mn-cs"/>
              </a:rPr>
              <a:t>2</a:t>
            </a:r>
          </a:p>
        </p:txBody>
      </p:sp>
      <p:sp>
        <p:nvSpPr>
          <p:cNvPr id="9" name="Oval 8"/>
          <p:cNvSpPr/>
          <p:nvPr/>
        </p:nvSpPr>
        <p:spPr>
          <a:xfrm>
            <a:off x="2679061" y="3216734"/>
            <a:ext cx="433952" cy="433952"/>
          </a:xfrm>
          <a:prstGeom prst="ellipse">
            <a:avLst/>
          </a:prstGeom>
        </p:spPr>
        <p:style>
          <a:lnRef idx="2">
            <a:schemeClr val="dk1"/>
          </a:lnRef>
          <a:fillRef idx="1">
            <a:schemeClr val="lt1"/>
          </a:fillRef>
          <a:effectRef idx="0">
            <a:schemeClr val="dk1"/>
          </a:effectRef>
          <a:fontRef idx="minor">
            <a:schemeClr val="dk1"/>
          </a:fontRef>
        </p:style>
        <p:txBody>
          <a:bodyPr lIns="36000" tIns="0" rIns="0" b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Roboto"/>
                <a:ea typeface="+mn-ea"/>
                <a:cs typeface="+mn-cs"/>
              </a:rPr>
              <a:t>v</a:t>
            </a:r>
            <a:r>
              <a:rPr kumimoji="0" lang="en-US" sz="1800" b="0" i="0" u="none" strike="noStrike" kern="1200" cap="none" spc="0" normalizeH="0" baseline="-25000" noProof="0" dirty="0">
                <a:ln>
                  <a:noFill/>
                </a:ln>
                <a:solidFill>
                  <a:srgbClr val="000000"/>
                </a:solidFill>
                <a:effectLst/>
                <a:uLnTx/>
                <a:uFillTx/>
                <a:latin typeface="Roboto"/>
                <a:ea typeface="+mn-ea"/>
                <a:cs typeface="+mn-cs"/>
              </a:rPr>
              <a:t>4</a:t>
            </a:r>
            <a:endParaRPr kumimoji="0" lang="en-US" sz="1800" b="0" i="0" u="none" strike="noStrike" kern="1200" cap="none" spc="0" normalizeH="0" baseline="0" noProof="0" dirty="0">
              <a:ln>
                <a:noFill/>
              </a:ln>
              <a:solidFill>
                <a:srgbClr val="000000"/>
              </a:solidFill>
              <a:effectLst/>
              <a:uLnTx/>
              <a:uFillTx/>
              <a:latin typeface="Roboto"/>
              <a:ea typeface="+mn-ea"/>
              <a:cs typeface="+mn-cs"/>
            </a:endParaRPr>
          </a:p>
        </p:txBody>
      </p:sp>
      <p:sp>
        <p:nvSpPr>
          <p:cNvPr id="10" name="Oval 9"/>
          <p:cNvSpPr/>
          <p:nvPr/>
        </p:nvSpPr>
        <p:spPr>
          <a:xfrm>
            <a:off x="3704703" y="1963023"/>
            <a:ext cx="433952" cy="433952"/>
          </a:xfrm>
          <a:prstGeom prst="ellipse">
            <a:avLst/>
          </a:prstGeom>
        </p:spPr>
        <p:style>
          <a:lnRef idx="2">
            <a:schemeClr val="dk1"/>
          </a:lnRef>
          <a:fillRef idx="1">
            <a:schemeClr val="lt1"/>
          </a:fillRef>
          <a:effectRef idx="0">
            <a:schemeClr val="dk1"/>
          </a:effectRef>
          <a:fontRef idx="minor">
            <a:schemeClr val="dk1"/>
          </a:fontRef>
        </p:style>
        <p:txBody>
          <a:bodyPr lIns="36000" tIns="0" rIns="0" b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Roboto"/>
                <a:ea typeface="+mn-ea"/>
                <a:cs typeface="+mn-cs"/>
              </a:rPr>
              <a:t>v</a:t>
            </a:r>
            <a:r>
              <a:rPr kumimoji="0" lang="en-US" sz="1800" b="0" i="0" u="none" strike="noStrike" kern="1200" cap="none" spc="0" normalizeH="0" baseline="-25000" noProof="0" dirty="0">
                <a:ln>
                  <a:noFill/>
                </a:ln>
                <a:solidFill>
                  <a:srgbClr val="000000"/>
                </a:solidFill>
                <a:effectLst/>
                <a:uLnTx/>
                <a:uFillTx/>
                <a:latin typeface="Roboto"/>
                <a:ea typeface="+mn-ea"/>
                <a:cs typeface="+mn-cs"/>
              </a:rPr>
              <a:t>7</a:t>
            </a:r>
            <a:endParaRPr kumimoji="0" lang="en-US" sz="1800" b="0" i="0" u="none" strike="noStrike" kern="1200" cap="none" spc="0" normalizeH="0" baseline="0" noProof="0" dirty="0">
              <a:ln>
                <a:noFill/>
              </a:ln>
              <a:solidFill>
                <a:srgbClr val="000000"/>
              </a:solidFill>
              <a:effectLst/>
              <a:uLnTx/>
              <a:uFillTx/>
              <a:latin typeface="Roboto"/>
              <a:ea typeface="+mn-ea"/>
              <a:cs typeface="+mn-cs"/>
            </a:endParaRPr>
          </a:p>
        </p:txBody>
      </p:sp>
      <p:sp>
        <p:nvSpPr>
          <p:cNvPr id="11" name="Oval 10"/>
          <p:cNvSpPr/>
          <p:nvPr/>
        </p:nvSpPr>
        <p:spPr>
          <a:xfrm>
            <a:off x="3210554" y="2595208"/>
            <a:ext cx="433952" cy="433952"/>
          </a:xfrm>
          <a:prstGeom prst="ellipse">
            <a:avLst/>
          </a:prstGeom>
        </p:spPr>
        <p:style>
          <a:lnRef idx="2">
            <a:schemeClr val="dk1"/>
          </a:lnRef>
          <a:fillRef idx="1">
            <a:schemeClr val="lt1"/>
          </a:fillRef>
          <a:effectRef idx="0">
            <a:schemeClr val="dk1"/>
          </a:effectRef>
          <a:fontRef idx="minor">
            <a:schemeClr val="dk1"/>
          </a:fontRef>
        </p:style>
        <p:txBody>
          <a:bodyPr lIns="36000" tIns="0" rIns="0" b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Roboto"/>
                <a:ea typeface="+mn-ea"/>
                <a:cs typeface="+mn-cs"/>
              </a:rPr>
              <a:t>v</a:t>
            </a:r>
            <a:r>
              <a:rPr kumimoji="0" lang="en-US" sz="1800" b="0" i="0" u="none" strike="noStrike" kern="1200" cap="none" spc="0" normalizeH="0" baseline="-25000" noProof="0" dirty="0">
                <a:ln>
                  <a:noFill/>
                </a:ln>
                <a:solidFill>
                  <a:srgbClr val="000000"/>
                </a:solidFill>
                <a:effectLst/>
                <a:uLnTx/>
                <a:uFillTx/>
                <a:latin typeface="Roboto"/>
                <a:ea typeface="+mn-ea"/>
                <a:cs typeface="+mn-cs"/>
              </a:rPr>
              <a:t>5</a:t>
            </a:r>
            <a:endParaRPr kumimoji="0" lang="en-US" sz="1800" b="0" i="0" u="none" strike="noStrike" kern="1200" cap="none" spc="0" normalizeH="0" baseline="0" noProof="0" dirty="0">
              <a:ln>
                <a:noFill/>
              </a:ln>
              <a:solidFill>
                <a:srgbClr val="000000"/>
              </a:solidFill>
              <a:effectLst/>
              <a:uLnTx/>
              <a:uFillTx/>
              <a:latin typeface="Roboto"/>
              <a:ea typeface="+mn-ea"/>
              <a:cs typeface="+mn-cs"/>
            </a:endParaRPr>
          </a:p>
        </p:txBody>
      </p:sp>
      <p:sp>
        <p:nvSpPr>
          <p:cNvPr id="12" name="Oval 11"/>
          <p:cNvSpPr/>
          <p:nvPr/>
        </p:nvSpPr>
        <p:spPr>
          <a:xfrm>
            <a:off x="3704703" y="3101493"/>
            <a:ext cx="433952" cy="433952"/>
          </a:xfrm>
          <a:prstGeom prst="ellipse">
            <a:avLst/>
          </a:prstGeom>
        </p:spPr>
        <p:style>
          <a:lnRef idx="2">
            <a:schemeClr val="dk1"/>
          </a:lnRef>
          <a:fillRef idx="1">
            <a:schemeClr val="lt1"/>
          </a:fillRef>
          <a:effectRef idx="0">
            <a:schemeClr val="dk1"/>
          </a:effectRef>
          <a:fontRef idx="minor">
            <a:schemeClr val="dk1"/>
          </a:fontRef>
        </p:style>
        <p:txBody>
          <a:bodyPr lIns="36000" tIns="0" rIns="0" b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Roboto"/>
                <a:ea typeface="+mn-ea"/>
                <a:cs typeface="+mn-cs"/>
              </a:rPr>
              <a:t>v</a:t>
            </a:r>
            <a:r>
              <a:rPr kumimoji="0" lang="en-US" sz="1800" b="0" i="0" u="none" strike="noStrike" kern="1200" cap="none" spc="0" normalizeH="0" baseline="-25000" noProof="0" dirty="0">
                <a:ln>
                  <a:noFill/>
                </a:ln>
                <a:solidFill>
                  <a:srgbClr val="000000"/>
                </a:solidFill>
                <a:effectLst/>
                <a:uLnTx/>
                <a:uFillTx/>
                <a:latin typeface="Roboto"/>
                <a:ea typeface="+mn-ea"/>
                <a:cs typeface="+mn-cs"/>
              </a:rPr>
              <a:t>8</a:t>
            </a:r>
            <a:endParaRPr kumimoji="0" lang="en-US" sz="1800" b="0" i="0" u="none" strike="noStrike" kern="1200" cap="none" spc="0" normalizeH="0" baseline="0" noProof="0" dirty="0">
              <a:ln>
                <a:noFill/>
              </a:ln>
              <a:solidFill>
                <a:srgbClr val="000000"/>
              </a:solidFill>
              <a:effectLst/>
              <a:uLnTx/>
              <a:uFillTx/>
              <a:latin typeface="Roboto"/>
              <a:ea typeface="+mn-ea"/>
              <a:cs typeface="+mn-cs"/>
            </a:endParaRPr>
          </a:p>
        </p:txBody>
      </p:sp>
      <p:cxnSp>
        <p:nvCxnSpPr>
          <p:cNvPr id="13" name="Straight Connector 12"/>
          <p:cNvCxnSpPr>
            <a:stCxn id="6" idx="3"/>
            <a:endCxn id="7" idx="7"/>
          </p:cNvCxnSpPr>
          <p:nvPr/>
        </p:nvCxnSpPr>
        <p:spPr>
          <a:xfrm flipH="1">
            <a:off x="1208601" y="2338790"/>
            <a:ext cx="309935" cy="469178"/>
          </a:xfrm>
          <a:prstGeom prst="line">
            <a:avLst/>
          </a:prstGeom>
        </p:spPr>
        <p:style>
          <a:lnRef idx="2">
            <a:schemeClr val="dk1"/>
          </a:lnRef>
          <a:fillRef idx="0">
            <a:schemeClr val="dk1"/>
          </a:fillRef>
          <a:effectRef idx="1">
            <a:schemeClr val="dk1"/>
          </a:effectRef>
          <a:fontRef idx="minor">
            <a:schemeClr val="tx1"/>
          </a:fontRef>
        </p:style>
      </p:cxnSp>
      <p:cxnSp>
        <p:nvCxnSpPr>
          <p:cNvPr id="14" name="Straight Connector 13"/>
          <p:cNvCxnSpPr>
            <a:stCxn id="6" idx="5"/>
            <a:endCxn id="9" idx="1"/>
          </p:cNvCxnSpPr>
          <p:nvPr/>
        </p:nvCxnSpPr>
        <p:spPr>
          <a:xfrm>
            <a:off x="1825386" y="2338790"/>
            <a:ext cx="385734" cy="315753"/>
          </a:xfrm>
          <a:prstGeom prst="line">
            <a:avLst/>
          </a:prstGeom>
        </p:spPr>
        <p:style>
          <a:lnRef idx="2">
            <a:schemeClr val="dk1"/>
          </a:lnRef>
          <a:fillRef idx="0">
            <a:schemeClr val="dk1"/>
          </a:fillRef>
          <a:effectRef idx="1">
            <a:schemeClr val="dk1"/>
          </a:effectRef>
          <a:fontRef idx="minor">
            <a:schemeClr val="tx1"/>
          </a:fontRef>
        </p:style>
      </p:cxnSp>
      <p:cxnSp>
        <p:nvCxnSpPr>
          <p:cNvPr id="15" name="Straight Connector 14"/>
          <p:cNvCxnSpPr>
            <a:stCxn id="7" idx="5"/>
            <a:endCxn id="10" idx="1"/>
          </p:cNvCxnSpPr>
          <p:nvPr/>
        </p:nvCxnSpPr>
        <p:spPr>
          <a:xfrm>
            <a:off x="1208601" y="3114818"/>
            <a:ext cx="439251" cy="313593"/>
          </a:xfrm>
          <a:prstGeom prst="line">
            <a:avLst/>
          </a:prstGeom>
        </p:spPr>
        <p:style>
          <a:lnRef idx="2">
            <a:schemeClr val="dk1"/>
          </a:lnRef>
          <a:fillRef idx="0">
            <a:schemeClr val="dk1"/>
          </a:fillRef>
          <a:effectRef idx="1">
            <a:schemeClr val="dk1"/>
          </a:effectRef>
          <a:fontRef idx="minor">
            <a:schemeClr val="tx1"/>
          </a:fontRef>
        </p:style>
      </p:cxnSp>
      <p:cxnSp>
        <p:nvCxnSpPr>
          <p:cNvPr id="16" name="Straight Connector 15"/>
          <p:cNvCxnSpPr>
            <a:stCxn id="10" idx="7"/>
            <a:endCxn id="9" idx="3"/>
          </p:cNvCxnSpPr>
          <p:nvPr/>
        </p:nvCxnSpPr>
        <p:spPr>
          <a:xfrm flipV="1">
            <a:off x="1954702" y="2961393"/>
            <a:ext cx="256418" cy="467018"/>
          </a:xfrm>
          <a:prstGeom prst="line">
            <a:avLst/>
          </a:prstGeom>
        </p:spPr>
        <p:style>
          <a:lnRef idx="2">
            <a:schemeClr val="dk1"/>
          </a:lnRef>
          <a:fillRef idx="0">
            <a:schemeClr val="dk1"/>
          </a:fillRef>
          <a:effectRef idx="1">
            <a:schemeClr val="dk1"/>
          </a:effectRef>
          <a:fontRef idx="minor">
            <a:schemeClr val="tx1"/>
          </a:fontRef>
        </p:style>
      </p:cxnSp>
      <p:cxnSp>
        <p:nvCxnSpPr>
          <p:cNvPr id="17" name="Straight Connector 16"/>
          <p:cNvCxnSpPr>
            <a:stCxn id="7" idx="6"/>
            <a:endCxn id="9" idx="2"/>
          </p:cNvCxnSpPr>
          <p:nvPr/>
        </p:nvCxnSpPr>
        <p:spPr>
          <a:xfrm flipV="1">
            <a:off x="1272152" y="2807968"/>
            <a:ext cx="875417" cy="153425"/>
          </a:xfrm>
          <a:prstGeom prst="line">
            <a:avLst/>
          </a:prstGeom>
        </p:spPr>
        <p:style>
          <a:lnRef idx="2">
            <a:schemeClr val="dk1"/>
          </a:lnRef>
          <a:fillRef idx="0">
            <a:schemeClr val="dk1"/>
          </a:fillRef>
          <a:effectRef idx="1">
            <a:schemeClr val="dk1"/>
          </a:effectRef>
          <a:fontRef idx="minor">
            <a:schemeClr val="tx1"/>
          </a:fontRef>
        </p:style>
      </p:cxnSp>
      <p:cxnSp>
        <p:nvCxnSpPr>
          <p:cNvPr id="18" name="Straight Connector 17"/>
          <p:cNvCxnSpPr>
            <a:stCxn id="6" idx="4"/>
            <a:endCxn id="10" idx="0"/>
          </p:cNvCxnSpPr>
          <p:nvPr/>
        </p:nvCxnSpPr>
        <p:spPr>
          <a:xfrm>
            <a:off x="1671961" y="2402341"/>
            <a:ext cx="129316" cy="962519"/>
          </a:xfrm>
          <a:prstGeom prst="line">
            <a:avLst/>
          </a:prstGeom>
        </p:spPr>
        <p:style>
          <a:lnRef idx="2">
            <a:schemeClr val="dk1"/>
          </a:lnRef>
          <a:fillRef idx="0">
            <a:schemeClr val="dk1"/>
          </a:fillRef>
          <a:effectRef idx="1">
            <a:schemeClr val="dk1"/>
          </a:effectRef>
          <a:fontRef idx="minor">
            <a:schemeClr val="tx1"/>
          </a:fontRef>
        </p:style>
      </p:cxnSp>
      <p:cxnSp>
        <p:nvCxnSpPr>
          <p:cNvPr id="19" name="Straight Connector 18"/>
          <p:cNvCxnSpPr>
            <a:stCxn id="9" idx="7"/>
            <a:endCxn id="8" idx="3"/>
          </p:cNvCxnSpPr>
          <p:nvPr/>
        </p:nvCxnSpPr>
        <p:spPr>
          <a:xfrm flipV="1">
            <a:off x="2517970" y="2294986"/>
            <a:ext cx="276585" cy="359557"/>
          </a:xfrm>
          <a:prstGeom prst="line">
            <a:avLst/>
          </a:prstGeom>
        </p:spPr>
        <p:style>
          <a:lnRef idx="2">
            <a:schemeClr val="dk1"/>
          </a:lnRef>
          <a:fillRef idx="0">
            <a:schemeClr val="dk1"/>
          </a:fillRef>
          <a:effectRef idx="1">
            <a:schemeClr val="dk1"/>
          </a:effectRef>
          <a:fontRef idx="minor">
            <a:schemeClr val="tx1"/>
          </a:fontRef>
        </p:style>
      </p:cxnSp>
      <p:cxnSp>
        <p:nvCxnSpPr>
          <p:cNvPr id="20" name="Straight Connector 19"/>
          <p:cNvCxnSpPr>
            <a:stCxn id="9" idx="6"/>
            <a:endCxn id="13" idx="2"/>
          </p:cNvCxnSpPr>
          <p:nvPr/>
        </p:nvCxnSpPr>
        <p:spPr>
          <a:xfrm>
            <a:off x="2581521" y="2807968"/>
            <a:ext cx="629033" cy="4216"/>
          </a:xfrm>
          <a:prstGeom prst="line">
            <a:avLst/>
          </a:prstGeom>
        </p:spPr>
        <p:style>
          <a:lnRef idx="2">
            <a:schemeClr val="dk1"/>
          </a:lnRef>
          <a:fillRef idx="0">
            <a:schemeClr val="dk1"/>
          </a:fillRef>
          <a:effectRef idx="1">
            <a:schemeClr val="dk1"/>
          </a:effectRef>
          <a:fontRef idx="minor">
            <a:schemeClr val="tx1"/>
          </a:fontRef>
        </p:style>
      </p:cxnSp>
      <p:cxnSp>
        <p:nvCxnSpPr>
          <p:cNvPr id="21" name="Straight Connector 20"/>
          <p:cNvCxnSpPr>
            <a:stCxn id="10" idx="6"/>
            <a:endCxn id="11" idx="2"/>
          </p:cNvCxnSpPr>
          <p:nvPr/>
        </p:nvCxnSpPr>
        <p:spPr>
          <a:xfrm flipV="1">
            <a:off x="2018253" y="3433710"/>
            <a:ext cx="660808" cy="148126"/>
          </a:xfrm>
          <a:prstGeom prst="line">
            <a:avLst/>
          </a:prstGeom>
        </p:spPr>
        <p:style>
          <a:lnRef idx="2">
            <a:schemeClr val="dk1"/>
          </a:lnRef>
          <a:fillRef idx="0">
            <a:schemeClr val="dk1"/>
          </a:fillRef>
          <a:effectRef idx="1">
            <a:schemeClr val="dk1"/>
          </a:effectRef>
          <a:fontRef idx="minor">
            <a:schemeClr val="tx1"/>
          </a:fontRef>
        </p:style>
      </p:cxnSp>
      <p:cxnSp>
        <p:nvCxnSpPr>
          <p:cNvPr id="22" name="Straight Connector 21"/>
          <p:cNvCxnSpPr>
            <a:stCxn id="9" idx="5"/>
            <a:endCxn id="11" idx="1"/>
          </p:cNvCxnSpPr>
          <p:nvPr/>
        </p:nvCxnSpPr>
        <p:spPr>
          <a:xfrm>
            <a:off x="2517970" y="2961393"/>
            <a:ext cx="224642" cy="318892"/>
          </a:xfrm>
          <a:prstGeom prst="line">
            <a:avLst/>
          </a:prstGeom>
        </p:spPr>
        <p:style>
          <a:lnRef idx="2">
            <a:schemeClr val="dk1"/>
          </a:lnRef>
          <a:fillRef idx="0">
            <a:schemeClr val="dk1"/>
          </a:fillRef>
          <a:effectRef idx="1">
            <a:schemeClr val="dk1"/>
          </a:effectRef>
          <a:fontRef idx="minor">
            <a:schemeClr val="tx1"/>
          </a:fontRef>
        </p:style>
      </p:cxnSp>
      <p:cxnSp>
        <p:nvCxnSpPr>
          <p:cNvPr id="23" name="Straight Connector 22"/>
          <p:cNvCxnSpPr>
            <a:stCxn id="11" idx="7"/>
            <a:endCxn id="13" idx="3"/>
          </p:cNvCxnSpPr>
          <p:nvPr/>
        </p:nvCxnSpPr>
        <p:spPr>
          <a:xfrm flipV="1">
            <a:off x="3049462" y="2965609"/>
            <a:ext cx="224643" cy="314676"/>
          </a:xfrm>
          <a:prstGeom prst="line">
            <a:avLst/>
          </a:prstGeom>
        </p:spPr>
        <p:style>
          <a:lnRef idx="2">
            <a:schemeClr val="dk1"/>
          </a:lnRef>
          <a:fillRef idx="0">
            <a:schemeClr val="dk1"/>
          </a:fillRef>
          <a:effectRef idx="1">
            <a:schemeClr val="dk1"/>
          </a:effectRef>
          <a:fontRef idx="minor">
            <a:schemeClr val="tx1"/>
          </a:fontRef>
        </p:style>
      </p:cxnSp>
      <p:cxnSp>
        <p:nvCxnSpPr>
          <p:cNvPr id="24" name="Straight Connector 23"/>
          <p:cNvCxnSpPr>
            <a:stCxn id="8" idx="5"/>
            <a:endCxn id="13" idx="1"/>
          </p:cNvCxnSpPr>
          <p:nvPr/>
        </p:nvCxnSpPr>
        <p:spPr>
          <a:xfrm>
            <a:off x="3101405" y="2294986"/>
            <a:ext cx="172700" cy="363773"/>
          </a:xfrm>
          <a:prstGeom prst="line">
            <a:avLst/>
          </a:prstGeom>
        </p:spPr>
        <p:style>
          <a:lnRef idx="2">
            <a:schemeClr val="dk1"/>
          </a:lnRef>
          <a:fillRef idx="0">
            <a:schemeClr val="dk1"/>
          </a:fillRef>
          <a:effectRef idx="1">
            <a:schemeClr val="dk1"/>
          </a:effectRef>
          <a:fontRef idx="minor">
            <a:schemeClr val="tx1"/>
          </a:fontRef>
        </p:style>
      </p:cxnSp>
      <p:cxnSp>
        <p:nvCxnSpPr>
          <p:cNvPr id="25" name="Straight Connector 24"/>
          <p:cNvCxnSpPr>
            <a:stCxn id="8" idx="6"/>
            <a:endCxn id="12" idx="2"/>
          </p:cNvCxnSpPr>
          <p:nvPr/>
        </p:nvCxnSpPr>
        <p:spPr>
          <a:xfrm>
            <a:off x="3164956" y="2141561"/>
            <a:ext cx="539747" cy="38438"/>
          </a:xfrm>
          <a:prstGeom prst="line">
            <a:avLst/>
          </a:prstGeom>
        </p:spPr>
        <p:style>
          <a:lnRef idx="2">
            <a:schemeClr val="dk1"/>
          </a:lnRef>
          <a:fillRef idx="0">
            <a:schemeClr val="dk1"/>
          </a:fillRef>
          <a:effectRef idx="1">
            <a:schemeClr val="dk1"/>
          </a:effectRef>
          <a:fontRef idx="minor">
            <a:schemeClr val="tx1"/>
          </a:fontRef>
        </p:style>
      </p:cxnSp>
      <p:cxnSp>
        <p:nvCxnSpPr>
          <p:cNvPr id="26" name="Straight Connector 25"/>
          <p:cNvCxnSpPr>
            <a:stCxn id="13" idx="7"/>
            <a:endCxn id="12" idx="3"/>
          </p:cNvCxnSpPr>
          <p:nvPr/>
        </p:nvCxnSpPr>
        <p:spPr>
          <a:xfrm flipV="1">
            <a:off x="3580955" y="2333424"/>
            <a:ext cx="187299" cy="325335"/>
          </a:xfrm>
          <a:prstGeom prst="line">
            <a:avLst/>
          </a:prstGeom>
        </p:spPr>
        <p:style>
          <a:lnRef idx="2">
            <a:schemeClr val="dk1"/>
          </a:lnRef>
          <a:fillRef idx="0">
            <a:schemeClr val="dk1"/>
          </a:fillRef>
          <a:effectRef idx="1">
            <a:schemeClr val="dk1"/>
          </a:effectRef>
          <a:fontRef idx="minor">
            <a:schemeClr val="tx1"/>
          </a:fontRef>
        </p:style>
      </p:cxnSp>
      <p:cxnSp>
        <p:nvCxnSpPr>
          <p:cNvPr id="27" name="Straight Connector 26"/>
          <p:cNvCxnSpPr>
            <a:stCxn id="13" idx="5"/>
            <a:endCxn id="14" idx="1"/>
          </p:cNvCxnSpPr>
          <p:nvPr/>
        </p:nvCxnSpPr>
        <p:spPr>
          <a:xfrm>
            <a:off x="3580955" y="2965609"/>
            <a:ext cx="187299" cy="199435"/>
          </a:xfrm>
          <a:prstGeom prst="line">
            <a:avLst/>
          </a:prstGeom>
        </p:spPr>
        <p:style>
          <a:lnRef idx="2">
            <a:schemeClr val="dk1"/>
          </a:lnRef>
          <a:fillRef idx="0">
            <a:schemeClr val="dk1"/>
          </a:fillRef>
          <a:effectRef idx="1">
            <a:schemeClr val="dk1"/>
          </a:effectRef>
          <a:fontRef idx="minor">
            <a:schemeClr val="tx1"/>
          </a:fontRef>
        </p:style>
      </p:cxnSp>
      <p:sp>
        <p:nvSpPr>
          <p:cNvPr id="216" name="TextBox 215"/>
          <p:cNvSpPr txBox="1"/>
          <p:nvPr/>
        </p:nvSpPr>
        <p:spPr>
          <a:xfrm>
            <a:off x="838199" y="4229397"/>
            <a:ext cx="4348125"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Roboto"/>
                <a:ea typeface="+mn-ea"/>
                <a:cs typeface="+mn-cs"/>
              </a:rPr>
              <a:t>Initialize the core number by degree</a:t>
            </a:r>
          </a:p>
        </p:txBody>
      </p:sp>
      <p:sp>
        <p:nvSpPr>
          <p:cNvPr id="217" name="TextBox 216"/>
          <p:cNvSpPr txBox="1"/>
          <p:nvPr/>
        </p:nvSpPr>
        <p:spPr>
          <a:xfrm>
            <a:off x="5574113" y="4217058"/>
            <a:ext cx="3015916"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Roboto"/>
                <a:ea typeface="+mn-ea"/>
                <a:cs typeface="+mn-cs"/>
              </a:rPr>
              <a:t>Iteration </a:t>
            </a:r>
            <a:r>
              <a:rPr kumimoji="0" lang="en-US" sz="2000" b="1" i="1" u="none" strike="noStrike" kern="1200" cap="none" spc="0" normalizeH="0" baseline="0" noProof="0" dirty="0">
                <a:ln>
                  <a:noFill/>
                </a:ln>
                <a:solidFill>
                  <a:srgbClr val="FA91B6">
                    <a:lumMod val="75000"/>
                  </a:srgbClr>
                </a:solidFill>
                <a:effectLst/>
                <a:uLnTx/>
                <a:uFillTx/>
                <a:latin typeface="Roboto"/>
                <a:ea typeface="+mn-ea"/>
                <a:cs typeface="+mn-cs"/>
              </a:rPr>
              <a:t>1</a:t>
            </a:r>
          </a:p>
        </p:txBody>
      </p:sp>
      <p:sp>
        <p:nvSpPr>
          <p:cNvPr id="3" name="TextBox 2"/>
          <p:cNvSpPr txBox="1"/>
          <p:nvPr/>
        </p:nvSpPr>
        <p:spPr>
          <a:xfrm>
            <a:off x="9307670" y="4141329"/>
            <a:ext cx="1883693" cy="502702"/>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000" b="0" i="0" u="none" strike="noStrike" kern="1200" cap="none" spc="0" normalizeH="0" baseline="0" noProof="0" dirty="0" err="1">
                <a:ln>
                  <a:noFill/>
                </a:ln>
                <a:solidFill>
                  <a:srgbClr val="000000"/>
                </a:solidFill>
                <a:effectLst/>
                <a:uLnTx/>
                <a:uFillTx/>
                <a:latin typeface="Roboto"/>
                <a:ea typeface="+mn-ea"/>
                <a:cs typeface="+mn-cs"/>
              </a:rPr>
              <a:t>isContinue</a:t>
            </a:r>
            <a:r>
              <a:rPr kumimoji="0" lang="en-US" sz="2000" b="0" i="0" u="none" strike="noStrike" kern="1200" cap="none" spc="0" normalizeH="0" baseline="0" noProof="0" dirty="0">
                <a:ln>
                  <a:noFill/>
                </a:ln>
                <a:solidFill>
                  <a:srgbClr val="000000"/>
                </a:solidFill>
                <a:effectLst/>
                <a:uLnTx/>
                <a:uFillTx/>
                <a:latin typeface="Roboto"/>
                <a:ea typeface="+mn-ea"/>
                <a:cs typeface="+mn-cs"/>
              </a:rPr>
              <a:t>: </a:t>
            </a:r>
            <a:endParaRPr kumimoji="0" lang="en-US" sz="2000" b="1" i="1" u="none" strike="noStrike" kern="1200" cap="none" spc="0" normalizeH="0" baseline="0" noProof="0" dirty="0">
              <a:ln>
                <a:noFill/>
              </a:ln>
              <a:solidFill>
                <a:srgbClr val="FA91B6">
                  <a:lumMod val="75000"/>
                </a:srgbClr>
              </a:solidFill>
              <a:effectLst/>
              <a:uLnTx/>
              <a:uFillTx/>
              <a:latin typeface="Roboto"/>
              <a:ea typeface="+mn-ea"/>
              <a:cs typeface="+mn-cs"/>
            </a:endParaRPr>
          </a:p>
        </p:txBody>
      </p:sp>
      <p:sp>
        <p:nvSpPr>
          <p:cNvPr id="39" name="Rectangle 27"/>
          <p:cNvSpPr/>
          <p:nvPr/>
        </p:nvSpPr>
        <p:spPr>
          <a:xfrm>
            <a:off x="1931175" y="4875648"/>
            <a:ext cx="1069200" cy="432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a:ln>
                  <a:noFill/>
                </a:ln>
                <a:solidFill>
                  <a:prstClr val="white"/>
                </a:solidFill>
                <a:effectLst/>
                <a:uLnTx/>
                <a:uFillTx/>
                <a:latin typeface="Roboto"/>
                <a:ea typeface="+mn-ea"/>
                <a:cs typeface="+mn-cs"/>
              </a:rPr>
              <a:t>0</a:t>
            </a:r>
            <a:endParaRPr kumimoji="0" lang="en-US" sz="1800" b="1" i="0" u="none" strike="noStrike" kern="1200" cap="none" spc="0" normalizeH="0" baseline="0" noProof="0" dirty="0">
              <a:ln>
                <a:noFill/>
              </a:ln>
              <a:solidFill>
                <a:prstClr val="white"/>
              </a:solidFill>
              <a:effectLst/>
              <a:uLnTx/>
              <a:uFillTx/>
              <a:latin typeface="Roboto"/>
              <a:ea typeface="+mn-ea"/>
              <a:cs typeface="+mn-cs"/>
            </a:endParaRPr>
          </a:p>
        </p:txBody>
      </p:sp>
      <p:sp>
        <p:nvSpPr>
          <p:cNvPr id="40" name="Rectangle 27"/>
          <p:cNvSpPr/>
          <p:nvPr/>
        </p:nvSpPr>
        <p:spPr>
          <a:xfrm>
            <a:off x="3024150" y="4875648"/>
            <a:ext cx="1069200" cy="432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white"/>
                </a:solidFill>
                <a:effectLst/>
                <a:uLnTx/>
                <a:uFillTx/>
                <a:latin typeface="Roboto"/>
                <a:ea typeface="+mn-ea"/>
                <a:cs typeface="+mn-cs"/>
              </a:rPr>
              <a:t>1</a:t>
            </a:r>
            <a:endParaRPr kumimoji="0" lang="en-US" sz="1800" b="1" i="0" u="none" strike="noStrike" kern="1200" cap="none" spc="0" normalizeH="0" baseline="0" noProof="0" dirty="0">
              <a:ln>
                <a:noFill/>
              </a:ln>
              <a:solidFill>
                <a:prstClr val="white"/>
              </a:solidFill>
              <a:effectLst/>
              <a:uLnTx/>
              <a:uFillTx/>
              <a:latin typeface="Roboto"/>
              <a:ea typeface="+mn-ea"/>
              <a:cs typeface="+mn-cs"/>
            </a:endParaRPr>
          </a:p>
        </p:txBody>
      </p:sp>
      <p:sp>
        <p:nvSpPr>
          <p:cNvPr id="41" name="Rectangle 27"/>
          <p:cNvSpPr/>
          <p:nvPr/>
        </p:nvSpPr>
        <p:spPr>
          <a:xfrm>
            <a:off x="4117125" y="4875648"/>
            <a:ext cx="1069200" cy="432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white"/>
                </a:solidFill>
                <a:effectLst/>
                <a:uLnTx/>
                <a:uFillTx/>
                <a:latin typeface="Roboto"/>
                <a:ea typeface="+mn-ea"/>
                <a:cs typeface="+mn-cs"/>
              </a:rPr>
              <a:t>2</a:t>
            </a:r>
            <a:endParaRPr kumimoji="0" lang="en-US" sz="1800" b="1" i="0" u="none" strike="noStrike" kern="1200" cap="none" spc="0" normalizeH="0" baseline="0" noProof="0" dirty="0">
              <a:ln>
                <a:noFill/>
              </a:ln>
              <a:solidFill>
                <a:prstClr val="white"/>
              </a:solidFill>
              <a:effectLst/>
              <a:uLnTx/>
              <a:uFillTx/>
              <a:latin typeface="Roboto"/>
              <a:ea typeface="+mn-ea"/>
              <a:cs typeface="+mn-cs"/>
            </a:endParaRPr>
          </a:p>
        </p:txBody>
      </p:sp>
      <p:sp>
        <p:nvSpPr>
          <p:cNvPr id="43" name="Rectangle 27"/>
          <p:cNvSpPr/>
          <p:nvPr/>
        </p:nvSpPr>
        <p:spPr>
          <a:xfrm>
            <a:off x="5210100" y="4875648"/>
            <a:ext cx="1069200" cy="432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white"/>
                </a:solidFill>
                <a:effectLst/>
                <a:uLnTx/>
                <a:uFillTx/>
                <a:latin typeface="Roboto"/>
                <a:ea typeface="+mn-ea"/>
                <a:cs typeface="+mn-cs"/>
              </a:rPr>
              <a:t>3</a:t>
            </a:r>
            <a:endParaRPr kumimoji="0" lang="en-US" sz="1800" b="1" i="0" u="none" strike="noStrike" kern="1200" cap="none" spc="0" normalizeH="0" baseline="0" noProof="0" dirty="0">
              <a:ln>
                <a:noFill/>
              </a:ln>
              <a:solidFill>
                <a:prstClr val="white"/>
              </a:solidFill>
              <a:effectLst/>
              <a:uLnTx/>
              <a:uFillTx/>
              <a:latin typeface="Roboto"/>
              <a:ea typeface="+mn-ea"/>
              <a:cs typeface="+mn-cs"/>
            </a:endParaRPr>
          </a:p>
        </p:txBody>
      </p:sp>
      <p:sp>
        <p:nvSpPr>
          <p:cNvPr id="44" name="Rectangle 27"/>
          <p:cNvSpPr/>
          <p:nvPr/>
        </p:nvSpPr>
        <p:spPr>
          <a:xfrm>
            <a:off x="6303075" y="4875648"/>
            <a:ext cx="1069200" cy="432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white"/>
                </a:solidFill>
                <a:effectLst/>
                <a:uLnTx/>
                <a:uFillTx/>
                <a:latin typeface="Roboto"/>
                <a:ea typeface="+mn-ea"/>
                <a:cs typeface="+mn-cs"/>
              </a:rPr>
              <a:t>4</a:t>
            </a:r>
            <a:endParaRPr kumimoji="0" lang="en-US" sz="1800" b="1" i="0" u="none" strike="noStrike" kern="1200" cap="none" spc="0" normalizeH="0" baseline="0" noProof="0" dirty="0">
              <a:ln>
                <a:noFill/>
              </a:ln>
              <a:solidFill>
                <a:prstClr val="white"/>
              </a:solidFill>
              <a:effectLst/>
              <a:uLnTx/>
              <a:uFillTx/>
              <a:latin typeface="Roboto"/>
              <a:ea typeface="+mn-ea"/>
              <a:cs typeface="+mn-cs"/>
            </a:endParaRPr>
          </a:p>
        </p:txBody>
      </p:sp>
      <p:sp>
        <p:nvSpPr>
          <p:cNvPr id="45" name="Rectangle 27"/>
          <p:cNvSpPr/>
          <p:nvPr/>
        </p:nvSpPr>
        <p:spPr>
          <a:xfrm>
            <a:off x="7396050" y="4875648"/>
            <a:ext cx="1069200" cy="432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white"/>
                </a:solidFill>
                <a:effectLst/>
                <a:uLnTx/>
                <a:uFillTx/>
                <a:latin typeface="Roboto"/>
                <a:ea typeface="+mn-ea"/>
                <a:cs typeface="+mn-cs"/>
              </a:rPr>
              <a:t>5</a:t>
            </a:r>
            <a:endParaRPr kumimoji="0" lang="en-US" sz="1800" b="1" i="0" u="none" strike="noStrike" kern="1200" cap="none" spc="0" normalizeH="0" baseline="0" noProof="0" dirty="0">
              <a:ln>
                <a:noFill/>
              </a:ln>
              <a:solidFill>
                <a:prstClr val="white"/>
              </a:solidFill>
              <a:effectLst/>
              <a:uLnTx/>
              <a:uFillTx/>
              <a:latin typeface="Roboto"/>
              <a:ea typeface="+mn-ea"/>
              <a:cs typeface="+mn-cs"/>
            </a:endParaRPr>
          </a:p>
        </p:txBody>
      </p:sp>
      <p:sp>
        <p:nvSpPr>
          <p:cNvPr id="46" name="Rectangle 27"/>
          <p:cNvSpPr/>
          <p:nvPr/>
        </p:nvSpPr>
        <p:spPr>
          <a:xfrm>
            <a:off x="8489025" y="4875648"/>
            <a:ext cx="1069200" cy="432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white"/>
                </a:solidFill>
                <a:effectLst/>
                <a:uLnTx/>
                <a:uFillTx/>
                <a:latin typeface="Roboto"/>
                <a:ea typeface="+mn-ea"/>
                <a:cs typeface="+mn-cs"/>
              </a:rPr>
              <a:t>6</a:t>
            </a:r>
            <a:endParaRPr kumimoji="0" lang="en-US" sz="1800" b="1" i="0" u="none" strike="noStrike" kern="1200" cap="none" spc="0" normalizeH="0" baseline="0" noProof="0" dirty="0">
              <a:ln>
                <a:noFill/>
              </a:ln>
              <a:solidFill>
                <a:prstClr val="white"/>
              </a:solidFill>
              <a:effectLst/>
              <a:uLnTx/>
              <a:uFillTx/>
              <a:latin typeface="Roboto"/>
              <a:ea typeface="+mn-ea"/>
              <a:cs typeface="+mn-cs"/>
            </a:endParaRPr>
          </a:p>
        </p:txBody>
      </p:sp>
      <p:sp>
        <p:nvSpPr>
          <p:cNvPr id="47" name="Rectangle 27"/>
          <p:cNvSpPr/>
          <p:nvPr/>
        </p:nvSpPr>
        <p:spPr>
          <a:xfrm>
            <a:off x="9582000" y="4875648"/>
            <a:ext cx="1069200" cy="432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white"/>
                </a:solidFill>
                <a:effectLst/>
                <a:uLnTx/>
                <a:uFillTx/>
                <a:latin typeface="Roboto"/>
                <a:ea typeface="+mn-ea"/>
                <a:cs typeface="+mn-cs"/>
              </a:rPr>
              <a:t>7</a:t>
            </a:r>
            <a:endParaRPr kumimoji="0" lang="en-US" sz="1800" b="1" i="0" u="none" strike="noStrike" kern="1200" cap="none" spc="0" normalizeH="0" baseline="0" noProof="0" dirty="0">
              <a:ln>
                <a:noFill/>
              </a:ln>
              <a:solidFill>
                <a:prstClr val="white"/>
              </a:solidFill>
              <a:effectLst/>
              <a:uLnTx/>
              <a:uFillTx/>
              <a:latin typeface="Roboto"/>
              <a:ea typeface="+mn-ea"/>
              <a:cs typeface="+mn-cs"/>
            </a:endParaRPr>
          </a:p>
        </p:txBody>
      </p:sp>
      <p:sp>
        <p:nvSpPr>
          <p:cNvPr id="48" name="Rectangle 27"/>
          <p:cNvSpPr/>
          <p:nvPr/>
        </p:nvSpPr>
        <p:spPr>
          <a:xfrm>
            <a:off x="10674974" y="4875648"/>
            <a:ext cx="1069200" cy="432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white"/>
                </a:solidFill>
                <a:effectLst/>
                <a:uLnTx/>
                <a:uFillTx/>
                <a:latin typeface="Roboto"/>
                <a:ea typeface="+mn-ea"/>
                <a:cs typeface="+mn-cs"/>
              </a:rPr>
              <a:t>8</a:t>
            </a:r>
            <a:endParaRPr kumimoji="0" lang="en-US" sz="1800" b="1" i="0" u="none" strike="noStrike" kern="1200" cap="none" spc="0" normalizeH="0" baseline="0" noProof="0" dirty="0">
              <a:ln>
                <a:noFill/>
              </a:ln>
              <a:solidFill>
                <a:prstClr val="white"/>
              </a:solidFill>
              <a:effectLst/>
              <a:uLnTx/>
              <a:uFillTx/>
              <a:latin typeface="Roboto"/>
              <a:ea typeface="+mn-ea"/>
              <a:cs typeface="+mn-cs"/>
            </a:endParaRPr>
          </a:p>
        </p:txBody>
      </p:sp>
      <p:sp>
        <p:nvSpPr>
          <p:cNvPr id="31" name="文本框 30"/>
          <p:cNvSpPr txBox="1"/>
          <p:nvPr/>
        </p:nvSpPr>
        <p:spPr>
          <a:xfrm>
            <a:off x="1062688" y="5375808"/>
            <a:ext cx="64403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800" b="0" i="0" u="none" strike="noStrike" kern="1200" cap="none" spc="0" normalizeH="0" baseline="0" noProof="0" dirty="0">
                <a:ln>
                  <a:noFill/>
                </a:ln>
                <a:solidFill>
                  <a:srgbClr val="000000"/>
                </a:solidFill>
                <a:effectLst/>
                <a:uLnTx/>
                <a:uFillTx/>
                <a:latin typeface="Roboto"/>
                <a:ea typeface="+mn-ea"/>
                <a:cs typeface="+mn-cs"/>
              </a:rPr>
              <a:t>Core</a:t>
            </a:r>
            <a:endParaRPr kumimoji="1" lang="zh-CN" altLang="en-US" sz="1800" b="0" i="0" u="none" strike="noStrike" kern="1200" cap="none" spc="0" normalizeH="0" baseline="0" noProof="0" dirty="0">
              <a:ln>
                <a:noFill/>
              </a:ln>
              <a:solidFill>
                <a:srgbClr val="000000"/>
              </a:solidFill>
              <a:effectLst/>
              <a:uLnTx/>
              <a:uFillTx/>
              <a:latin typeface="Roboto"/>
              <a:ea typeface="+mn-ea"/>
              <a:cs typeface="+mn-cs"/>
            </a:endParaRPr>
          </a:p>
        </p:txBody>
      </p:sp>
      <p:sp>
        <p:nvSpPr>
          <p:cNvPr id="49" name="文本框 48"/>
          <p:cNvSpPr txBox="1"/>
          <p:nvPr/>
        </p:nvSpPr>
        <p:spPr>
          <a:xfrm>
            <a:off x="2333805" y="5375808"/>
            <a:ext cx="3121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800" b="0" i="0" u="none" strike="noStrike" kern="1200" cap="none" spc="0" normalizeH="0" baseline="0" noProof="0" dirty="0">
                <a:ln>
                  <a:noFill/>
                </a:ln>
                <a:solidFill>
                  <a:srgbClr val="000000"/>
                </a:solidFill>
                <a:effectLst/>
                <a:uLnTx/>
                <a:uFillTx/>
                <a:latin typeface="Roboto"/>
                <a:ea typeface="+mn-ea"/>
                <a:cs typeface="+mn-cs"/>
              </a:rPr>
              <a:t>3</a:t>
            </a:r>
            <a:endParaRPr kumimoji="1" lang="zh-CN" altLang="en-US" sz="1800" b="0" i="0" u="none" strike="noStrike" kern="1200" cap="none" spc="0" normalizeH="0" baseline="0" noProof="0" dirty="0">
              <a:ln>
                <a:noFill/>
              </a:ln>
              <a:solidFill>
                <a:srgbClr val="000000"/>
              </a:solidFill>
              <a:effectLst/>
              <a:uLnTx/>
              <a:uFillTx/>
              <a:latin typeface="Roboto"/>
              <a:ea typeface="+mn-ea"/>
              <a:cs typeface="+mn-cs"/>
            </a:endParaRPr>
          </a:p>
        </p:txBody>
      </p:sp>
      <p:sp>
        <p:nvSpPr>
          <p:cNvPr id="50" name="文本框 49"/>
          <p:cNvSpPr txBox="1"/>
          <p:nvPr/>
        </p:nvSpPr>
        <p:spPr>
          <a:xfrm>
            <a:off x="3426780" y="5375808"/>
            <a:ext cx="3121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800" b="0" i="0" u="none" strike="noStrike" kern="1200" cap="none" spc="0" normalizeH="0" baseline="0" noProof="0" dirty="0">
                <a:ln>
                  <a:noFill/>
                </a:ln>
                <a:solidFill>
                  <a:srgbClr val="000000"/>
                </a:solidFill>
                <a:effectLst/>
                <a:uLnTx/>
                <a:uFillTx/>
                <a:latin typeface="Roboto"/>
                <a:ea typeface="+mn-ea"/>
                <a:cs typeface="+mn-cs"/>
              </a:rPr>
              <a:t>3</a:t>
            </a:r>
            <a:endParaRPr kumimoji="1" lang="zh-CN" altLang="en-US" sz="1800" b="0" i="0" u="none" strike="noStrike" kern="1200" cap="none" spc="0" normalizeH="0" baseline="0" noProof="0" dirty="0">
              <a:ln>
                <a:noFill/>
              </a:ln>
              <a:solidFill>
                <a:srgbClr val="000000"/>
              </a:solidFill>
              <a:effectLst/>
              <a:uLnTx/>
              <a:uFillTx/>
              <a:latin typeface="Roboto"/>
              <a:ea typeface="+mn-ea"/>
              <a:cs typeface="+mn-cs"/>
            </a:endParaRPr>
          </a:p>
        </p:txBody>
      </p:sp>
      <p:sp>
        <p:nvSpPr>
          <p:cNvPr id="51" name="文本框 50"/>
          <p:cNvSpPr txBox="1"/>
          <p:nvPr/>
        </p:nvSpPr>
        <p:spPr>
          <a:xfrm>
            <a:off x="4506503" y="5375808"/>
            <a:ext cx="3121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800" b="0" i="0" u="none" strike="noStrike" kern="1200" cap="none" spc="0" normalizeH="0" baseline="0" noProof="0" dirty="0">
                <a:ln>
                  <a:noFill/>
                </a:ln>
                <a:solidFill>
                  <a:srgbClr val="000000"/>
                </a:solidFill>
                <a:effectLst/>
                <a:uLnTx/>
                <a:uFillTx/>
                <a:latin typeface="Roboto"/>
                <a:ea typeface="+mn-ea"/>
                <a:cs typeface="+mn-cs"/>
              </a:rPr>
              <a:t>4</a:t>
            </a:r>
            <a:endParaRPr kumimoji="1" lang="zh-CN" altLang="en-US" sz="1800" b="0" i="0" u="none" strike="noStrike" kern="1200" cap="none" spc="0" normalizeH="0" baseline="0" noProof="0" dirty="0">
              <a:ln>
                <a:noFill/>
              </a:ln>
              <a:solidFill>
                <a:srgbClr val="000000"/>
              </a:solidFill>
              <a:effectLst/>
              <a:uLnTx/>
              <a:uFillTx/>
              <a:latin typeface="Roboto"/>
              <a:ea typeface="+mn-ea"/>
              <a:cs typeface="+mn-cs"/>
            </a:endParaRPr>
          </a:p>
        </p:txBody>
      </p:sp>
      <p:sp>
        <p:nvSpPr>
          <p:cNvPr id="52" name="文本框 51"/>
          <p:cNvSpPr txBox="1"/>
          <p:nvPr/>
        </p:nvSpPr>
        <p:spPr>
          <a:xfrm>
            <a:off x="5612730" y="5375808"/>
            <a:ext cx="3121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800" b="0" i="0" u="none" strike="noStrike" kern="1200" cap="none" spc="0" normalizeH="0" baseline="0" noProof="0" dirty="0">
                <a:ln>
                  <a:noFill/>
                </a:ln>
                <a:solidFill>
                  <a:srgbClr val="000000"/>
                </a:solidFill>
                <a:effectLst/>
                <a:uLnTx/>
                <a:uFillTx/>
                <a:latin typeface="Roboto"/>
                <a:ea typeface="+mn-ea"/>
                <a:cs typeface="+mn-cs"/>
              </a:rPr>
              <a:t>6</a:t>
            </a:r>
            <a:endParaRPr kumimoji="1" lang="zh-CN" altLang="en-US" sz="1800" b="0" i="0" u="none" strike="noStrike" kern="1200" cap="none" spc="0" normalizeH="0" baseline="0" noProof="0" dirty="0">
              <a:ln>
                <a:noFill/>
              </a:ln>
              <a:solidFill>
                <a:srgbClr val="000000"/>
              </a:solidFill>
              <a:effectLst/>
              <a:uLnTx/>
              <a:uFillTx/>
              <a:latin typeface="Roboto"/>
              <a:ea typeface="+mn-ea"/>
              <a:cs typeface="+mn-cs"/>
            </a:endParaRPr>
          </a:p>
        </p:txBody>
      </p:sp>
      <p:sp>
        <p:nvSpPr>
          <p:cNvPr id="53" name="文本框 52"/>
          <p:cNvSpPr txBox="1"/>
          <p:nvPr/>
        </p:nvSpPr>
        <p:spPr>
          <a:xfrm>
            <a:off x="6705705" y="5375808"/>
            <a:ext cx="3121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800" b="0" i="0" u="none" strike="noStrike" kern="1200" cap="none" spc="0" normalizeH="0" baseline="0" noProof="0" dirty="0">
                <a:ln>
                  <a:noFill/>
                </a:ln>
                <a:solidFill>
                  <a:srgbClr val="000000"/>
                </a:solidFill>
                <a:effectLst/>
                <a:uLnTx/>
                <a:uFillTx/>
                <a:latin typeface="Roboto"/>
                <a:ea typeface="+mn-ea"/>
                <a:cs typeface="+mn-cs"/>
              </a:rPr>
              <a:t>3</a:t>
            </a:r>
            <a:endParaRPr kumimoji="1" lang="zh-CN" altLang="en-US" sz="1800" b="0" i="0" u="none" strike="noStrike" kern="1200" cap="none" spc="0" normalizeH="0" baseline="0" noProof="0" dirty="0">
              <a:ln>
                <a:noFill/>
              </a:ln>
              <a:solidFill>
                <a:srgbClr val="000000"/>
              </a:solidFill>
              <a:effectLst/>
              <a:uLnTx/>
              <a:uFillTx/>
              <a:latin typeface="Roboto"/>
              <a:ea typeface="+mn-ea"/>
              <a:cs typeface="+mn-cs"/>
            </a:endParaRPr>
          </a:p>
        </p:txBody>
      </p:sp>
      <p:sp>
        <p:nvSpPr>
          <p:cNvPr id="54" name="文本框 53"/>
          <p:cNvSpPr txBox="1"/>
          <p:nvPr/>
        </p:nvSpPr>
        <p:spPr>
          <a:xfrm>
            <a:off x="7798680" y="5375808"/>
            <a:ext cx="3121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800" b="0" i="0" u="none" strike="noStrike" kern="1200" cap="none" spc="0" normalizeH="0" baseline="0" noProof="0">
                <a:ln>
                  <a:noFill/>
                </a:ln>
                <a:solidFill>
                  <a:srgbClr val="000000"/>
                </a:solidFill>
                <a:effectLst/>
                <a:uLnTx/>
                <a:uFillTx/>
                <a:latin typeface="Roboto"/>
                <a:ea typeface="+mn-ea"/>
                <a:cs typeface="+mn-cs"/>
              </a:rPr>
              <a:t>5</a:t>
            </a:r>
          </a:p>
        </p:txBody>
      </p:sp>
      <p:sp>
        <p:nvSpPr>
          <p:cNvPr id="55" name="文本框 54"/>
          <p:cNvSpPr txBox="1"/>
          <p:nvPr/>
        </p:nvSpPr>
        <p:spPr>
          <a:xfrm>
            <a:off x="8891655" y="5375808"/>
            <a:ext cx="3121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800" b="0" i="0" u="none" strike="noStrike" kern="1200" cap="none" spc="0" normalizeH="0" baseline="0" noProof="0" dirty="0">
                <a:ln>
                  <a:noFill/>
                </a:ln>
                <a:solidFill>
                  <a:srgbClr val="000000"/>
                </a:solidFill>
                <a:effectLst/>
                <a:uLnTx/>
                <a:uFillTx/>
                <a:latin typeface="Roboto"/>
                <a:ea typeface="+mn-ea"/>
                <a:cs typeface="+mn-cs"/>
              </a:rPr>
              <a:t>3</a:t>
            </a:r>
          </a:p>
        </p:txBody>
      </p:sp>
      <p:sp>
        <p:nvSpPr>
          <p:cNvPr id="56" name="文本框 55"/>
          <p:cNvSpPr txBox="1"/>
          <p:nvPr/>
        </p:nvSpPr>
        <p:spPr>
          <a:xfrm>
            <a:off x="9984630" y="5375808"/>
            <a:ext cx="3121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800" b="0" i="0" u="none" strike="noStrike" kern="1200" cap="none" spc="0" normalizeH="0" baseline="0" noProof="0" dirty="0">
                <a:ln>
                  <a:noFill/>
                </a:ln>
                <a:solidFill>
                  <a:srgbClr val="000000"/>
                </a:solidFill>
                <a:effectLst/>
                <a:uLnTx/>
                <a:uFillTx/>
                <a:latin typeface="Roboto"/>
                <a:ea typeface="+mn-ea"/>
                <a:cs typeface="+mn-cs"/>
              </a:rPr>
              <a:t>2</a:t>
            </a:r>
          </a:p>
        </p:txBody>
      </p:sp>
      <p:sp>
        <p:nvSpPr>
          <p:cNvPr id="57" name="文本框 56"/>
          <p:cNvSpPr txBox="1"/>
          <p:nvPr/>
        </p:nvSpPr>
        <p:spPr>
          <a:xfrm>
            <a:off x="11077604" y="5375808"/>
            <a:ext cx="3121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800" b="0" i="0" u="none" strike="noStrike" kern="1200" cap="none" spc="0" normalizeH="0" baseline="0" noProof="0" dirty="0">
                <a:ln>
                  <a:noFill/>
                </a:ln>
                <a:solidFill>
                  <a:srgbClr val="000000"/>
                </a:solidFill>
                <a:effectLst/>
                <a:uLnTx/>
                <a:uFillTx/>
                <a:latin typeface="Roboto"/>
                <a:ea typeface="+mn-ea"/>
                <a:cs typeface="+mn-cs"/>
              </a:rPr>
              <a:t>1</a:t>
            </a:r>
          </a:p>
        </p:txBody>
      </p:sp>
      <p:sp>
        <p:nvSpPr>
          <p:cNvPr id="59" name="文本框 58"/>
          <p:cNvSpPr txBox="1"/>
          <p:nvPr/>
        </p:nvSpPr>
        <p:spPr>
          <a:xfrm>
            <a:off x="4516948" y="5375808"/>
            <a:ext cx="301686" cy="369332"/>
          </a:xfrm>
          <a:prstGeom prst="rect">
            <a:avLst/>
          </a:prstGeom>
          <a:solidFill>
            <a:schemeClr val="bg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800" b="0" i="0" u="none" strike="noStrike" kern="1200" cap="none" spc="0" normalizeH="0" baseline="0" noProof="0" dirty="0">
                <a:ln>
                  <a:noFill/>
                </a:ln>
                <a:solidFill>
                  <a:srgbClr val="000000"/>
                </a:solidFill>
                <a:effectLst/>
                <a:uLnTx/>
                <a:uFillTx/>
                <a:latin typeface="Roboto"/>
                <a:ea typeface="+mn-ea"/>
                <a:cs typeface="+mn-cs"/>
              </a:rPr>
              <a:t>3</a:t>
            </a:r>
            <a:endParaRPr kumimoji="1" lang="zh-CN" altLang="en-US" sz="1800" b="0" i="0" u="none" strike="noStrike" kern="1200" cap="none" spc="0" normalizeH="0" baseline="0" noProof="0" dirty="0">
              <a:ln>
                <a:noFill/>
              </a:ln>
              <a:solidFill>
                <a:srgbClr val="000000"/>
              </a:solidFill>
              <a:effectLst/>
              <a:uLnTx/>
              <a:uFillTx/>
              <a:latin typeface="Roboto"/>
              <a:ea typeface="+mn-ea"/>
              <a:cs typeface="+mn-cs"/>
            </a:endParaRPr>
          </a:p>
        </p:txBody>
      </p:sp>
      <p:sp>
        <p:nvSpPr>
          <p:cNvPr id="61" name="文本框 60"/>
          <p:cNvSpPr txBox="1"/>
          <p:nvPr/>
        </p:nvSpPr>
        <p:spPr>
          <a:xfrm>
            <a:off x="5612729" y="5375808"/>
            <a:ext cx="301686" cy="369332"/>
          </a:xfrm>
          <a:prstGeom prst="rect">
            <a:avLst/>
          </a:prstGeom>
          <a:solidFill>
            <a:schemeClr val="bg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800" b="0" i="0" u="none" strike="noStrike" kern="1200" cap="none" spc="0" normalizeH="0" baseline="0" noProof="0" dirty="0">
                <a:ln>
                  <a:noFill/>
                </a:ln>
                <a:solidFill>
                  <a:srgbClr val="000000"/>
                </a:solidFill>
                <a:effectLst/>
                <a:uLnTx/>
                <a:uFillTx/>
                <a:latin typeface="Roboto"/>
                <a:ea typeface="+mn-ea"/>
                <a:cs typeface="+mn-cs"/>
              </a:rPr>
              <a:t>3</a:t>
            </a:r>
            <a:endParaRPr kumimoji="1" lang="zh-CN" altLang="en-US" sz="1800" b="0" i="0" u="none" strike="noStrike" kern="1200" cap="none" spc="0" normalizeH="0" baseline="0" noProof="0" dirty="0">
              <a:ln>
                <a:noFill/>
              </a:ln>
              <a:solidFill>
                <a:srgbClr val="000000"/>
              </a:solidFill>
              <a:effectLst/>
              <a:uLnTx/>
              <a:uFillTx/>
              <a:latin typeface="Roboto"/>
              <a:ea typeface="+mn-ea"/>
              <a:cs typeface="+mn-cs"/>
            </a:endParaRPr>
          </a:p>
        </p:txBody>
      </p:sp>
      <p:sp>
        <p:nvSpPr>
          <p:cNvPr id="63" name="文本框 62"/>
          <p:cNvSpPr txBox="1"/>
          <p:nvPr/>
        </p:nvSpPr>
        <p:spPr>
          <a:xfrm>
            <a:off x="7803902" y="5375808"/>
            <a:ext cx="301686" cy="369332"/>
          </a:xfrm>
          <a:prstGeom prst="rect">
            <a:avLst/>
          </a:prstGeom>
          <a:solidFill>
            <a:schemeClr val="bg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800" b="0" i="0" u="none" strike="noStrike" kern="1200" cap="none" spc="0" normalizeH="0" baseline="0" noProof="0" dirty="0">
                <a:ln>
                  <a:noFill/>
                </a:ln>
                <a:solidFill>
                  <a:srgbClr val="000000"/>
                </a:solidFill>
                <a:effectLst/>
                <a:uLnTx/>
                <a:uFillTx/>
                <a:latin typeface="Roboto"/>
                <a:ea typeface="+mn-ea"/>
                <a:cs typeface="+mn-cs"/>
              </a:rPr>
              <a:t>3</a:t>
            </a:r>
            <a:endParaRPr kumimoji="1" lang="zh-CN" altLang="en-US" sz="1800" b="0" i="0" u="none" strike="noStrike" kern="1200" cap="none" spc="0" normalizeH="0" baseline="0" noProof="0" dirty="0">
              <a:ln>
                <a:noFill/>
              </a:ln>
              <a:solidFill>
                <a:srgbClr val="000000"/>
              </a:solidFill>
              <a:effectLst/>
              <a:uLnTx/>
              <a:uFillTx/>
              <a:latin typeface="Roboto"/>
              <a:ea typeface="+mn-ea"/>
              <a:cs typeface="+mn-cs"/>
            </a:endParaRPr>
          </a:p>
        </p:txBody>
      </p:sp>
      <p:sp>
        <p:nvSpPr>
          <p:cNvPr id="64" name="文本框 63"/>
          <p:cNvSpPr txBox="1"/>
          <p:nvPr/>
        </p:nvSpPr>
        <p:spPr>
          <a:xfrm>
            <a:off x="8872782" y="5375808"/>
            <a:ext cx="301686" cy="369332"/>
          </a:xfrm>
          <a:prstGeom prst="rect">
            <a:avLst/>
          </a:prstGeom>
          <a:solidFill>
            <a:schemeClr val="bg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800" b="0" i="0" u="none" strike="noStrike" kern="1200" cap="none" spc="0" normalizeH="0" baseline="0" noProof="0" dirty="0">
                <a:ln>
                  <a:noFill/>
                </a:ln>
                <a:solidFill>
                  <a:srgbClr val="000000"/>
                </a:solidFill>
                <a:effectLst/>
                <a:uLnTx/>
                <a:uFillTx/>
                <a:latin typeface="Roboto"/>
                <a:ea typeface="+mn-ea"/>
                <a:cs typeface="+mn-cs"/>
              </a:rPr>
              <a:t>2</a:t>
            </a:r>
            <a:endParaRPr kumimoji="1" lang="zh-CN" altLang="en-US" sz="1800" b="0" i="0" u="none" strike="noStrike" kern="1200" cap="none" spc="0" normalizeH="0" baseline="0" noProof="0" dirty="0">
              <a:ln>
                <a:noFill/>
              </a:ln>
              <a:solidFill>
                <a:srgbClr val="000000"/>
              </a:solidFill>
              <a:effectLst/>
              <a:uLnTx/>
              <a:uFillTx/>
              <a:latin typeface="Roboto"/>
              <a:ea typeface="+mn-ea"/>
              <a:cs typeface="+mn-cs"/>
            </a:endParaRPr>
          </a:p>
        </p:txBody>
      </p:sp>
      <p:sp>
        <p:nvSpPr>
          <p:cNvPr id="29" name="矩形 28"/>
          <p:cNvSpPr/>
          <p:nvPr/>
        </p:nvSpPr>
        <p:spPr>
          <a:xfrm>
            <a:off x="6554862" y="4239016"/>
            <a:ext cx="301686" cy="369332"/>
          </a:xfrm>
          <a:prstGeom prst="rect">
            <a:avLst/>
          </a:prstGeom>
          <a:solidFill>
            <a:schemeClr val="bg1"/>
          </a:solid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1" u="none" strike="noStrike" kern="1200" cap="none" spc="0" normalizeH="0" baseline="0" noProof="0" dirty="0">
                <a:ln>
                  <a:noFill/>
                </a:ln>
                <a:solidFill>
                  <a:srgbClr val="FA91B6">
                    <a:lumMod val="75000"/>
                  </a:srgbClr>
                </a:solidFill>
                <a:effectLst/>
                <a:uLnTx/>
                <a:uFillTx/>
                <a:latin typeface="Roboto"/>
                <a:ea typeface="+mn-ea"/>
                <a:cs typeface="+mn-cs"/>
              </a:rPr>
              <a:t>2</a:t>
            </a:r>
          </a:p>
        </p:txBody>
      </p:sp>
      <p:sp>
        <p:nvSpPr>
          <p:cNvPr id="62" name="文本框 61"/>
          <p:cNvSpPr txBox="1"/>
          <p:nvPr/>
        </p:nvSpPr>
        <p:spPr>
          <a:xfrm>
            <a:off x="7790252" y="5375808"/>
            <a:ext cx="301686" cy="369332"/>
          </a:xfrm>
          <a:prstGeom prst="rect">
            <a:avLst/>
          </a:prstGeom>
          <a:solidFill>
            <a:schemeClr val="bg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800" b="0" i="0" u="none" strike="noStrike" kern="1200" cap="none" spc="0" normalizeH="0" baseline="0" noProof="0" dirty="0">
                <a:ln>
                  <a:noFill/>
                </a:ln>
                <a:solidFill>
                  <a:srgbClr val="000000"/>
                </a:solidFill>
                <a:effectLst/>
                <a:uLnTx/>
                <a:uFillTx/>
                <a:latin typeface="Roboto"/>
                <a:ea typeface="+mn-ea"/>
                <a:cs typeface="+mn-cs"/>
              </a:rPr>
              <a:t>2</a:t>
            </a:r>
            <a:endParaRPr kumimoji="1" lang="zh-CN" altLang="en-US" sz="1800" b="0" i="0" u="none" strike="noStrike" kern="1200" cap="none" spc="0" normalizeH="0" baseline="0" noProof="0" dirty="0">
              <a:ln>
                <a:noFill/>
              </a:ln>
              <a:solidFill>
                <a:srgbClr val="000000"/>
              </a:solidFill>
              <a:effectLst/>
              <a:uLnTx/>
              <a:uFillTx/>
              <a:latin typeface="Roboto"/>
              <a:ea typeface="+mn-ea"/>
              <a:cs typeface="+mn-cs"/>
            </a:endParaRPr>
          </a:p>
        </p:txBody>
      </p:sp>
      <p:sp>
        <p:nvSpPr>
          <p:cNvPr id="66" name="Pentagon 28"/>
          <p:cNvSpPr/>
          <p:nvPr/>
        </p:nvSpPr>
        <p:spPr>
          <a:xfrm rot="16200000">
            <a:off x="2371376" y="5770008"/>
            <a:ext cx="206667" cy="293250"/>
          </a:xfrm>
          <a:prstGeom prst="homePlate">
            <a:avLst/>
          </a:prstGeom>
        </p:spPr>
        <p:style>
          <a:lnRef idx="0">
            <a:schemeClr val="accent6"/>
          </a:lnRef>
          <a:fillRef idx="3">
            <a:schemeClr val="accent6"/>
          </a:fillRef>
          <a:effectRef idx="3">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boto"/>
              <a:ea typeface="+mn-ea"/>
              <a:cs typeface="+mn-cs"/>
            </a:endParaRPr>
          </a:p>
        </p:txBody>
      </p:sp>
      <p:sp>
        <p:nvSpPr>
          <p:cNvPr id="68" name="矩形 67"/>
          <p:cNvSpPr/>
          <p:nvPr/>
        </p:nvSpPr>
        <p:spPr>
          <a:xfrm>
            <a:off x="6567314" y="4239016"/>
            <a:ext cx="301686" cy="369332"/>
          </a:xfrm>
          <a:prstGeom prst="rect">
            <a:avLst/>
          </a:prstGeom>
          <a:solidFill>
            <a:schemeClr val="bg1"/>
          </a:solid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1" u="none" strike="noStrike" kern="1200" cap="none" spc="0" normalizeH="0" baseline="0" noProof="0" dirty="0">
                <a:ln>
                  <a:noFill/>
                </a:ln>
                <a:solidFill>
                  <a:srgbClr val="FA91B6">
                    <a:lumMod val="75000"/>
                  </a:srgbClr>
                </a:solidFill>
                <a:effectLst/>
                <a:uLnTx/>
                <a:uFillTx/>
                <a:latin typeface="Roboto"/>
                <a:ea typeface="+mn-ea"/>
                <a:cs typeface="+mn-cs"/>
              </a:rPr>
              <a:t>3</a:t>
            </a:r>
          </a:p>
        </p:txBody>
      </p:sp>
      <p:sp>
        <p:nvSpPr>
          <p:cNvPr id="65" name="文本框 64"/>
          <p:cNvSpPr txBox="1"/>
          <p:nvPr/>
        </p:nvSpPr>
        <p:spPr>
          <a:xfrm>
            <a:off x="6714066" y="5375808"/>
            <a:ext cx="301686" cy="369332"/>
          </a:xfrm>
          <a:prstGeom prst="rect">
            <a:avLst/>
          </a:prstGeom>
          <a:solidFill>
            <a:schemeClr val="bg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800" b="0" i="0" u="none" strike="noStrike" kern="1200" cap="none" spc="0" normalizeH="0" baseline="0" noProof="0" dirty="0">
                <a:ln>
                  <a:noFill/>
                </a:ln>
                <a:solidFill>
                  <a:srgbClr val="000000"/>
                </a:solidFill>
                <a:effectLst/>
                <a:uLnTx/>
                <a:uFillTx/>
                <a:latin typeface="Roboto"/>
                <a:ea typeface="+mn-ea"/>
                <a:cs typeface="+mn-cs"/>
              </a:rPr>
              <a:t>2</a:t>
            </a:r>
            <a:endParaRPr kumimoji="1" lang="zh-CN" altLang="en-US" sz="1800" b="0" i="0" u="none" strike="noStrike" kern="1200" cap="none" spc="0" normalizeH="0" baseline="0" noProof="0" dirty="0">
              <a:ln>
                <a:noFill/>
              </a:ln>
              <a:solidFill>
                <a:srgbClr val="000000"/>
              </a:solidFill>
              <a:effectLst/>
              <a:uLnTx/>
              <a:uFillTx/>
              <a:latin typeface="Roboto"/>
              <a:ea typeface="+mn-ea"/>
              <a:cs typeface="+mn-cs"/>
            </a:endParaRPr>
          </a:p>
        </p:txBody>
      </p:sp>
      <p:sp>
        <p:nvSpPr>
          <p:cNvPr id="69" name="TextBox 29"/>
          <p:cNvSpPr txBox="1"/>
          <p:nvPr/>
        </p:nvSpPr>
        <p:spPr>
          <a:xfrm>
            <a:off x="10651200" y="4139297"/>
            <a:ext cx="943392" cy="496996"/>
          </a:xfrm>
          <a:prstGeom prst="rect">
            <a:avLst/>
          </a:prstGeom>
          <a:solidFill>
            <a:schemeClr val="bg1"/>
          </a:solid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000" b="1" i="1" u="none" strike="noStrike" kern="1200" cap="none" spc="0" normalizeH="0" baseline="0" noProof="0" dirty="0">
                <a:ln>
                  <a:noFill/>
                </a:ln>
                <a:solidFill>
                  <a:srgbClr val="FA91B6">
                    <a:lumMod val="75000"/>
                  </a:srgbClr>
                </a:solidFill>
                <a:effectLst/>
                <a:uLnTx/>
                <a:uFillTx/>
                <a:latin typeface="Roboto"/>
                <a:ea typeface="+mn-ea"/>
                <a:cs typeface="+mn-cs"/>
              </a:rPr>
              <a:t>False</a:t>
            </a:r>
          </a:p>
        </p:txBody>
      </p:sp>
      <p:sp>
        <p:nvSpPr>
          <p:cNvPr id="72" name="TextBox 29"/>
          <p:cNvSpPr txBox="1"/>
          <p:nvPr/>
        </p:nvSpPr>
        <p:spPr>
          <a:xfrm>
            <a:off x="10605473" y="4132511"/>
            <a:ext cx="1107148" cy="496996"/>
          </a:xfrm>
          <a:prstGeom prst="rect">
            <a:avLst/>
          </a:prstGeom>
          <a:solidFill>
            <a:schemeClr val="bg1"/>
          </a:solid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000" b="1" i="1" u="none" strike="noStrike" kern="1200" cap="none" spc="0" normalizeH="0" baseline="0" noProof="0" dirty="0">
                <a:ln>
                  <a:noFill/>
                </a:ln>
                <a:solidFill>
                  <a:srgbClr val="FA91B6">
                    <a:lumMod val="75000"/>
                  </a:srgbClr>
                </a:solidFill>
                <a:effectLst/>
                <a:uLnTx/>
                <a:uFillTx/>
                <a:latin typeface="Roboto"/>
                <a:ea typeface="+mn-ea"/>
                <a:cs typeface="+mn-cs"/>
              </a:rPr>
              <a:t>True</a:t>
            </a:r>
          </a:p>
        </p:txBody>
      </p:sp>
      <p:sp>
        <p:nvSpPr>
          <p:cNvPr id="71" name="TextBox 70">
            <a:extLst>
              <a:ext uri="{FF2B5EF4-FFF2-40B4-BE49-F238E27FC236}">
                <a16:creationId xmlns:a16="http://schemas.microsoft.com/office/drawing/2014/main" id="{6D9BE3C4-6DDA-4E09-8B59-14A78C10F396}"/>
              </a:ext>
            </a:extLst>
          </p:cNvPr>
          <p:cNvSpPr txBox="1"/>
          <p:nvPr/>
        </p:nvSpPr>
        <p:spPr>
          <a:xfrm>
            <a:off x="4629025" y="2267179"/>
            <a:ext cx="6700875" cy="132343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000000"/>
                </a:solidFill>
                <a:effectLst/>
                <a:uLnTx/>
                <a:uFillTx/>
                <a:latin typeface="Roboto"/>
                <a:ea typeface="+mn-ea"/>
                <a:cs typeface="+mn-cs"/>
              </a:rPr>
              <a:t>Given a vertex and its core number </a:t>
            </a:r>
            <a:r>
              <a:rPr kumimoji="0" lang="en-US" altLang="zh-CN" sz="2000" b="0" i="0" u="none" strike="noStrike" kern="1200" cap="none" spc="0" normalizeH="0" baseline="0" noProof="0" dirty="0">
                <a:ln>
                  <a:noFill/>
                </a:ln>
                <a:solidFill>
                  <a:srgbClr val="FA91B6">
                    <a:lumMod val="75000"/>
                  </a:srgbClr>
                </a:solidFill>
                <a:effectLst/>
                <a:uLnTx/>
                <a:uFillTx/>
                <a:latin typeface="Roboto"/>
                <a:ea typeface="+mn-ea"/>
                <a:cs typeface="+mn-cs"/>
              </a:rPr>
              <a:t>k</a:t>
            </a:r>
            <a:r>
              <a:rPr kumimoji="0" lang="en-US" altLang="zh-CN" sz="2000" b="0" i="0" u="none" strike="noStrike" kern="1200" cap="none" spc="0" normalizeH="0" baseline="0" noProof="0" dirty="0">
                <a:ln>
                  <a:noFill/>
                </a:ln>
                <a:solidFill>
                  <a:srgbClr val="000000"/>
                </a:solidFill>
                <a:effectLst/>
                <a:uLnTx/>
                <a:uFillTx/>
                <a:latin typeface="Robot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000000"/>
                </a:solidFill>
                <a:effectLst/>
                <a:uLnTx/>
                <a:uFillTx/>
                <a:latin typeface="Roboto"/>
                <a:ea typeface="+mn-ea"/>
                <a:cs typeface="+mn-cs"/>
              </a:rPr>
              <a:t>There exists at least </a:t>
            </a:r>
            <a:r>
              <a:rPr kumimoji="0" lang="en-US" altLang="zh-CN" sz="2000" b="0" i="0" u="none" strike="noStrike" kern="1200" cap="none" spc="0" normalizeH="0" baseline="0" noProof="0" dirty="0">
                <a:ln>
                  <a:noFill/>
                </a:ln>
                <a:solidFill>
                  <a:srgbClr val="FA91B6">
                    <a:lumMod val="75000"/>
                  </a:srgbClr>
                </a:solidFill>
                <a:effectLst/>
                <a:uLnTx/>
                <a:uFillTx/>
                <a:latin typeface="Roboto"/>
                <a:ea typeface="+mn-ea"/>
                <a:cs typeface="+mn-cs"/>
              </a:rPr>
              <a:t>k</a:t>
            </a:r>
            <a:r>
              <a:rPr kumimoji="0" lang="en-US" altLang="zh-CN" sz="2000" b="0" i="0" u="none" strike="noStrike" kern="1200" cap="none" spc="0" normalizeH="0" baseline="0" noProof="0" dirty="0">
                <a:ln>
                  <a:noFill/>
                </a:ln>
                <a:solidFill>
                  <a:srgbClr val="000000"/>
                </a:solidFill>
                <a:effectLst/>
                <a:uLnTx/>
                <a:uFillTx/>
                <a:latin typeface="Roboto"/>
                <a:ea typeface="+mn-ea"/>
                <a:cs typeface="+mn-cs"/>
              </a:rPr>
              <a:t> neighbors with core number </a:t>
            </a:r>
            <a:r>
              <a:rPr kumimoji="0" lang="en-US" altLang="zh-CN" sz="2000" b="0" i="0" u="none" strike="noStrike" kern="1200" cap="none" spc="0" normalizeH="0" baseline="0" noProof="0" dirty="0">
                <a:ln>
                  <a:noFill/>
                </a:ln>
                <a:solidFill>
                  <a:srgbClr val="FA91B6">
                    <a:lumMod val="75000"/>
                  </a:srgbClr>
                </a:solidFill>
                <a:effectLst/>
                <a:uLnTx/>
                <a:uFillTx/>
                <a:latin typeface="Roboto"/>
                <a:ea typeface="+mn-ea"/>
                <a:cs typeface="+mn-cs"/>
              </a:rPr>
              <a:t>k</a:t>
            </a:r>
            <a:r>
              <a:rPr kumimoji="0" lang="en-US" altLang="zh-CN" sz="2000" b="0" i="0" u="none" strike="noStrike" kern="1200" cap="none" spc="0" normalizeH="0" baseline="0" noProof="0" dirty="0">
                <a:ln>
                  <a:noFill/>
                </a:ln>
                <a:solidFill>
                  <a:srgbClr val="000000"/>
                </a:solidFill>
                <a:effectLst/>
                <a:uLnTx/>
                <a:uFillTx/>
                <a:latin typeface="Robot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000000"/>
                </a:solidFill>
                <a:effectLst/>
                <a:uLnTx/>
                <a:uFillTx/>
                <a:latin typeface="Roboto"/>
                <a:ea typeface="+mn-ea"/>
                <a:cs typeface="+mn-cs"/>
              </a:rPr>
              <a:t>There does not exist </a:t>
            </a:r>
            <a:r>
              <a:rPr kumimoji="0" lang="en-US" altLang="zh-CN" sz="2000" b="0" i="0" u="none" strike="noStrike" kern="1200" cap="none" spc="0" normalizeH="0" baseline="0" noProof="0" dirty="0">
                <a:ln>
                  <a:noFill/>
                </a:ln>
                <a:solidFill>
                  <a:srgbClr val="FA91B6">
                    <a:lumMod val="75000"/>
                  </a:srgbClr>
                </a:solidFill>
                <a:effectLst/>
                <a:uLnTx/>
                <a:uFillTx/>
                <a:latin typeface="Roboto"/>
                <a:ea typeface="+mn-ea"/>
                <a:cs typeface="+mn-cs"/>
              </a:rPr>
              <a:t>k+1</a:t>
            </a:r>
            <a:r>
              <a:rPr kumimoji="0" lang="en-US" altLang="zh-CN" sz="2000" b="0" i="0" u="none" strike="noStrike" kern="1200" cap="none" spc="0" normalizeH="0" baseline="0" noProof="0" dirty="0">
                <a:ln>
                  <a:noFill/>
                </a:ln>
                <a:solidFill>
                  <a:srgbClr val="000000"/>
                </a:solidFill>
                <a:effectLst/>
                <a:uLnTx/>
                <a:uFillTx/>
                <a:latin typeface="Roboto"/>
                <a:ea typeface="+mn-ea"/>
                <a:cs typeface="+mn-cs"/>
              </a:rPr>
              <a:t> neighbors with core number </a:t>
            </a:r>
            <a:r>
              <a:rPr kumimoji="0" lang="en-US" altLang="zh-CN" sz="2000" b="0" i="0" u="none" strike="noStrike" kern="1200" cap="none" spc="0" normalizeH="0" baseline="0" noProof="0" dirty="0">
                <a:ln>
                  <a:noFill/>
                </a:ln>
                <a:solidFill>
                  <a:srgbClr val="FA91B6">
                    <a:lumMod val="75000"/>
                  </a:srgbClr>
                </a:solidFill>
                <a:effectLst/>
                <a:uLnTx/>
                <a:uFillTx/>
                <a:latin typeface="Roboto"/>
                <a:ea typeface="+mn-ea"/>
                <a:cs typeface="+mn-cs"/>
              </a:rPr>
              <a:t>k+1</a:t>
            </a:r>
            <a:r>
              <a:rPr kumimoji="0" lang="en-US" altLang="zh-CN" sz="2000" b="0" i="0" u="none" strike="noStrike" kern="1200" cap="none" spc="0" normalizeH="0" baseline="0" noProof="0" dirty="0">
                <a:ln>
                  <a:noFill/>
                </a:ln>
                <a:solidFill>
                  <a:srgbClr val="000000"/>
                </a:solidFill>
                <a:effectLst/>
                <a:uLnTx/>
                <a:uFillTx/>
                <a:latin typeface="Roboto"/>
                <a:ea typeface="+mn-ea"/>
                <a:cs typeface="+mn-cs"/>
              </a:rPr>
              <a:t>.</a:t>
            </a:r>
            <a:endParaRPr kumimoji="0" lang="es-ES_tradnl" altLang="zh-CN" sz="2000" b="0" i="0" u="none" strike="noStrike" kern="1200" cap="none" spc="0" normalizeH="0" baseline="0" noProof="0" dirty="0">
              <a:ln>
                <a:noFill/>
              </a:ln>
              <a:solidFill>
                <a:srgbClr val="000000"/>
              </a:solidFill>
              <a:effectLst/>
              <a:uLnTx/>
              <a:uFillTx/>
              <a:latin typeface="Roboto"/>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2000" b="0" i="0" u="none" strike="noStrike" kern="1200" cap="none" spc="0" normalizeH="0" baseline="0" noProof="0" dirty="0">
              <a:ln>
                <a:noFill/>
              </a:ln>
              <a:solidFill>
                <a:srgbClr val="000000"/>
              </a:solidFill>
              <a:effectLst/>
              <a:uLnTx/>
              <a:uFillTx/>
              <a:latin typeface="Roboto"/>
              <a:ea typeface="+mn-ea"/>
              <a:cs typeface="+mn-cs"/>
            </a:endParaRPr>
          </a:p>
        </p:txBody>
      </p:sp>
      <p:sp>
        <p:nvSpPr>
          <p:cNvPr id="73" name="Title 36">
            <a:extLst>
              <a:ext uri="{FF2B5EF4-FFF2-40B4-BE49-F238E27FC236}">
                <a16:creationId xmlns:a16="http://schemas.microsoft.com/office/drawing/2014/main" id="{1E37E981-DBC2-C63B-993E-67F573CD16FC}"/>
              </a:ext>
            </a:extLst>
          </p:cNvPr>
          <p:cNvSpPr>
            <a:spLocks noGrp="1"/>
          </p:cNvSpPr>
          <p:nvPr>
            <p:ph type="title"/>
          </p:nvPr>
        </p:nvSpPr>
        <p:spPr>
          <a:xfrm>
            <a:off x="838200" y="365125"/>
            <a:ext cx="10515600" cy="1325563"/>
          </a:xfrm>
        </p:spPr>
        <p:txBody>
          <a:bodyPr>
            <a:normAutofit/>
          </a:bodyPr>
          <a:lstStyle/>
          <a:p>
            <a:r>
              <a:rPr lang="en-US" altLang="zh-CN" sz="4000" dirty="0"/>
              <a:t>Core Decomposition: Local-view (Converging)</a:t>
            </a:r>
            <a:endParaRPr lang="en-US" sz="4000" dirty="0"/>
          </a:p>
        </p:txBody>
      </p:sp>
    </p:spTree>
    <p:extLst>
      <p:ext uri="{BB962C8B-B14F-4D97-AF65-F5344CB8AC3E}">
        <p14:creationId xmlns:p14="http://schemas.microsoft.com/office/powerpoint/2010/main" val="3449302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6"/>
                                        </p:tgtEl>
                                        <p:attrNameLst>
                                          <p:attrName>style.visibility</p:attrName>
                                        </p:attrNameLst>
                                      </p:cBhvr>
                                      <p:to>
                                        <p:strVal val="visible"/>
                                      </p:to>
                                    </p:set>
                                    <p:animEffect transition="in" filter="fade">
                                      <p:cBhvr>
                                        <p:cTn id="7" dur="500"/>
                                        <p:tgtEl>
                                          <p:spTgt spid="66"/>
                                        </p:tgtEl>
                                      </p:cBhvr>
                                    </p:animEffect>
                                  </p:childTnLst>
                                </p:cTn>
                              </p:par>
                              <p:par>
                                <p:cTn id="8" presetID="41" presetClass="entr" presetSubtype="0" fill="hold" grpId="0" nodeType="withEffect">
                                  <p:stCondLst>
                                    <p:cond delay="0"/>
                                  </p:stCondLst>
                                  <p:iterate type="lt">
                                    <p:tmPct val="10000"/>
                                  </p:iterate>
                                  <p:childTnLst>
                                    <p:set>
                                      <p:cBhvr>
                                        <p:cTn id="9" dur="1" fill="hold">
                                          <p:stCondLst>
                                            <p:cond delay="0"/>
                                          </p:stCondLst>
                                        </p:cTn>
                                        <p:tgtEl>
                                          <p:spTgt spid="68"/>
                                        </p:tgtEl>
                                        <p:attrNameLst>
                                          <p:attrName>style.visibility</p:attrName>
                                        </p:attrNameLst>
                                      </p:cBhvr>
                                      <p:to>
                                        <p:strVal val="visible"/>
                                      </p:to>
                                    </p:set>
                                    <p:anim calcmode="lin" valueType="num">
                                      <p:cBhvr>
                                        <p:cTn id="10" dur="500" fill="hold"/>
                                        <p:tgtEl>
                                          <p:spTgt spid="68"/>
                                        </p:tgtEl>
                                        <p:attrNameLst>
                                          <p:attrName>ppt_x</p:attrName>
                                        </p:attrNameLst>
                                      </p:cBhvr>
                                      <p:tavLst>
                                        <p:tav tm="0">
                                          <p:val>
                                            <p:strVal val="#ppt_x"/>
                                          </p:val>
                                        </p:tav>
                                        <p:tav tm="50000">
                                          <p:val>
                                            <p:strVal val="#ppt_x+.1"/>
                                          </p:val>
                                        </p:tav>
                                        <p:tav tm="100000">
                                          <p:val>
                                            <p:strVal val="#ppt_x"/>
                                          </p:val>
                                        </p:tav>
                                      </p:tavLst>
                                    </p:anim>
                                    <p:anim calcmode="lin" valueType="num">
                                      <p:cBhvr>
                                        <p:cTn id="11" dur="500" fill="hold"/>
                                        <p:tgtEl>
                                          <p:spTgt spid="68"/>
                                        </p:tgtEl>
                                        <p:attrNameLst>
                                          <p:attrName>ppt_y</p:attrName>
                                        </p:attrNameLst>
                                      </p:cBhvr>
                                      <p:tavLst>
                                        <p:tav tm="0">
                                          <p:val>
                                            <p:strVal val="#ppt_y"/>
                                          </p:val>
                                        </p:tav>
                                        <p:tav tm="100000">
                                          <p:val>
                                            <p:strVal val="#ppt_y"/>
                                          </p:val>
                                        </p:tav>
                                      </p:tavLst>
                                    </p:anim>
                                    <p:anim calcmode="lin" valueType="num">
                                      <p:cBhvr>
                                        <p:cTn id="12" dur="500" fill="hold"/>
                                        <p:tgtEl>
                                          <p:spTgt spid="68"/>
                                        </p:tgtEl>
                                        <p:attrNameLst>
                                          <p:attrName>ppt_h</p:attrName>
                                        </p:attrNameLst>
                                      </p:cBhvr>
                                      <p:tavLst>
                                        <p:tav tm="0">
                                          <p:val>
                                            <p:strVal val="#ppt_h/10"/>
                                          </p:val>
                                        </p:tav>
                                        <p:tav tm="50000">
                                          <p:val>
                                            <p:strVal val="#ppt_h+.01"/>
                                          </p:val>
                                        </p:tav>
                                        <p:tav tm="100000">
                                          <p:val>
                                            <p:strVal val="#ppt_h"/>
                                          </p:val>
                                        </p:tav>
                                      </p:tavLst>
                                    </p:anim>
                                    <p:anim calcmode="lin" valueType="num">
                                      <p:cBhvr>
                                        <p:cTn id="13" dur="500" fill="hold"/>
                                        <p:tgtEl>
                                          <p:spTgt spid="68"/>
                                        </p:tgtEl>
                                        <p:attrNameLst>
                                          <p:attrName>ppt_w</p:attrName>
                                        </p:attrNameLst>
                                      </p:cBhvr>
                                      <p:tavLst>
                                        <p:tav tm="0">
                                          <p:val>
                                            <p:strVal val="#ppt_w/10"/>
                                          </p:val>
                                        </p:tav>
                                        <p:tav tm="50000">
                                          <p:val>
                                            <p:strVal val="#ppt_w+.01"/>
                                          </p:val>
                                        </p:tav>
                                        <p:tav tm="100000">
                                          <p:val>
                                            <p:strVal val="#ppt_w"/>
                                          </p:val>
                                        </p:tav>
                                      </p:tavLst>
                                    </p:anim>
                                    <p:animEffect transition="in" filter="fade">
                                      <p:cBhvr>
                                        <p:cTn id="14" dur="500" tmFilter="0,0; .5, 1; 1, 1"/>
                                        <p:tgtEl>
                                          <p:spTgt spid="68"/>
                                        </p:tgtEl>
                                      </p:cBhvr>
                                    </p:animEffect>
                                  </p:childTnLst>
                                </p:cTn>
                              </p:par>
                              <p:par>
                                <p:cTn id="15" presetID="41" presetClass="entr" presetSubtype="0" fill="hold" grpId="0" nodeType="withEffect">
                                  <p:stCondLst>
                                    <p:cond delay="0"/>
                                  </p:stCondLst>
                                  <p:iterate type="lt">
                                    <p:tmPct val="10000"/>
                                  </p:iterate>
                                  <p:childTnLst>
                                    <p:set>
                                      <p:cBhvr>
                                        <p:cTn id="16" dur="1" fill="hold">
                                          <p:stCondLst>
                                            <p:cond delay="0"/>
                                          </p:stCondLst>
                                        </p:cTn>
                                        <p:tgtEl>
                                          <p:spTgt spid="69"/>
                                        </p:tgtEl>
                                        <p:attrNameLst>
                                          <p:attrName>style.visibility</p:attrName>
                                        </p:attrNameLst>
                                      </p:cBhvr>
                                      <p:to>
                                        <p:strVal val="visible"/>
                                      </p:to>
                                    </p:set>
                                    <p:anim calcmode="lin" valueType="num">
                                      <p:cBhvr>
                                        <p:cTn id="17" dur="500" fill="hold"/>
                                        <p:tgtEl>
                                          <p:spTgt spid="69"/>
                                        </p:tgtEl>
                                        <p:attrNameLst>
                                          <p:attrName>ppt_x</p:attrName>
                                        </p:attrNameLst>
                                      </p:cBhvr>
                                      <p:tavLst>
                                        <p:tav tm="0">
                                          <p:val>
                                            <p:strVal val="#ppt_x"/>
                                          </p:val>
                                        </p:tav>
                                        <p:tav tm="50000">
                                          <p:val>
                                            <p:strVal val="#ppt_x+.1"/>
                                          </p:val>
                                        </p:tav>
                                        <p:tav tm="100000">
                                          <p:val>
                                            <p:strVal val="#ppt_x"/>
                                          </p:val>
                                        </p:tav>
                                      </p:tavLst>
                                    </p:anim>
                                    <p:anim calcmode="lin" valueType="num">
                                      <p:cBhvr>
                                        <p:cTn id="18" dur="500" fill="hold"/>
                                        <p:tgtEl>
                                          <p:spTgt spid="69"/>
                                        </p:tgtEl>
                                        <p:attrNameLst>
                                          <p:attrName>ppt_y</p:attrName>
                                        </p:attrNameLst>
                                      </p:cBhvr>
                                      <p:tavLst>
                                        <p:tav tm="0">
                                          <p:val>
                                            <p:strVal val="#ppt_y"/>
                                          </p:val>
                                        </p:tav>
                                        <p:tav tm="100000">
                                          <p:val>
                                            <p:strVal val="#ppt_y"/>
                                          </p:val>
                                        </p:tav>
                                      </p:tavLst>
                                    </p:anim>
                                    <p:anim calcmode="lin" valueType="num">
                                      <p:cBhvr>
                                        <p:cTn id="19" dur="500" fill="hold"/>
                                        <p:tgtEl>
                                          <p:spTgt spid="69"/>
                                        </p:tgtEl>
                                        <p:attrNameLst>
                                          <p:attrName>ppt_h</p:attrName>
                                        </p:attrNameLst>
                                      </p:cBhvr>
                                      <p:tavLst>
                                        <p:tav tm="0">
                                          <p:val>
                                            <p:strVal val="#ppt_h/10"/>
                                          </p:val>
                                        </p:tav>
                                        <p:tav tm="50000">
                                          <p:val>
                                            <p:strVal val="#ppt_h+.01"/>
                                          </p:val>
                                        </p:tav>
                                        <p:tav tm="100000">
                                          <p:val>
                                            <p:strVal val="#ppt_h"/>
                                          </p:val>
                                        </p:tav>
                                      </p:tavLst>
                                    </p:anim>
                                    <p:anim calcmode="lin" valueType="num">
                                      <p:cBhvr>
                                        <p:cTn id="20" dur="500" fill="hold"/>
                                        <p:tgtEl>
                                          <p:spTgt spid="69"/>
                                        </p:tgtEl>
                                        <p:attrNameLst>
                                          <p:attrName>ppt_w</p:attrName>
                                        </p:attrNameLst>
                                      </p:cBhvr>
                                      <p:tavLst>
                                        <p:tav tm="0">
                                          <p:val>
                                            <p:strVal val="#ppt_w/10"/>
                                          </p:val>
                                        </p:tav>
                                        <p:tav tm="50000">
                                          <p:val>
                                            <p:strVal val="#ppt_w+.01"/>
                                          </p:val>
                                        </p:tav>
                                        <p:tav tm="100000">
                                          <p:val>
                                            <p:strVal val="#ppt_w"/>
                                          </p:val>
                                        </p:tav>
                                      </p:tavLst>
                                    </p:anim>
                                    <p:animEffect transition="in" filter="fade">
                                      <p:cBhvr>
                                        <p:cTn id="21" dur="500" tmFilter="0,0; .5, 1; 1, 1"/>
                                        <p:tgtEl>
                                          <p:spTgt spid="69"/>
                                        </p:tgtEl>
                                      </p:cBhvr>
                                    </p:animEffect>
                                  </p:childTnLst>
                                </p:cTn>
                              </p:par>
                            </p:childTnLst>
                          </p:cTn>
                        </p:par>
                      </p:childTnLst>
                    </p:cTn>
                  </p:par>
                  <p:par>
                    <p:cTn id="22" fill="hold">
                      <p:stCondLst>
                        <p:cond delay="indefinite"/>
                      </p:stCondLst>
                      <p:childTnLst>
                        <p:par>
                          <p:cTn id="23" fill="hold">
                            <p:stCondLst>
                              <p:cond delay="0"/>
                            </p:stCondLst>
                            <p:childTnLst>
                              <p:par>
                                <p:cTn id="24" presetID="0" presetClass="path" presetSubtype="0" accel="50000" decel="50000" fill="hold" grpId="1" nodeType="clickEffect">
                                  <p:stCondLst>
                                    <p:cond delay="0"/>
                                  </p:stCondLst>
                                  <p:childTnLst>
                                    <p:animMotion origin="layout" path="M -4.79167E-6 -1.48148E-6 L 0.71915 -0.00324 " pathEditMode="relative" rAng="0" ptsTypes="AA">
                                      <p:cBhvr>
                                        <p:cTn id="25" dur="4000" fill="hold"/>
                                        <p:tgtEl>
                                          <p:spTgt spid="66"/>
                                        </p:tgtEl>
                                        <p:attrNameLst>
                                          <p:attrName>ppt_x</p:attrName>
                                          <p:attrName>ppt_y</p:attrName>
                                        </p:attrNameLst>
                                      </p:cBhvr>
                                      <p:rCtr x="35951" y="-162"/>
                                    </p:animMotion>
                                  </p:childTnLst>
                                </p:cTn>
                              </p:par>
                              <p:par>
                                <p:cTn id="26" presetID="23" presetClass="entr" presetSubtype="16" fill="hold" grpId="0" nodeType="withEffect">
                                  <p:stCondLst>
                                    <p:cond delay="2000"/>
                                  </p:stCondLst>
                                  <p:childTnLst>
                                    <p:set>
                                      <p:cBhvr>
                                        <p:cTn id="27" dur="1" fill="hold">
                                          <p:stCondLst>
                                            <p:cond delay="0"/>
                                          </p:stCondLst>
                                        </p:cTn>
                                        <p:tgtEl>
                                          <p:spTgt spid="65"/>
                                        </p:tgtEl>
                                        <p:attrNameLst>
                                          <p:attrName>style.visibility</p:attrName>
                                        </p:attrNameLst>
                                      </p:cBhvr>
                                      <p:to>
                                        <p:strVal val="visible"/>
                                      </p:to>
                                    </p:set>
                                    <p:anim calcmode="lin" valueType="num">
                                      <p:cBhvr>
                                        <p:cTn id="28" dur="500" fill="hold"/>
                                        <p:tgtEl>
                                          <p:spTgt spid="65"/>
                                        </p:tgtEl>
                                        <p:attrNameLst>
                                          <p:attrName>ppt_w</p:attrName>
                                        </p:attrNameLst>
                                      </p:cBhvr>
                                      <p:tavLst>
                                        <p:tav tm="0">
                                          <p:val>
                                            <p:fltVal val="0"/>
                                          </p:val>
                                        </p:tav>
                                        <p:tav tm="100000">
                                          <p:val>
                                            <p:strVal val="#ppt_w"/>
                                          </p:val>
                                        </p:tav>
                                      </p:tavLst>
                                    </p:anim>
                                    <p:anim calcmode="lin" valueType="num">
                                      <p:cBhvr>
                                        <p:cTn id="29" dur="500" fill="hold"/>
                                        <p:tgtEl>
                                          <p:spTgt spid="65"/>
                                        </p:tgtEl>
                                        <p:attrNameLst>
                                          <p:attrName>ppt_h</p:attrName>
                                        </p:attrNameLst>
                                      </p:cBhvr>
                                      <p:tavLst>
                                        <p:tav tm="0">
                                          <p:val>
                                            <p:fltVal val="0"/>
                                          </p:val>
                                        </p:tav>
                                        <p:tav tm="100000">
                                          <p:val>
                                            <p:strVal val="#ppt_h"/>
                                          </p:val>
                                        </p:tav>
                                      </p:tavLst>
                                    </p:anim>
                                  </p:childTnLst>
                                </p:cTn>
                              </p:par>
                              <p:par>
                                <p:cTn id="30" presetID="3" presetClass="emph" presetSubtype="2" fill="hold" grpId="1" nodeType="withEffect">
                                  <p:stCondLst>
                                    <p:cond delay="2000"/>
                                  </p:stCondLst>
                                  <p:childTnLst>
                                    <p:animClr clrSpc="rgb" dir="cw">
                                      <p:cBhvr override="childStyle">
                                        <p:cTn id="31" dur="500" fill="hold"/>
                                        <p:tgtEl>
                                          <p:spTgt spid="65"/>
                                        </p:tgtEl>
                                        <p:attrNameLst>
                                          <p:attrName>style.color</p:attrName>
                                        </p:attrNameLst>
                                      </p:cBhvr>
                                      <p:to>
                                        <a:srgbClr val="B23121"/>
                                      </p:to>
                                    </p:animClr>
                                  </p:childTnLst>
                                </p:cTn>
                              </p:par>
                              <p:par>
                                <p:cTn id="32" presetID="41" presetClass="entr" presetSubtype="0" fill="hold" grpId="0" nodeType="withEffect">
                                  <p:stCondLst>
                                    <p:cond delay="2000"/>
                                  </p:stCondLst>
                                  <p:childTnLst>
                                    <p:set>
                                      <p:cBhvr>
                                        <p:cTn id="33" dur="1" fill="hold">
                                          <p:stCondLst>
                                            <p:cond delay="0"/>
                                          </p:stCondLst>
                                        </p:cTn>
                                        <p:tgtEl>
                                          <p:spTgt spid="72"/>
                                        </p:tgtEl>
                                        <p:attrNameLst>
                                          <p:attrName>style.visibility</p:attrName>
                                        </p:attrNameLst>
                                      </p:cBhvr>
                                      <p:to>
                                        <p:strVal val="visible"/>
                                      </p:to>
                                    </p:set>
                                    <p:anim calcmode="lin" valueType="num">
                                      <p:cBhvr>
                                        <p:cTn id="34" dur="500" fill="hold"/>
                                        <p:tgtEl>
                                          <p:spTgt spid="72"/>
                                        </p:tgtEl>
                                        <p:attrNameLst>
                                          <p:attrName>ppt_x</p:attrName>
                                        </p:attrNameLst>
                                      </p:cBhvr>
                                      <p:tavLst>
                                        <p:tav tm="0">
                                          <p:val>
                                            <p:strVal val="#ppt_x"/>
                                          </p:val>
                                        </p:tav>
                                        <p:tav tm="50000">
                                          <p:val>
                                            <p:strVal val="#ppt_x+.1"/>
                                          </p:val>
                                        </p:tav>
                                        <p:tav tm="100000">
                                          <p:val>
                                            <p:strVal val="#ppt_x"/>
                                          </p:val>
                                        </p:tav>
                                      </p:tavLst>
                                    </p:anim>
                                    <p:anim calcmode="lin" valueType="num">
                                      <p:cBhvr>
                                        <p:cTn id="35" dur="500" fill="hold"/>
                                        <p:tgtEl>
                                          <p:spTgt spid="72"/>
                                        </p:tgtEl>
                                        <p:attrNameLst>
                                          <p:attrName>ppt_y</p:attrName>
                                        </p:attrNameLst>
                                      </p:cBhvr>
                                      <p:tavLst>
                                        <p:tav tm="0">
                                          <p:val>
                                            <p:strVal val="#ppt_y"/>
                                          </p:val>
                                        </p:tav>
                                        <p:tav tm="100000">
                                          <p:val>
                                            <p:strVal val="#ppt_y"/>
                                          </p:val>
                                        </p:tav>
                                      </p:tavLst>
                                    </p:anim>
                                    <p:anim calcmode="lin" valueType="num">
                                      <p:cBhvr>
                                        <p:cTn id="36" dur="500" fill="hold"/>
                                        <p:tgtEl>
                                          <p:spTgt spid="72"/>
                                        </p:tgtEl>
                                        <p:attrNameLst>
                                          <p:attrName>ppt_h</p:attrName>
                                        </p:attrNameLst>
                                      </p:cBhvr>
                                      <p:tavLst>
                                        <p:tav tm="0">
                                          <p:val>
                                            <p:strVal val="#ppt_h/10"/>
                                          </p:val>
                                        </p:tav>
                                        <p:tav tm="50000">
                                          <p:val>
                                            <p:strVal val="#ppt_h+.01"/>
                                          </p:val>
                                        </p:tav>
                                        <p:tav tm="100000">
                                          <p:val>
                                            <p:strVal val="#ppt_h"/>
                                          </p:val>
                                        </p:tav>
                                      </p:tavLst>
                                    </p:anim>
                                    <p:anim calcmode="lin" valueType="num">
                                      <p:cBhvr>
                                        <p:cTn id="37" dur="500" fill="hold"/>
                                        <p:tgtEl>
                                          <p:spTgt spid="72"/>
                                        </p:tgtEl>
                                        <p:attrNameLst>
                                          <p:attrName>ppt_w</p:attrName>
                                        </p:attrNameLst>
                                      </p:cBhvr>
                                      <p:tavLst>
                                        <p:tav tm="0">
                                          <p:val>
                                            <p:strVal val="#ppt_w/10"/>
                                          </p:val>
                                        </p:tav>
                                        <p:tav tm="50000">
                                          <p:val>
                                            <p:strVal val="#ppt_w+.01"/>
                                          </p:val>
                                        </p:tav>
                                        <p:tav tm="100000">
                                          <p:val>
                                            <p:strVal val="#ppt_w"/>
                                          </p:val>
                                        </p:tav>
                                      </p:tavLst>
                                    </p:anim>
                                    <p:animEffect transition="in" filter="fade">
                                      <p:cBhvr>
                                        <p:cTn id="38" dur="500" tmFilter="0,0; .5, 1; 1, 1"/>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animBg="1"/>
      <p:bldP spid="66" grpId="1" animBg="1"/>
      <p:bldP spid="68" grpId="0" animBg="1"/>
      <p:bldP spid="65" grpId="0" animBg="1"/>
      <p:bldP spid="65" grpId="1" animBg="1"/>
      <p:bldP spid="69" grpId="0" animBg="1"/>
      <p:bldP spid="72"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p:cNvSpPr txBox="1"/>
          <p:nvPr/>
        </p:nvSpPr>
        <p:spPr>
          <a:xfrm>
            <a:off x="10597665" y="4139297"/>
            <a:ext cx="756135" cy="553998"/>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000" b="1" i="1" u="none" strike="noStrike" kern="1200" cap="none" spc="0" normalizeH="0" baseline="0" noProof="0" dirty="0">
                <a:ln>
                  <a:noFill/>
                </a:ln>
                <a:solidFill>
                  <a:srgbClr val="FA91B6">
                    <a:lumMod val="75000"/>
                  </a:srgbClr>
                </a:solidFill>
                <a:effectLst/>
                <a:uLnTx/>
                <a:uFillTx/>
                <a:latin typeface="Roboto"/>
                <a:ea typeface="+mn-ea"/>
                <a:cs typeface="+mn-cs"/>
              </a:rPr>
              <a:t>True</a:t>
            </a:r>
          </a:p>
        </p:txBody>
      </p:sp>
      <p:sp>
        <p:nvSpPr>
          <p:cNvPr id="70" name="Rectangle 27"/>
          <p:cNvSpPr/>
          <p:nvPr/>
        </p:nvSpPr>
        <p:spPr>
          <a:xfrm>
            <a:off x="838200" y="4875648"/>
            <a:ext cx="10874787" cy="432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white"/>
              </a:solidFill>
              <a:effectLst/>
              <a:uLnTx/>
              <a:uFillTx/>
              <a:latin typeface="Roboto"/>
              <a:ea typeface="+mn-ea"/>
              <a:cs typeface="+mn-cs"/>
            </a:endParaRPr>
          </a:p>
        </p:txBody>
      </p:sp>
      <p:sp>
        <p:nvSpPr>
          <p:cNvPr id="28" name="Rectangle 27"/>
          <p:cNvSpPr/>
          <p:nvPr/>
        </p:nvSpPr>
        <p:spPr>
          <a:xfrm>
            <a:off x="838200" y="4875648"/>
            <a:ext cx="1069200" cy="432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white"/>
                </a:solidFill>
                <a:effectLst/>
                <a:uLnTx/>
                <a:uFillTx/>
                <a:latin typeface="Roboto"/>
                <a:ea typeface="+mn-ea"/>
                <a:cs typeface="+mn-cs"/>
              </a:rPr>
              <a:t>ID</a:t>
            </a:r>
            <a:endParaRPr kumimoji="0" lang="en-US" sz="1800" b="1" i="0" u="none" strike="noStrike" kern="1200" cap="none" spc="0" normalizeH="0" baseline="0" noProof="0" dirty="0">
              <a:ln>
                <a:noFill/>
              </a:ln>
              <a:solidFill>
                <a:prstClr val="white"/>
              </a:solidFill>
              <a:effectLst/>
              <a:uLnTx/>
              <a:uFillTx/>
              <a:latin typeface="Roboto"/>
              <a:ea typeface="+mn-ea"/>
              <a:cs typeface="+mn-cs"/>
            </a:endParaRPr>
          </a:p>
        </p:txBody>
      </p:sp>
      <p:sp>
        <p:nvSpPr>
          <p:cNvPr id="33" name="Footer Placeholder 32">
            <a:extLst>
              <a:ext uri="{FF2B5EF4-FFF2-40B4-BE49-F238E27FC236}">
                <a16:creationId xmlns:a16="http://schemas.microsoft.com/office/drawing/2014/main" id="{82249FC8-7F07-FCFF-68BD-73D1E1F664F1}"/>
              </a:ext>
            </a:extLst>
          </p:cNvPr>
          <p:cNvSpPr>
            <a:spLocks noGrp="1"/>
          </p:cNvSpPr>
          <p:nvPr>
            <p:ph type="ftr"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AU" sz="1200" b="1" i="0" u="none" strike="noStrike" kern="1200" cap="none" spc="0" normalizeH="0" baseline="0" noProof="0">
                <a:ln>
                  <a:noFill/>
                </a:ln>
                <a:solidFill>
                  <a:srgbClr val="737373"/>
                </a:solidFill>
                <a:effectLst/>
                <a:uLnTx/>
                <a:uFillTx/>
                <a:latin typeface="Clancy Bold"/>
                <a:ea typeface="+mn-ea"/>
                <a:cs typeface="+mn-cs"/>
              </a:rPr>
              <a:t>22T2</a:t>
            </a:r>
            <a:endParaRPr kumimoji="0" lang="en-AU" sz="1200" b="1" i="0" u="none" strike="noStrike" kern="1200" cap="none" spc="0" normalizeH="0" baseline="0" noProof="0" dirty="0">
              <a:ln>
                <a:noFill/>
              </a:ln>
              <a:solidFill>
                <a:srgbClr val="737373"/>
              </a:solidFill>
              <a:effectLst/>
              <a:uLnTx/>
              <a:uFillTx/>
              <a:latin typeface="Clancy Bold"/>
              <a:ea typeface="+mn-ea"/>
              <a:cs typeface="+mn-cs"/>
            </a:endParaRPr>
          </a:p>
        </p:txBody>
      </p:sp>
      <p:sp>
        <p:nvSpPr>
          <p:cNvPr id="34" name="Slide Number Placeholder 33">
            <a:extLst>
              <a:ext uri="{FF2B5EF4-FFF2-40B4-BE49-F238E27FC236}">
                <a16:creationId xmlns:a16="http://schemas.microsoft.com/office/drawing/2014/main" id="{3903210C-3D59-99D8-A4A5-EAA26C01EDBA}"/>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009375D7-070A-4959-9224-FB5E66F2B1B3}" type="slidenum">
              <a:rPr kumimoji="0" lang="en-AU" sz="1200" b="1" i="0" u="none" strike="noStrike" kern="1200" cap="none" spc="0" normalizeH="0" baseline="0" noProof="0" smtClean="0">
                <a:ln>
                  <a:noFill/>
                </a:ln>
                <a:solidFill>
                  <a:srgbClr val="000000"/>
                </a:solidFill>
                <a:effectLst/>
                <a:uLnTx/>
                <a:uFillTx/>
                <a:latin typeface="Clancy Bold"/>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63</a:t>
            </a:fld>
            <a:endParaRPr kumimoji="0" lang="en-AU" sz="1200" b="1" i="0" u="none" strike="noStrike" kern="1200" cap="none" spc="0" normalizeH="0" baseline="0" noProof="0" dirty="0">
              <a:ln>
                <a:noFill/>
              </a:ln>
              <a:solidFill>
                <a:srgbClr val="000000"/>
              </a:solidFill>
              <a:effectLst/>
              <a:uLnTx/>
              <a:uFillTx/>
              <a:latin typeface="Clancy Bold"/>
              <a:ea typeface="+mn-ea"/>
              <a:cs typeface="+mn-cs"/>
            </a:endParaRPr>
          </a:p>
        </p:txBody>
      </p:sp>
      <p:sp>
        <p:nvSpPr>
          <p:cNvPr id="4" name="Oval 3"/>
          <p:cNvSpPr/>
          <p:nvPr/>
        </p:nvSpPr>
        <p:spPr>
          <a:xfrm>
            <a:off x="1454985" y="1968389"/>
            <a:ext cx="433952" cy="433952"/>
          </a:xfrm>
          <a:prstGeom prst="ellipse">
            <a:avLst/>
          </a:prstGeom>
        </p:spPr>
        <p:style>
          <a:lnRef idx="2">
            <a:schemeClr val="dk1"/>
          </a:lnRef>
          <a:fillRef idx="1">
            <a:schemeClr val="lt1"/>
          </a:fillRef>
          <a:effectRef idx="0">
            <a:schemeClr val="dk1"/>
          </a:effectRef>
          <a:fontRef idx="minor">
            <a:schemeClr val="dk1"/>
          </a:fontRef>
        </p:style>
        <p:txBody>
          <a:bodyPr lIns="36000" tIns="0" rIns="0" b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Roboto"/>
                <a:ea typeface="+mn-ea"/>
                <a:cs typeface="+mn-cs"/>
              </a:rPr>
              <a:t>v</a:t>
            </a:r>
            <a:r>
              <a:rPr kumimoji="0" lang="en-US" sz="1800" b="0" i="0" u="none" strike="noStrike" kern="1200" cap="none" spc="0" normalizeH="0" baseline="-25000" noProof="0" dirty="0">
                <a:ln>
                  <a:noFill/>
                </a:ln>
                <a:solidFill>
                  <a:srgbClr val="000000"/>
                </a:solidFill>
                <a:effectLst/>
                <a:uLnTx/>
                <a:uFillTx/>
                <a:latin typeface="Roboto"/>
                <a:ea typeface="+mn-ea"/>
                <a:cs typeface="+mn-cs"/>
              </a:rPr>
              <a:t>0</a:t>
            </a:r>
          </a:p>
        </p:txBody>
      </p:sp>
      <p:sp>
        <p:nvSpPr>
          <p:cNvPr id="5" name="Oval 4"/>
          <p:cNvSpPr/>
          <p:nvPr/>
        </p:nvSpPr>
        <p:spPr>
          <a:xfrm>
            <a:off x="838200" y="2744417"/>
            <a:ext cx="433952" cy="433952"/>
          </a:xfrm>
          <a:prstGeom prst="ellipse">
            <a:avLst/>
          </a:prstGeom>
        </p:spPr>
        <p:style>
          <a:lnRef idx="2">
            <a:schemeClr val="dk1"/>
          </a:lnRef>
          <a:fillRef idx="1">
            <a:schemeClr val="lt1"/>
          </a:fillRef>
          <a:effectRef idx="0">
            <a:schemeClr val="dk1"/>
          </a:effectRef>
          <a:fontRef idx="minor">
            <a:schemeClr val="dk1"/>
          </a:fontRef>
        </p:style>
        <p:txBody>
          <a:bodyPr lIns="36000" tIns="0" rIns="0" b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Roboto"/>
                <a:ea typeface="+mn-ea"/>
                <a:cs typeface="+mn-cs"/>
              </a:rPr>
              <a:t>v</a:t>
            </a:r>
            <a:r>
              <a:rPr kumimoji="0" lang="en-US" sz="1800" b="0" i="0" u="none" strike="noStrike" kern="1200" cap="none" spc="0" normalizeH="0" baseline="-25000" noProof="0" dirty="0">
                <a:ln>
                  <a:noFill/>
                </a:ln>
                <a:solidFill>
                  <a:srgbClr val="000000"/>
                </a:solidFill>
                <a:effectLst/>
                <a:uLnTx/>
                <a:uFillTx/>
                <a:latin typeface="Roboto"/>
                <a:ea typeface="+mn-ea"/>
                <a:cs typeface="+mn-cs"/>
              </a:rPr>
              <a:t>1</a:t>
            </a:r>
            <a:r>
              <a:rPr kumimoji="0" lang="zh-CN" altLang="en-US" sz="1800" b="0" i="0" u="none" strike="noStrike" kern="1200" cap="none" spc="0" normalizeH="0" baseline="-25000" noProof="0" dirty="0">
                <a:ln>
                  <a:noFill/>
                </a:ln>
                <a:solidFill>
                  <a:srgbClr val="000000"/>
                </a:solidFill>
                <a:effectLst/>
                <a:uLnTx/>
                <a:uFillTx/>
                <a:latin typeface="Roboto"/>
                <a:ea typeface="+mn-ea"/>
                <a:cs typeface="+mn-cs"/>
              </a:rPr>
              <a:t> </a:t>
            </a:r>
            <a:endParaRPr kumimoji="0" lang="en-US" sz="1800" b="0" i="0" u="none" strike="noStrike" kern="1200" cap="none" spc="0" normalizeH="0" baseline="-25000" noProof="0" dirty="0">
              <a:ln>
                <a:noFill/>
              </a:ln>
              <a:solidFill>
                <a:srgbClr val="000000"/>
              </a:solidFill>
              <a:effectLst/>
              <a:uLnTx/>
              <a:uFillTx/>
              <a:latin typeface="Roboto"/>
              <a:ea typeface="+mn-ea"/>
              <a:cs typeface="+mn-cs"/>
            </a:endParaRPr>
          </a:p>
        </p:txBody>
      </p:sp>
      <p:sp>
        <p:nvSpPr>
          <p:cNvPr id="6" name="Oval 5"/>
          <p:cNvSpPr/>
          <p:nvPr/>
        </p:nvSpPr>
        <p:spPr>
          <a:xfrm>
            <a:off x="2731004" y="1924585"/>
            <a:ext cx="433952" cy="433952"/>
          </a:xfrm>
          <a:prstGeom prst="ellipse">
            <a:avLst/>
          </a:prstGeom>
        </p:spPr>
        <p:style>
          <a:lnRef idx="2">
            <a:schemeClr val="dk1"/>
          </a:lnRef>
          <a:fillRef idx="1">
            <a:schemeClr val="lt1"/>
          </a:fillRef>
          <a:effectRef idx="0">
            <a:schemeClr val="dk1"/>
          </a:effectRef>
          <a:fontRef idx="minor">
            <a:schemeClr val="dk1"/>
          </a:fontRef>
        </p:style>
        <p:txBody>
          <a:bodyPr lIns="36000" tIns="0" rIns="0" b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Roboto"/>
                <a:ea typeface="+mn-ea"/>
                <a:cs typeface="+mn-cs"/>
              </a:rPr>
              <a:t>v</a:t>
            </a:r>
            <a:r>
              <a:rPr kumimoji="0" lang="en-US" sz="1800" b="0" i="0" u="none" strike="noStrike" kern="1200" cap="none" spc="0" normalizeH="0" baseline="-25000" noProof="0" dirty="0">
                <a:ln>
                  <a:noFill/>
                </a:ln>
                <a:solidFill>
                  <a:srgbClr val="000000"/>
                </a:solidFill>
                <a:effectLst/>
                <a:uLnTx/>
                <a:uFillTx/>
                <a:latin typeface="Roboto"/>
                <a:ea typeface="+mn-ea"/>
                <a:cs typeface="+mn-cs"/>
              </a:rPr>
              <a:t>6</a:t>
            </a:r>
            <a:endParaRPr kumimoji="0" lang="en-US" sz="1800" b="0" i="0" u="none" strike="noStrike" kern="1200" cap="none" spc="0" normalizeH="0" baseline="0" noProof="0" dirty="0">
              <a:ln>
                <a:noFill/>
              </a:ln>
              <a:solidFill>
                <a:srgbClr val="000000"/>
              </a:solidFill>
              <a:effectLst/>
              <a:uLnTx/>
              <a:uFillTx/>
              <a:latin typeface="Roboto"/>
              <a:ea typeface="+mn-ea"/>
              <a:cs typeface="+mn-cs"/>
            </a:endParaRPr>
          </a:p>
        </p:txBody>
      </p:sp>
      <p:sp>
        <p:nvSpPr>
          <p:cNvPr id="7" name="Oval 6"/>
          <p:cNvSpPr/>
          <p:nvPr/>
        </p:nvSpPr>
        <p:spPr>
          <a:xfrm>
            <a:off x="2147569" y="2590992"/>
            <a:ext cx="433952" cy="433952"/>
          </a:xfrm>
          <a:prstGeom prst="ellipse">
            <a:avLst/>
          </a:prstGeom>
        </p:spPr>
        <p:style>
          <a:lnRef idx="2">
            <a:schemeClr val="dk1"/>
          </a:lnRef>
          <a:fillRef idx="1">
            <a:schemeClr val="lt1"/>
          </a:fillRef>
          <a:effectRef idx="0">
            <a:schemeClr val="dk1"/>
          </a:effectRef>
          <a:fontRef idx="minor">
            <a:schemeClr val="dk1"/>
          </a:fontRef>
        </p:style>
        <p:txBody>
          <a:bodyPr lIns="36000" tIns="0" rIns="0" b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Roboto"/>
                <a:ea typeface="+mn-ea"/>
                <a:cs typeface="+mn-cs"/>
              </a:rPr>
              <a:t>v</a:t>
            </a:r>
            <a:r>
              <a:rPr kumimoji="0" lang="en-US" sz="1800" b="0" i="0" u="none" strike="noStrike" kern="1200" cap="none" spc="0" normalizeH="0" baseline="-25000" noProof="0" dirty="0">
                <a:ln>
                  <a:noFill/>
                </a:ln>
                <a:solidFill>
                  <a:srgbClr val="000000"/>
                </a:solidFill>
                <a:effectLst/>
                <a:uLnTx/>
                <a:uFillTx/>
                <a:latin typeface="Roboto"/>
                <a:ea typeface="+mn-ea"/>
                <a:cs typeface="+mn-cs"/>
              </a:rPr>
              <a:t>3</a:t>
            </a:r>
            <a:endParaRPr kumimoji="0" lang="en-US" sz="1800" b="0" i="0" u="none" strike="noStrike" kern="1200" cap="none" spc="0" normalizeH="0" baseline="0" noProof="0" dirty="0">
              <a:ln>
                <a:noFill/>
              </a:ln>
              <a:solidFill>
                <a:srgbClr val="000000"/>
              </a:solidFill>
              <a:effectLst/>
              <a:uLnTx/>
              <a:uFillTx/>
              <a:latin typeface="Roboto"/>
              <a:ea typeface="+mn-ea"/>
              <a:cs typeface="+mn-cs"/>
            </a:endParaRPr>
          </a:p>
        </p:txBody>
      </p:sp>
      <p:sp>
        <p:nvSpPr>
          <p:cNvPr id="8" name="Oval 7"/>
          <p:cNvSpPr/>
          <p:nvPr/>
        </p:nvSpPr>
        <p:spPr>
          <a:xfrm>
            <a:off x="1584301" y="3364860"/>
            <a:ext cx="433952" cy="433952"/>
          </a:xfrm>
          <a:prstGeom prst="ellipse">
            <a:avLst/>
          </a:prstGeom>
        </p:spPr>
        <p:style>
          <a:lnRef idx="2">
            <a:schemeClr val="dk1"/>
          </a:lnRef>
          <a:fillRef idx="1">
            <a:schemeClr val="lt1"/>
          </a:fillRef>
          <a:effectRef idx="0">
            <a:schemeClr val="dk1"/>
          </a:effectRef>
          <a:fontRef idx="minor">
            <a:schemeClr val="dk1"/>
          </a:fontRef>
        </p:style>
        <p:txBody>
          <a:bodyPr lIns="36000" tIns="0" rIns="0" b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Roboto"/>
                <a:ea typeface="+mn-ea"/>
                <a:cs typeface="+mn-cs"/>
              </a:rPr>
              <a:t>v</a:t>
            </a:r>
            <a:r>
              <a:rPr kumimoji="0" lang="en-US" sz="1800" b="0" i="0" u="none" strike="noStrike" kern="1200" cap="none" spc="0" normalizeH="0" baseline="-25000" noProof="0" dirty="0">
                <a:ln>
                  <a:noFill/>
                </a:ln>
                <a:solidFill>
                  <a:srgbClr val="000000"/>
                </a:solidFill>
                <a:effectLst/>
                <a:uLnTx/>
                <a:uFillTx/>
                <a:latin typeface="Roboto"/>
                <a:ea typeface="+mn-ea"/>
                <a:cs typeface="+mn-cs"/>
              </a:rPr>
              <a:t>2</a:t>
            </a:r>
          </a:p>
        </p:txBody>
      </p:sp>
      <p:sp>
        <p:nvSpPr>
          <p:cNvPr id="9" name="Oval 8"/>
          <p:cNvSpPr/>
          <p:nvPr/>
        </p:nvSpPr>
        <p:spPr>
          <a:xfrm>
            <a:off x="2679061" y="3216734"/>
            <a:ext cx="433952" cy="433952"/>
          </a:xfrm>
          <a:prstGeom prst="ellipse">
            <a:avLst/>
          </a:prstGeom>
        </p:spPr>
        <p:style>
          <a:lnRef idx="2">
            <a:schemeClr val="dk1"/>
          </a:lnRef>
          <a:fillRef idx="1">
            <a:schemeClr val="lt1"/>
          </a:fillRef>
          <a:effectRef idx="0">
            <a:schemeClr val="dk1"/>
          </a:effectRef>
          <a:fontRef idx="minor">
            <a:schemeClr val="dk1"/>
          </a:fontRef>
        </p:style>
        <p:txBody>
          <a:bodyPr lIns="36000" tIns="0" rIns="0" b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Roboto"/>
                <a:ea typeface="+mn-ea"/>
                <a:cs typeface="+mn-cs"/>
              </a:rPr>
              <a:t>v</a:t>
            </a:r>
            <a:r>
              <a:rPr kumimoji="0" lang="en-US" sz="1800" b="0" i="0" u="none" strike="noStrike" kern="1200" cap="none" spc="0" normalizeH="0" baseline="-25000" noProof="0" dirty="0">
                <a:ln>
                  <a:noFill/>
                </a:ln>
                <a:solidFill>
                  <a:srgbClr val="000000"/>
                </a:solidFill>
                <a:effectLst/>
                <a:uLnTx/>
                <a:uFillTx/>
                <a:latin typeface="Roboto"/>
                <a:ea typeface="+mn-ea"/>
                <a:cs typeface="+mn-cs"/>
              </a:rPr>
              <a:t>4</a:t>
            </a:r>
            <a:endParaRPr kumimoji="0" lang="en-US" sz="1800" b="0" i="0" u="none" strike="noStrike" kern="1200" cap="none" spc="0" normalizeH="0" baseline="0" noProof="0" dirty="0">
              <a:ln>
                <a:noFill/>
              </a:ln>
              <a:solidFill>
                <a:srgbClr val="000000"/>
              </a:solidFill>
              <a:effectLst/>
              <a:uLnTx/>
              <a:uFillTx/>
              <a:latin typeface="Roboto"/>
              <a:ea typeface="+mn-ea"/>
              <a:cs typeface="+mn-cs"/>
            </a:endParaRPr>
          </a:p>
        </p:txBody>
      </p:sp>
      <p:sp>
        <p:nvSpPr>
          <p:cNvPr id="10" name="Oval 9"/>
          <p:cNvSpPr/>
          <p:nvPr/>
        </p:nvSpPr>
        <p:spPr>
          <a:xfrm>
            <a:off x="3704703" y="1963023"/>
            <a:ext cx="433952" cy="433952"/>
          </a:xfrm>
          <a:prstGeom prst="ellipse">
            <a:avLst/>
          </a:prstGeom>
        </p:spPr>
        <p:style>
          <a:lnRef idx="2">
            <a:schemeClr val="dk1"/>
          </a:lnRef>
          <a:fillRef idx="1">
            <a:schemeClr val="lt1"/>
          </a:fillRef>
          <a:effectRef idx="0">
            <a:schemeClr val="dk1"/>
          </a:effectRef>
          <a:fontRef idx="minor">
            <a:schemeClr val="dk1"/>
          </a:fontRef>
        </p:style>
        <p:txBody>
          <a:bodyPr lIns="36000" tIns="0" rIns="0" b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Roboto"/>
                <a:ea typeface="+mn-ea"/>
                <a:cs typeface="+mn-cs"/>
              </a:rPr>
              <a:t>v</a:t>
            </a:r>
            <a:r>
              <a:rPr kumimoji="0" lang="en-US" sz="1800" b="0" i="0" u="none" strike="noStrike" kern="1200" cap="none" spc="0" normalizeH="0" baseline="-25000" noProof="0" dirty="0">
                <a:ln>
                  <a:noFill/>
                </a:ln>
                <a:solidFill>
                  <a:srgbClr val="000000"/>
                </a:solidFill>
                <a:effectLst/>
                <a:uLnTx/>
                <a:uFillTx/>
                <a:latin typeface="Roboto"/>
                <a:ea typeface="+mn-ea"/>
                <a:cs typeface="+mn-cs"/>
              </a:rPr>
              <a:t>7</a:t>
            </a:r>
            <a:endParaRPr kumimoji="0" lang="en-US" sz="1800" b="0" i="0" u="none" strike="noStrike" kern="1200" cap="none" spc="0" normalizeH="0" baseline="0" noProof="0" dirty="0">
              <a:ln>
                <a:noFill/>
              </a:ln>
              <a:solidFill>
                <a:srgbClr val="000000"/>
              </a:solidFill>
              <a:effectLst/>
              <a:uLnTx/>
              <a:uFillTx/>
              <a:latin typeface="Roboto"/>
              <a:ea typeface="+mn-ea"/>
              <a:cs typeface="+mn-cs"/>
            </a:endParaRPr>
          </a:p>
        </p:txBody>
      </p:sp>
      <p:sp>
        <p:nvSpPr>
          <p:cNvPr id="11" name="Oval 10"/>
          <p:cNvSpPr/>
          <p:nvPr/>
        </p:nvSpPr>
        <p:spPr>
          <a:xfrm>
            <a:off x="3210554" y="2595208"/>
            <a:ext cx="433952" cy="433952"/>
          </a:xfrm>
          <a:prstGeom prst="ellipse">
            <a:avLst/>
          </a:prstGeom>
        </p:spPr>
        <p:style>
          <a:lnRef idx="2">
            <a:schemeClr val="dk1"/>
          </a:lnRef>
          <a:fillRef idx="1">
            <a:schemeClr val="lt1"/>
          </a:fillRef>
          <a:effectRef idx="0">
            <a:schemeClr val="dk1"/>
          </a:effectRef>
          <a:fontRef idx="minor">
            <a:schemeClr val="dk1"/>
          </a:fontRef>
        </p:style>
        <p:txBody>
          <a:bodyPr lIns="36000" tIns="0" rIns="0" b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Roboto"/>
                <a:ea typeface="+mn-ea"/>
                <a:cs typeface="+mn-cs"/>
              </a:rPr>
              <a:t>v</a:t>
            </a:r>
            <a:r>
              <a:rPr kumimoji="0" lang="en-US" sz="1800" b="0" i="0" u="none" strike="noStrike" kern="1200" cap="none" spc="0" normalizeH="0" baseline="-25000" noProof="0" dirty="0">
                <a:ln>
                  <a:noFill/>
                </a:ln>
                <a:solidFill>
                  <a:srgbClr val="000000"/>
                </a:solidFill>
                <a:effectLst/>
                <a:uLnTx/>
                <a:uFillTx/>
                <a:latin typeface="Roboto"/>
                <a:ea typeface="+mn-ea"/>
                <a:cs typeface="+mn-cs"/>
              </a:rPr>
              <a:t>5</a:t>
            </a:r>
            <a:endParaRPr kumimoji="0" lang="en-US" sz="1800" b="0" i="0" u="none" strike="noStrike" kern="1200" cap="none" spc="0" normalizeH="0" baseline="0" noProof="0" dirty="0">
              <a:ln>
                <a:noFill/>
              </a:ln>
              <a:solidFill>
                <a:srgbClr val="000000"/>
              </a:solidFill>
              <a:effectLst/>
              <a:uLnTx/>
              <a:uFillTx/>
              <a:latin typeface="Roboto"/>
              <a:ea typeface="+mn-ea"/>
              <a:cs typeface="+mn-cs"/>
            </a:endParaRPr>
          </a:p>
        </p:txBody>
      </p:sp>
      <p:sp>
        <p:nvSpPr>
          <p:cNvPr id="12" name="Oval 11"/>
          <p:cNvSpPr/>
          <p:nvPr/>
        </p:nvSpPr>
        <p:spPr>
          <a:xfrm>
            <a:off x="3704703" y="3101493"/>
            <a:ext cx="433952" cy="433952"/>
          </a:xfrm>
          <a:prstGeom prst="ellipse">
            <a:avLst/>
          </a:prstGeom>
        </p:spPr>
        <p:style>
          <a:lnRef idx="2">
            <a:schemeClr val="dk1"/>
          </a:lnRef>
          <a:fillRef idx="1">
            <a:schemeClr val="lt1"/>
          </a:fillRef>
          <a:effectRef idx="0">
            <a:schemeClr val="dk1"/>
          </a:effectRef>
          <a:fontRef idx="minor">
            <a:schemeClr val="dk1"/>
          </a:fontRef>
        </p:style>
        <p:txBody>
          <a:bodyPr lIns="36000" tIns="0" rIns="0" b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Roboto"/>
                <a:ea typeface="+mn-ea"/>
                <a:cs typeface="+mn-cs"/>
              </a:rPr>
              <a:t>v</a:t>
            </a:r>
            <a:r>
              <a:rPr kumimoji="0" lang="en-US" sz="1800" b="0" i="0" u="none" strike="noStrike" kern="1200" cap="none" spc="0" normalizeH="0" baseline="-25000" noProof="0" dirty="0">
                <a:ln>
                  <a:noFill/>
                </a:ln>
                <a:solidFill>
                  <a:srgbClr val="000000"/>
                </a:solidFill>
                <a:effectLst/>
                <a:uLnTx/>
                <a:uFillTx/>
                <a:latin typeface="Roboto"/>
                <a:ea typeface="+mn-ea"/>
                <a:cs typeface="+mn-cs"/>
              </a:rPr>
              <a:t>8</a:t>
            </a:r>
            <a:endParaRPr kumimoji="0" lang="en-US" sz="1800" b="0" i="0" u="none" strike="noStrike" kern="1200" cap="none" spc="0" normalizeH="0" baseline="0" noProof="0" dirty="0">
              <a:ln>
                <a:noFill/>
              </a:ln>
              <a:solidFill>
                <a:srgbClr val="000000"/>
              </a:solidFill>
              <a:effectLst/>
              <a:uLnTx/>
              <a:uFillTx/>
              <a:latin typeface="Roboto"/>
              <a:ea typeface="+mn-ea"/>
              <a:cs typeface="+mn-cs"/>
            </a:endParaRPr>
          </a:p>
        </p:txBody>
      </p:sp>
      <p:cxnSp>
        <p:nvCxnSpPr>
          <p:cNvPr id="13" name="Straight Connector 12"/>
          <p:cNvCxnSpPr>
            <a:stCxn id="6" idx="3"/>
            <a:endCxn id="7" idx="7"/>
          </p:cNvCxnSpPr>
          <p:nvPr/>
        </p:nvCxnSpPr>
        <p:spPr>
          <a:xfrm flipH="1">
            <a:off x="1208601" y="2338790"/>
            <a:ext cx="309935" cy="469178"/>
          </a:xfrm>
          <a:prstGeom prst="line">
            <a:avLst/>
          </a:prstGeom>
        </p:spPr>
        <p:style>
          <a:lnRef idx="2">
            <a:schemeClr val="dk1"/>
          </a:lnRef>
          <a:fillRef idx="0">
            <a:schemeClr val="dk1"/>
          </a:fillRef>
          <a:effectRef idx="1">
            <a:schemeClr val="dk1"/>
          </a:effectRef>
          <a:fontRef idx="minor">
            <a:schemeClr val="tx1"/>
          </a:fontRef>
        </p:style>
      </p:cxnSp>
      <p:cxnSp>
        <p:nvCxnSpPr>
          <p:cNvPr id="14" name="Straight Connector 13"/>
          <p:cNvCxnSpPr>
            <a:stCxn id="6" idx="5"/>
            <a:endCxn id="9" idx="1"/>
          </p:cNvCxnSpPr>
          <p:nvPr/>
        </p:nvCxnSpPr>
        <p:spPr>
          <a:xfrm>
            <a:off x="1825386" y="2338790"/>
            <a:ext cx="385734" cy="315753"/>
          </a:xfrm>
          <a:prstGeom prst="line">
            <a:avLst/>
          </a:prstGeom>
        </p:spPr>
        <p:style>
          <a:lnRef idx="2">
            <a:schemeClr val="dk1"/>
          </a:lnRef>
          <a:fillRef idx="0">
            <a:schemeClr val="dk1"/>
          </a:fillRef>
          <a:effectRef idx="1">
            <a:schemeClr val="dk1"/>
          </a:effectRef>
          <a:fontRef idx="minor">
            <a:schemeClr val="tx1"/>
          </a:fontRef>
        </p:style>
      </p:cxnSp>
      <p:cxnSp>
        <p:nvCxnSpPr>
          <p:cNvPr id="15" name="Straight Connector 14"/>
          <p:cNvCxnSpPr>
            <a:stCxn id="7" idx="5"/>
            <a:endCxn id="10" idx="1"/>
          </p:cNvCxnSpPr>
          <p:nvPr/>
        </p:nvCxnSpPr>
        <p:spPr>
          <a:xfrm>
            <a:off x="1208601" y="3114818"/>
            <a:ext cx="439251" cy="313593"/>
          </a:xfrm>
          <a:prstGeom prst="line">
            <a:avLst/>
          </a:prstGeom>
        </p:spPr>
        <p:style>
          <a:lnRef idx="2">
            <a:schemeClr val="dk1"/>
          </a:lnRef>
          <a:fillRef idx="0">
            <a:schemeClr val="dk1"/>
          </a:fillRef>
          <a:effectRef idx="1">
            <a:schemeClr val="dk1"/>
          </a:effectRef>
          <a:fontRef idx="minor">
            <a:schemeClr val="tx1"/>
          </a:fontRef>
        </p:style>
      </p:cxnSp>
      <p:cxnSp>
        <p:nvCxnSpPr>
          <p:cNvPr id="16" name="Straight Connector 15"/>
          <p:cNvCxnSpPr>
            <a:stCxn id="10" idx="7"/>
            <a:endCxn id="9" idx="3"/>
          </p:cNvCxnSpPr>
          <p:nvPr/>
        </p:nvCxnSpPr>
        <p:spPr>
          <a:xfrm flipV="1">
            <a:off x="1954702" y="2961393"/>
            <a:ext cx="256418" cy="467018"/>
          </a:xfrm>
          <a:prstGeom prst="line">
            <a:avLst/>
          </a:prstGeom>
        </p:spPr>
        <p:style>
          <a:lnRef idx="2">
            <a:schemeClr val="dk1"/>
          </a:lnRef>
          <a:fillRef idx="0">
            <a:schemeClr val="dk1"/>
          </a:fillRef>
          <a:effectRef idx="1">
            <a:schemeClr val="dk1"/>
          </a:effectRef>
          <a:fontRef idx="minor">
            <a:schemeClr val="tx1"/>
          </a:fontRef>
        </p:style>
      </p:cxnSp>
      <p:cxnSp>
        <p:nvCxnSpPr>
          <p:cNvPr id="17" name="Straight Connector 16"/>
          <p:cNvCxnSpPr>
            <a:stCxn id="7" idx="6"/>
            <a:endCxn id="9" idx="2"/>
          </p:cNvCxnSpPr>
          <p:nvPr/>
        </p:nvCxnSpPr>
        <p:spPr>
          <a:xfrm flipV="1">
            <a:off x="1272152" y="2807968"/>
            <a:ext cx="875417" cy="153425"/>
          </a:xfrm>
          <a:prstGeom prst="line">
            <a:avLst/>
          </a:prstGeom>
        </p:spPr>
        <p:style>
          <a:lnRef idx="2">
            <a:schemeClr val="dk1"/>
          </a:lnRef>
          <a:fillRef idx="0">
            <a:schemeClr val="dk1"/>
          </a:fillRef>
          <a:effectRef idx="1">
            <a:schemeClr val="dk1"/>
          </a:effectRef>
          <a:fontRef idx="minor">
            <a:schemeClr val="tx1"/>
          </a:fontRef>
        </p:style>
      </p:cxnSp>
      <p:cxnSp>
        <p:nvCxnSpPr>
          <p:cNvPr id="18" name="Straight Connector 17"/>
          <p:cNvCxnSpPr>
            <a:stCxn id="6" idx="4"/>
            <a:endCxn id="10" idx="0"/>
          </p:cNvCxnSpPr>
          <p:nvPr/>
        </p:nvCxnSpPr>
        <p:spPr>
          <a:xfrm>
            <a:off x="1671961" y="2402341"/>
            <a:ext cx="129316" cy="962519"/>
          </a:xfrm>
          <a:prstGeom prst="line">
            <a:avLst/>
          </a:prstGeom>
        </p:spPr>
        <p:style>
          <a:lnRef idx="2">
            <a:schemeClr val="dk1"/>
          </a:lnRef>
          <a:fillRef idx="0">
            <a:schemeClr val="dk1"/>
          </a:fillRef>
          <a:effectRef idx="1">
            <a:schemeClr val="dk1"/>
          </a:effectRef>
          <a:fontRef idx="minor">
            <a:schemeClr val="tx1"/>
          </a:fontRef>
        </p:style>
      </p:cxnSp>
      <p:cxnSp>
        <p:nvCxnSpPr>
          <p:cNvPr id="19" name="Straight Connector 18"/>
          <p:cNvCxnSpPr>
            <a:stCxn id="9" idx="7"/>
            <a:endCxn id="8" idx="3"/>
          </p:cNvCxnSpPr>
          <p:nvPr/>
        </p:nvCxnSpPr>
        <p:spPr>
          <a:xfrm flipV="1">
            <a:off x="2517970" y="2294986"/>
            <a:ext cx="276585" cy="359557"/>
          </a:xfrm>
          <a:prstGeom prst="line">
            <a:avLst/>
          </a:prstGeom>
        </p:spPr>
        <p:style>
          <a:lnRef idx="2">
            <a:schemeClr val="dk1"/>
          </a:lnRef>
          <a:fillRef idx="0">
            <a:schemeClr val="dk1"/>
          </a:fillRef>
          <a:effectRef idx="1">
            <a:schemeClr val="dk1"/>
          </a:effectRef>
          <a:fontRef idx="minor">
            <a:schemeClr val="tx1"/>
          </a:fontRef>
        </p:style>
      </p:cxnSp>
      <p:cxnSp>
        <p:nvCxnSpPr>
          <p:cNvPr id="20" name="Straight Connector 19"/>
          <p:cNvCxnSpPr>
            <a:stCxn id="9" idx="6"/>
            <a:endCxn id="13" idx="2"/>
          </p:cNvCxnSpPr>
          <p:nvPr/>
        </p:nvCxnSpPr>
        <p:spPr>
          <a:xfrm>
            <a:off x="2581521" y="2807968"/>
            <a:ext cx="629033" cy="4216"/>
          </a:xfrm>
          <a:prstGeom prst="line">
            <a:avLst/>
          </a:prstGeom>
        </p:spPr>
        <p:style>
          <a:lnRef idx="2">
            <a:schemeClr val="dk1"/>
          </a:lnRef>
          <a:fillRef idx="0">
            <a:schemeClr val="dk1"/>
          </a:fillRef>
          <a:effectRef idx="1">
            <a:schemeClr val="dk1"/>
          </a:effectRef>
          <a:fontRef idx="minor">
            <a:schemeClr val="tx1"/>
          </a:fontRef>
        </p:style>
      </p:cxnSp>
      <p:cxnSp>
        <p:nvCxnSpPr>
          <p:cNvPr id="21" name="Straight Connector 20"/>
          <p:cNvCxnSpPr>
            <a:stCxn id="10" idx="6"/>
            <a:endCxn id="11" idx="2"/>
          </p:cNvCxnSpPr>
          <p:nvPr/>
        </p:nvCxnSpPr>
        <p:spPr>
          <a:xfrm flipV="1">
            <a:off x="2018253" y="3433710"/>
            <a:ext cx="660808" cy="148126"/>
          </a:xfrm>
          <a:prstGeom prst="line">
            <a:avLst/>
          </a:prstGeom>
        </p:spPr>
        <p:style>
          <a:lnRef idx="2">
            <a:schemeClr val="dk1"/>
          </a:lnRef>
          <a:fillRef idx="0">
            <a:schemeClr val="dk1"/>
          </a:fillRef>
          <a:effectRef idx="1">
            <a:schemeClr val="dk1"/>
          </a:effectRef>
          <a:fontRef idx="minor">
            <a:schemeClr val="tx1"/>
          </a:fontRef>
        </p:style>
      </p:cxnSp>
      <p:cxnSp>
        <p:nvCxnSpPr>
          <p:cNvPr id="22" name="Straight Connector 21"/>
          <p:cNvCxnSpPr>
            <a:stCxn id="9" idx="5"/>
            <a:endCxn id="11" idx="1"/>
          </p:cNvCxnSpPr>
          <p:nvPr/>
        </p:nvCxnSpPr>
        <p:spPr>
          <a:xfrm>
            <a:off x="2517970" y="2961393"/>
            <a:ext cx="224642" cy="318892"/>
          </a:xfrm>
          <a:prstGeom prst="line">
            <a:avLst/>
          </a:prstGeom>
        </p:spPr>
        <p:style>
          <a:lnRef idx="2">
            <a:schemeClr val="dk1"/>
          </a:lnRef>
          <a:fillRef idx="0">
            <a:schemeClr val="dk1"/>
          </a:fillRef>
          <a:effectRef idx="1">
            <a:schemeClr val="dk1"/>
          </a:effectRef>
          <a:fontRef idx="minor">
            <a:schemeClr val="tx1"/>
          </a:fontRef>
        </p:style>
      </p:cxnSp>
      <p:cxnSp>
        <p:nvCxnSpPr>
          <p:cNvPr id="23" name="Straight Connector 22"/>
          <p:cNvCxnSpPr>
            <a:stCxn id="11" idx="7"/>
            <a:endCxn id="13" idx="3"/>
          </p:cNvCxnSpPr>
          <p:nvPr/>
        </p:nvCxnSpPr>
        <p:spPr>
          <a:xfrm flipV="1">
            <a:off x="3049462" y="2965609"/>
            <a:ext cx="224643" cy="314676"/>
          </a:xfrm>
          <a:prstGeom prst="line">
            <a:avLst/>
          </a:prstGeom>
        </p:spPr>
        <p:style>
          <a:lnRef idx="2">
            <a:schemeClr val="dk1"/>
          </a:lnRef>
          <a:fillRef idx="0">
            <a:schemeClr val="dk1"/>
          </a:fillRef>
          <a:effectRef idx="1">
            <a:schemeClr val="dk1"/>
          </a:effectRef>
          <a:fontRef idx="minor">
            <a:schemeClr val="tx1"/>
          </a:fontRef>
        </p:style>
      </p:cxnSp>
      <p:cxnSp>
        <p:nvCxnSpPr>
          <p:cNvPr id="24" name="Straight Connector 23"/>
          <p:cNvCxnSpPr>
            <a:stCxn id="8" idx="5"/>
            <a:endCxn id="13" idx="1"/>
          </p:cNvCxnSpPr>
          <p:nvPr/>
        </p:nvCxnSpPr>
        <p:spPr>
          <a:xfrm>
            <a:off x="3101405" y="2294986"/>
            <a:ext cx="172700" cy="363773"/>
          </a:xfrm>
          <a:prstGeom prst="line">
            <a:avLst/>
          </a:prstGeom>
        </p:spPr>
        <p:style>
          <a:lnRef idx="2">
            <a:schemeClr val="dk1"/>
          </a:lnRef>
          <a:fillRef idx="0">
            <a:schemeClr val="dk1"/>
          </a:fillRef>
          <a:effectRef idx="1">
            <a:schemeClr val="dk1"/>
          </a:effectRef>
          <a:fontRef idx="minor">
            <a:schemeClr val="tx1"/>
          </a:fontRef>
        </p:style>
      </p:cxnSp>
      <p:cxnSp>
        <p:nvCxnSpPr>
          <p:cNvPr id="25" name="Straight Connector 24"/>
          <p:cNvCxnSpPr>
            <a:stCxn id="8" idx="6"/>
            <a:endCxn id="12" idx="2"/>
          </p:cNvCxnSpPr>
          <p:nvPr/>
        </p:nvCxnSpPr>
        <p:spPr>
          <a:xfrm>
            <a:off x="3164956" y="2141561"/>
            <a:ext cx="539747" cy="38438"/>
          </a:xfrm>
          <a:prstGeom prst="line">
            <a:avLst/>
          </a:prstGeom>
        </p:spPr>
        <p:style>
          <a:lnRef idx="2">
            <a:schemeClr val="dk1"/>
          </a:lnRef>
          <a:fillRef idx="0">
            <a:schemeClr val="dk1"/>
          </a:fillRef>
          <a:effectRef idx="1">
            <a:schemeClr val="dk1"/>
          </a:effectRef>
          <a:fontRef idx="minor">
            <a:schemeClr val="tx1"/>
          </a:fontRef>
        </p:style>
      </p:cxnSp>
      <p:cxnSp>
        <p:nvCxnSpPr>
          <p:cNvPr id="26" name="Straight Connector 25"/>
          <p:cNvCxnSpPr>
            <a:stCxn id="13" idx="7"/>
            <a:endCxn id="12" idx="3"/>
          </p:cNvCxnSpPr>
          <p:nvPr/>
        </p:nvCxnSpPr>
        <p:spPr>
          <a:xfrm flipV="1">
            <a:off x="3580955" y="2333424"/>
            <a:ext cx="187299" cy="325335"/>
          </a:xfrm>
          <a:prstGeom prst="line">
            <a:avLst/>
          </a:prstGeom>
        </p:spPr>
        <p:style>
          <a:lnRef idx="2">
            <a:schemeClr val="dk1"/>
          </a:lnRef>
          <a:fillRef idx="0">
            <a:schemeClr val="dk1"/>
          </a:fillRef>
          <a:effectRef idx="1">
            <a:schemeClr val="dk1"/>
          </a:effectRef>
          <a:fontRef idx="minor">
            <a:schemeClr val="tx1"/>
          </a:fontRef>
        </p:style>
      </p:cxnSp>
      <p:cxnSp>
        <p:nvCxnSpPr>
          <p:cNvPr id="27" name="Straight Connector 26"/>
          <p:cNvCxnSpPr>
            <a:stCxn id="13" idx="5"/>
            <a:endCxn id="14" idx="1"/>
          </p:cNvCxnSpPr>
          <p:nvPr/>
        </p:nvCxnSpPr>
        <p:spPr>
          <a:xfrm>
            <a:off x="3580955" y="2965609"/>
            <a:ext cx="187299" cy="199435"/>
          </a:xfrm>
          <a:prstGeom prst="line">
            <a:avLst/>
          </a:prstGeom>
        </p:spPr>
        <p:style>
          <a:lnRef idx="2">
            <a:schemeClr val="dk1"/>
          </a:lnRef>
          <a:fillRef idx="0">
            <a:schemeClr val="dk1"/>
          </a:fillRef>
          <a:effectRef idx="1">
            <a:schemeClr val="dk1"/>
          </a:effectRef>
          <a:fontRef idx="minor">
            <a:schemeClr val="tx1"/>
          </a:fontRef>
        </p:style>
      </p:cxnSp>
      <p:sp>
        <p:nvSpPr>
          <p:cNvPr id="216" name="TextBox 215"/>
          <p:cNvSpPr txBox="1"/>
          <p:nvPr/>
        </p:nvSpPr>
        <p:spPr>
          <a:xfrm>
            <a:off x="838200" y="4229397"/>
            <a:ext cx="4245864"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Roboto"/>
                <a:ea typeface="+mn-ea"/>
                <a:cs typeface="+mn-cs"/>
              </a:rPr>
              <a:t>Initialize the core number by degree</a:t>
            </a:r>
          </a:p>
        </p:txBody>
      </p:sp>
      <p:sp>
        <p:nvSpPr>
          <p:cNvPr id="217" name="TextBox 216"/>
          <p:cNvSpPr txBox="1"/>
          <p:nvPr/>
        </p:nvSpPr>
        <p:spPr>
          <a:xfrm>
            <a:off x="5574113" y="4217058"/>
            <a:ext cx="3015916"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Roboto"/>
                <a:ea typeface="+mn-ea"/>
                <a:cs typeface="+mn-cs"/>
              </a:rPr>
              <a:t>Iteration </a:t>
            </a:r>
            <a:r>
              <a:rPr kumimoji="0" lang="en-US" sz="2000" b="1" i="1" u="none" strike="noStrike" kern="1200" cap="none" spc="0" normalizeH="0" baseline="0" noProof="0" dirty="0">
                <a:ln>
                  <a:noFill/>
                </a:ln>
                <a:solidFill>
                  <a:srgbClr val="FA91B6">
                    <a:lumMod val="75000"/>
                  </a:srgbClr>
                </a:solidFill>
                <a:effectLst/>
                <a:uLnTx/>
                <a:uFillTx/>
                <a:latin typeface="Roboto"/>
                <a:ea typeface="+mn-ea"/>
                <a:cs typeface="+mn-cs"/>
              </a:rPr>
              <a:t>1</a:t>
            </a:r>
          </a:p>
        </p:txBody>
      </p:sp>
      <p:sp>
        <p:nvSpPr>
          <p:cNvPr id="3" name="TextBox 2"/>
          <p:cNvSpPr txBox="1"/>
          <p:nvPr/>
        </p:nvSpPr>
        <p:spPr>
          <a:xfrm>
            <a:off x="9307671" y="4141329"/>
            <a:ext cx="1732036" cy="502702"/>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000" b="0" i="0" u="none" strike="noStrike" kern="1200" cap="none" spc="0" normalizeH="0" baseline="0" noProof="0" dirty="0" err="1">
                <a:ln>
                  <a:noFill/>
                </a:ln>
                <a:solidFill>
                  <a:srgbClr val="000000"/>
                </a:solidFill>
                <a:effectLst/>
                <a:uLnTx/>
                <a:uFillTx/>
                <a:latin typeface="Roboto"/>
                <a:ea typeface="+mn-ea"/>
                <a:cs typeface="+mn-cs"/>
              </a:rPr>
              <a:t>isContinue</a:t>
            </a:r>
            <a:r>
              <a:rPr kumimoji="0" lang="en-US" sz="2000" b="0" i="0" u="none" strike="noStrike" kern="1200" cap="none" spc="0" normalizeH="0" baseline="0" noProof="0" dirty="0">
                <a:ln>
                  <a:noFill/>
                </a:ln>
                <a:solidFill>
                  <a:srgbClr val="000000"/>
                </a:solidFill>
                <a:effectLst/>
                <a:uLnTx/>
                <a:uFillTx/>
                <a:latin typeface="Roboto"/>
                <a:ea typeface="+mn-ea"/>
                <a:cs typeface="+mn-cs"/>
              </a:rPr>
              <a:t>: </a:t>
            </a:r>
            <a:endParaRPr kumimoji="0" lang="en-US" sz="2000" b="1" i="1" u="none" strike="noStrike" kern="1200" cap="none" spc="0" normalizeH="0" baseline="0" noProof="0" dirty="0">
              <a:ln>
                <a:noFill/>
              </a:ln>
              <a:solidFill>
                <a:srgbClr val="FA91B6">
                  <a:lumMod val="75000"/>
                </a:srgbClr>
              </a:solidFill>
              <a:effectLst/>
              <a:uLnTx/>
              <a:uFillTx/>
              <a:latin typeface="Roboto"/>
              <a:ea typeface="+mn-ea"/>
              <a:cs typeface="+mn-cs"/>
            </a:endParaRPr>
          </a:p>
        </p:txBody>
      </p:sp>
      <p:sp>
        <p:nvSpPr>
          <p:cNvPr id="39" name="Rectangle 27"/>
          <p:cNvSpPr/>
          <p:nvPr/>
        </p:nvSpPr>
        <p:spPr>
          <a:xfrm>
            <a:off x="1931175" y="4875648"/>
            <a:ext cx="1069200" cy="432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a:ln>
                  <a:noFill/>
                </a:ln>
                <a:solidFill>
                  <a:prstClr val="white"/>
                </a:solidFill>
                <a:effectLst/>
                <a:uLnTx/>
                <a:uFillTx/>
                <a:latin typeface="Roboto"/>
                <a:ea typeface="+mn-ea"/>
                <a:cs typeface="+mn-cs"/>
              </a:rPr>
              <a:t>0</a:t>
            </a:r>
            <a:endParaRPr kumimoji="0" lang="en-US" sz="1800" b="1" i="0" u="none" strike="noStrike" kern="1200" cap="none" spc="0" normalizeH="0" baseline="0" noProof="0" dirty="0">
              <a:ln>
                <a:noFill/>
              </a:ln>
              <a:solidFill>
                <a:prstClr val="white"/>
              </a:solidFill>
              <a:effectLst/>
              <a:uLnTx/>
              <a:uFillTx/>
              <a:latin typeface="Roboto"/>
              <a:ea typeface="+mn-ea"/>
              <a:cs typeface="+mn-cs"/>
            </a:endParaRPr>
          </a:p>
        </p:txBody>
      </p:sp>
      <p:sp>
        <p:nvSpPr>
          <p:cNvPr id="40" name="Rectangle 27"/>
          <p:cNvSpPr/>
          <p:nvPr/>
        </p:nvSpPr>
        <p:spPr>
          <a:xfrm>
            <a:off x="3024150" y="4875648"/>
            <a:ext cx="1069200" cy="432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white"/>
                </a:solidFill>
                <a:effectLst/>
                <a:uLnTx/>
                <a:uFillTx/>
                <a:latin typeface="Roboto"/>
                <a:ea typeface="+mn-ea"/>
                <a:cs typeface="+mn-cs"/>
              </a:rPr>
              <a:t>1</a:t>
            </a:r>
            <a:endParaRPr kumimoji="0" lang="en-US" sz="1800" b="1" i="0" u="none" strike="noStrike" kern="1200" cap="none" spc="0" normalizeH="0" baseline="0" noProof="0" dirty="0">
              <a:ln>
                <a:noFill/>
              </a:ln>
              <a:solidFill>
                <a:prstClr val="white"/>
              </a:solidFill>
              <a:effectLst/>
              <a:uLnTx/>
              <a:uFillTx/>
              <a:latin typeface="Roboto"/>
              <a:ea typeface="+mn-ea"/>
              <a:cs typeface="+mn-cs"/>
            </a:endParaRPr>
          </a:p>
        </p:txBody>
      </p:sp>
      <p:sp>
        <p:nvSpPr>
          <p:cNvPr id="41" name="Rectangle 27"/>
          <p:cNvSpPr/>
          <p:nvPr/>
        </p:nvSpPr>
        <p:spPr>
          <a:xfrm>
            <a:off x="4117125" y="4875648"/>
            <a:ext cx="1069200" cy="432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white"/>
                </a:solidFill>
                <a:effectLst/>
                <a:uLnTx/>
                <a:uFillTx/>
                <a:latin typeface="Roboto"/>
                <a:ea typeface="+mn-ea"/>
                <a:cs typeface="+mn-cs"/>
              </a:rPr>
              <a:t>2</a:t>
            </a:r>
            <a:endParaRPr kumimoji="0" lang="en-US" sz="1800" b="1" i="0" u="none" strike="noStrike" kern="1200" cap="none" spc="0" normalizeH="0" baseline="0" noProof="0" dirty="0">
              <a:ln>
                <a:noFill/>
              </a:ln>
              <a:solidFill>
                <a:prstClr val="white"/>
              </a:solidFill>
              <a:effectLst/>
              <a:uLnTx/>
              <a:uFillTx/>
              <a:latin typeface="Roboto"/>
              <a:ea typeface="+mn-ea"/>
              <a:cs typeface="+mn-cs"/>
            </a:endParaRPr>
          </a:p>
        </p:txBody>
      </p:sp>
      <p:sp>
        <p:nvSpPr>
          <p:cNvPr id="43" name="Rectangle 27"/>
          <p:cNvSpPr/>
          <p:nvPr/>
        </p:nvSpPr>
        <p:spPr>
          <a:xfrm>
            <a:off x="5210100" y="4875648"/>
            <a:ext cx="1069200" cy="432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white"/>
                </a:solidFill>
                <a:effectLst/>
                <a:uLnTx/>
                <a:uFillTx/>
                <a:latin typeface="Roboto"/>
                <a:ea typeface="+mn-ea"/>
                <a:cs typeface="+mn-cs"/>
              </a:rPr>
              <a:t>3</a:t>
            </a:r>
            <a:endParaRPr kumimoji="0" lang="en-US" sz="1800" b="1" i="0" u="none" strike="noStrike" kern="1200" cap="none" spc="0" normalizeH="0" baseline="0" noProof="0" dirty="0">
              <a:ln>
                <a:noFill/>
              </a:ln>
              <a:solidFill>
                <a:prstClr val="white"/>
              </a:solidFill>
              <a:effectLst/>
              <a:uLnTx/>
              <a:uFillTx/>
              <a:latin typeface="Roboto"/>
              <a:ea typeface="+mn-ea"/>
              <a:cs typeface="+mn-cs"/>
            </a:endParaRPr>
          </a:p>
        </p:txBody>
      </p:sp>
      <p:sp>
        <p:nvSpPr>
          <p:cNvPr id="44" name="Rectangle 27"/>
          <p:cNvSpPr/>
          <p:nvPr/>
        </p:nvSpPr>
        <p:spPr>
          <a:xfrm>
            <a:off x="6303075" y="4875648"/>
            <a:ext cx="1069200" cy="432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white"/>
                </a:solidFill>
                <a:effectLst/>
                <a:uLnTx/>
                <a:uFillTx/>
                <a:latin typeface="Roboto"/>
                <a:ea typeface="+mn-ea"/>
                <a:cs typeface="+mn-cs"/>
              </a:rPr>
              <a:t>4</a:t>
            </a:r>
            <a:endParaRPr kumimoji="0" lang="en-US" sz="1800" b="1" i="0" u="none" strike="noStrike" kern="1200" cap="none" spc="0" normalizeH="0" baseline="0" noProof="0" dirty="0">
              <a:ln>
                <a:noFill/>
              </a:ln>
              <a:solidFill>
                <a:prstClr val="white"/>
              </a:solidFill>
              <a:effectLst/>
              <a:uLnTx/>
              <a:uFillTx/>
              <a:latin typeface="Roboto"/>
              <a:ea typeface="+mn-ea"/>
              <a:cs typeface="+mn-cs"/>
            </a:endParaRPr>
          </a:p>
        </p:txBody>
      </p:sp>
      <p:sp>
        <p:nvSpPr>
          <p:cNvPr id="45" name="Rectangle 27"/>
          <p:cNvSpPr/>
          <p:nvPr/>
        </p:nvSpPr>
        <p:spPr>
          <a:xfrm>
            <a:off x="7396050" y="4875648"/>
            <a:ext cx="1069200" cy="432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white"/>
                </a:solidFill>
                <a:effectLst/>
                <a:uLnTx/>
                <a:uFillTx/>
                <a:latin typeface="Roboto"/>
                <a:ea typeface="+mn-ea"/>
                <a:cs typeface="+mn-cs"/>
              </a:rPr>
              <a:t>5</a:t>
            </a:r>
            <a:endParaRPr kumimoji="0" lang="en-US" sz="1800" b="1" i="0" u="none" strike="noStrike" kern="1200" cap="none" spc="0" normalizeH="0" baseline="0" noProof="0" dirty="0">
              <a:ln>
                <a:noFill/>
              </a:ln>
              <a:solidFill>
                <a:prstClr val="white"/>
              </a:solidFill>
              <a:effectLst/>
              <a:uLnTx/>
              <a:uFillTx/>
              <a:latin typeface="Roboto"/>
              <a:ea typeface="+mn-ea"/>
              <a:cs typeface="+mn-cs"/>
            </a:endParaRPr>
          </a:p>
        </p:txBody>
      </p:sp>
      <p:sp>
        <p:nvSpPr>
          <p:cNvPr id="46" name="Rectangle 27"/>
          <p:cNvSpPr/>
          <p:nvPr/>
        </p:nvSpPr>
        <p:spPr>
          <a:xfrm>
            <a:off x="8489025" y="4875648"/>
            <a:ext cx="1069200" cy="432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white"/>
                </a:solidFill>
                <a:effectLst/>
                <a:uLnTx/>
                <a:uFillTx/>
                <a:latin typeface="Roboto"/>
                <a:ea typeface="+mn-ea"/>
                <a:cs typeface="+mn-cs"/>
              </a:rPr>
              <a:t>6</a:t>
            </a:r>
            <a:endParaRPr kumimoji="0" lang="en-US" sz="1800" b="1" i="0" u="none" strike="noStrike" kern="1200" cap="none" spc="0" normalizeH="0" baseline="0" noProof="0" dirty="0">
              <a:ln>
                <a:noFill/>
              </a:ln>
              <a:solidFill>
                <a:prstClr val="white"/>
              </a:solidFill>
              <a:effectLst/>
              <a:uLnTx/>
              <a:uFillTx/>
              <a:latin typeface="Roboto"/>
              <a:ea typeface="+mn-ea"/>
              <a:cs typeface="+mn-cs"/>
            </a:endParaRPr>
          </a:p>
        </p:txBody>
      </p:sp>
      <p:sp>
        <p:nvSpPr>
          <p:cNvPr id="47" name="Rectangle 27"/>
          <p:cNvSpPr/>
          <p:nvPr/>
        </p:nvSpPr>
        <p:spPr>
          <a:xfrm>
            <a:off x="9582000" y="4875648"/>
            <a:ext cx="1069200" cy="432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white"/>
                </a:solidFill>
                <a:effectLst/>
                <a:uLnTx/>
                <a:uFillTx/>
                <a:latin typeface="Roboto"/>
                <a:ea typeface="+mn-ea"/>
                <a:cs typeface="+mn-cs"/>
              </a:rPr>
              <a:t>7</a:t>
            </a:r>
            <a:endParaRPr kumimoji="0" lang="en-US" sz="1800" b="1" i="0" u="none" strike="noStrike" kern="1200" cap="none" spc="0" normalizeH="0" baseline="0" noProof="0" dirty="0">
              <a:ln>
                <a:noFill/>
              </a:ln>
              <a:solidFill>
                <a:prstClr val="white"/>
              </a:solidFill>
              <a:effectLst/>
              <a:uLnTx/>
              <a:uFillTx/>
              <a:latin typeface="Roboto"/>
              <a:ea typeface="+mn-ea"/>
              <a:cs typeface="+mn-cs"/>
            </a:endParaRPr>
          </a:p>
        </p:txBody>
      </p:sp>
      <p:sp>
        <p:nvSpPr>
          <p:cNvPr id="48" name="Rectangle 27"/>
          <p:cNvSpPr/>
          <p:nvPr/>
        </p:nvSpPr>
        <p:spPr>
          <a:xfrm>
            <a:off x="10674974" y="4875648"/>
            <a:ext cx="1069200" cy="432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white"/>
                </a:solidFill>
                <a:effectLst/>
                <a:uLnTx/>
                <a:uFillTx/>
                <a:latin typeface="Roboto"/>
                <a:ea typeface="+mn-ea"/>
                <a:cs typeface="+mn-cs"/>
              </a:rPr>
              <a:t>8</a:t>
            </a:r>
            <a:endParaRPr kumimoji="0" lang="en-US" sz="1800" b="1" i="0" u="none" strike="noStrike" kern="1200" cap="none" spc="0" normalizeH="0" baseline="0" noProof="0" dirty="0">
              <a:ln>
                <a:noFill/>
              </a:ln>
              <a:solidFill>
                <a:prstClr val="white"/>
              </a:solidFill>
              <a:effectLst/>
              <a:uLnTx/>
              <a:uFillTx/>
              <a:latin typeface="Roboto"/>
              <a:ea typeface="+mn-ea"/>
              <a:cs typeface="+mn-cs"/>
            </a:endParaRPr>
          </a:p>
        </p:txBody>
      </p:sp>
      <p:sp>
        <p:nvSpPr>
          <p:cNvPr id="31" name="文本框 30"/>
          <p:cNvSpPr txBox="1"/>
          <p:nvPr/>
        </p:nvSpPr>
        <p:spPr>
          <a:xfrm>
            <a:off x="1062688" y="5375808"/>
            <a:ext cx="64403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800" b="0" i="0" u="none" strike="noStrike" kern="1200" cap="none" spc="0" normalizeH="0" baseline="0" noProof="0" dirty="0">
                <a:ln>
                  <a:noFill/>
                </a:ln>
                <a:solidFill>
                  <a:srgbClr val="000000"/>
                </a:solidFill>
                <a:effectLst/>
                <a:uLnTx/>
                <a:uFillTx/>
                <a:latin typeface="Roboto"/>
                <a:ea typeface="+mn-ea"/>
                <a:cs typeface="+mn-cs"/>
              </a:rPr>
              <a:t>Core</a:t>
            </a:r>
            <a:endParaRPr kumimoji="1" lang="zh-CN" altLang="en-US" sz="1800" b="0" i="0" u="none" strike="noStrike" kern="1200" cap="none" spc="0" normalizeH="0" baseline="0" noProof="0" dirty="0">
              <a:ln>
                <a:noFill/>
              </a:ln>
              <a:solidFill>
                <a:srgbClr val="000000"/>
              </a:solidFill>
              <a:effectLst/>
              <a:uLnTx/>
              <a:uFillTx/>
              <a:latin typeface="Roboto"/>
              <a:ea typeface="+mn-ea"/>
              <a:cs typeface="+mn-cs"/>
            </a:endParaRPr>
          </a:p>
        </p:txBody>
      </p:sp>
      <p:sp>
        <p:nvSpPr>
          <p:cNvPr id="49" name="文本框 48"/>
          <p:cNvSpPr txBox="1"/>
          <p:nvPr/>
        </p:nvSpPr>
        <p:spPr>
          <a:xfrm>
            <a:off x="2333805" y="5375808"/>
            <a:ext cx="3121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800" b="0" i="0" u="none" strike="noStrike" kern="1200" cap="none" spc="0" normalizeH="0" baseline="0" noProof="0" dirty="0">
                <a:ln>
                  <a:noFill/>
                </a:ln>
                <a:solidFill>
                  <a:srgbClr val="000000"/>
                </a:solidFill>
                <a:effectLst/>
                <a:uLnTx/>
                <a:uFillTx/>
                <a:latin typeface="Roboto"/>
                <a:ea typeface="+mn-ea"/>
                <a:cs typeface="+mn-cs"/>
              </a:rPr>
              <a:t>3</a:t>
            </a:r>
            <a:endParaRPr kumimoji="1" lang="zh-CN" altLang="en-US" sz="1800" b="0" i="0" u="none" strike="noStrike" kern="1200" cap="none" spc="0" normalizeH="0" baseline="0" noProof="0" dirty="0">
              <a:ln>
                <a:noFill/>
              </a:ln>
              <a:solidFill>
                <a:srgbClr val="000000"/>
              </a:solidFill>
              <a:effectLst/>
              <a:uLnTx/>
              <a:uFillTx/>
              <a:latin typeface="Roboto"/>
              <a:ea typeface="+mn-ea"/>
              <a:cs typeface="+mn-cs"/>
            </a:endParaRPr>
          </a:p>
        </p:txBody>
      </p:sp>
      <p:sp>
        <p:nvSpPr>
          <p:cNvPr id="50" name="文本框 49"/>
          <p:cNvSpPr txBox="1"/>
          <p:nvPr/>
        </p:nvSpPr>
        <p:spPr>
          <a:xfrm>
            <a:off x="3426780" y="5375808"/>
            <a:ext cx="3121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800" b="0" i="0" u="none" strike="noStrike" kern="1200" cap="none" spc="0" normalizeH="0" baseline="0" noProof="0" dirty="0">
                <a:ln>
                  <a:noFill/>
                </a:ln>
                <a:solidFill>
                  <a:srgbClr val="000000"/>
                </a:solidFill>
                <a:effectLst/>
                <a:uLnTx/>
                <a:uFillTx/>
                <a:latin typeface="Roboto"/>
                <a:ea typeface="+mn-ea"/>
                <a:cs typeface="+mn-cs"/>
              </a:rPr>
              <a:t>3</a:t>
            </a:r>
            <a:endParaRPr kumimoji="1" lang="zh-CN" altLang="en-US" sz="1800" b="0" i="0" u="none" strike="noStrike" kern="1200" cap="none" spc="0" normalizeH="0" baseline="0" noProof="0" dirty="0">
              <a:ln>
                <a:noFill/>
              </a:ln>
              <a:solidFill>
                <a:srgbClr val="000000"/>
              </a:solidFill>
              <a:effectLst/>
              <a:uLnTx/>
              <a:uFillTx/>
              <a:latin typeface="Roboto"/>
              <a:ea typeface="+mn-ea"/>
              <a:cs typeface="+mn-cs"/>
            </a:endParaRPr>
          </a:p>
        </p:txBody>
      </p:sp>
      <p:sp>
        <p:nvSpPr>
          <p:cNvPr id="51" name="文本框 50"/>
          <p:cNvSpPr txBox="1"/>
          <p:nvPr/>
        </p:nvSpPr>
        <p:spPr>
          <a:xfrm>
            <a:off x="4506503" y="5375808"/>
            <a:ext cx="3121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800" b="0" i="0" u="none" strike="noStrike" kern="1200" cap="none" spc="0" normalizeH="0" baseline="0" noProof="0" dirty="0">
                <a:ln>
                  <a:noFill/>
                </a:ln>
                <a:solidFill>
                  <a:srgbClr val="000000"/>
                </a:solidFill>
                <a:effectLst/>
                <a:uLnTx/>
                <a:uFillTx/>
                <a:latin typeface="Roboto"/>
                <a:ea typeface="+mn-ea"/>
                <a:cs typeface="+mn-cs"/>
              </a:rPr>
              <a:t>4</a:t>
            </a:r>
            <a:endParaRPr kumimoji="1" lang="zh-CN" altLang="en-US" sz="1800" b="0" i="0" u="none" strike="noStrike" kern="1200" cap="none" spc="0" normalizeH="0" baseline="0" noProof="0" dirty="0">
              <a:ln>
                <a:noFill/>
              </a:ln>
              <a:solidFill>
                <a:srgbClr val="000000"/>
              </a:solidFill>
              <a:effectLst/>
              <a:uLnTx/>
              <a:uFillTx/>
              <a:latin typeface="Roboto"/>
              <a:ea typeface="+mn-ea"/>
              <a:cs typeface="+mn-cs"/>
            </a:endParaRPr>
          </a:p>
        </p:txBody>
      </p:sp>
      <p:sp>
        <p:nvSpPr>
          <p:cNvPr id="52" name="文本框 51"/>
          <p:cNvSpPr txBox="1"/>
          <p:nvPr/>
        </p:nvSpPr>
        <p:spPr>
          <a:xfrm>
            <a:off x="5612730" y="5375808"/>
            <a:ext cx="3121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800" b="0" i="0" u="none" strike="noStrike" kern="1200" cap="none" spc="0" normalizeH="0" baseline="0" noProof="0" dirty="0">
                <a:ln>
                  <a:noFill/>
                </a:ln>
                <a:solidFill>
                  <a:srgbClr val="000000"/>
                </a:solidFill>
                <a:effectLst/>
                <a:uLnTx/>
                <a:uFillTx/>
                <a:latin typeface="Roboto"/>
                <a:ea typeface="+mn-ea"/>
                <a:cs typeface="+mn-cs"/>
              </a:rPr>
              <a:t>6</a:t>
            </a:r>
            <a:endParaRPr kumimoji="1" lang="zh-CN" altLang="en-US" sz="1800" b="0" i="0" u="none" strike="noStrike" kern="1200" cap="none" spc="0" normalizeH="0" baseline="0" noProof="0" dirty="0">
              <a:ln>
                <a:noFill/>
              </a:ln>
              <a:solidFill>
                <a:srgbClr val="000000"/>
              </a:solidFill>
              <a:effectLst/>
              <a:uLnTx/>
              <a:uFillTx/>
              <a:latin typeface="Roboto"/>
              <a:ea typeface="+mn-ea"/>
              <a:cs typeface="+mn-cs"/>
            </a:endParaRPr>
          </a:p>
        </p:txBody>
      </p:sp>
      <p:sp>
        <p:nvSpPr>
          <p:cNvPr id="53" name="文本框 52"/>
          <p:cNvSpPr txBox="1"/>
          <p:nvPr/>
        </p:nvSpPr>
        <p:spPr>
          <a:xfrm>
            <a:off x="6705705" y="5375808"/>
            <a:ext cx="3121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800" b="0" i="0" u="none" strike="noStrike" kern="1200" cap="none" spc="0" normalizeH="0" baseline="0" noProof="0" dirty="0">
                <a:ln>
                  <a:noFill/>
                </a:ln>
                <a:solidFill>
                  <a:srgbClr val="000000"/>
                </a:solidFill>
                <a:effectLst/>
                <a:uLnTx/>
                <a:uFillTx/>
                <a:latin typeface="Roboto"/>
                <a:ea typeface="+mn-ea"/>
                <a:cs typeface="+mn-cs"/>
              </a:rPr>
              <a:t>3</a:t>
            </a:r>
            <a:endParaRPr kumimoji="1" lang="zh-CN" altLang="en-US" sz="1800" b="0" i="0" u="none" strike="noStrike" kern="1200" cap="none" spc="0" normalizeH="0" baseline="0" noProof="0" dirty="0">
              <a:ln>
                <a:noFill/>
              </a:ln>
              <a:solidFill>
                <a:srgbClr val="000000"/>
              </a:solidFill>
              <a:effectLst/>
              <a:uLnTx/>
              <a:uFillTx/>
              <a:latin typeface="Roboto"/>
              <a:ea typeface="+mn-ea"/>
              <a:cs typeface="+mn-cs"/>
            </a:endParaRPr>
          </a:p>
        </p:txBody>
      </p:sp>
      <p:sp>
        <p:nvSpPr>
          <p:cNvPr id="54" name="文本框 53"/>
          <p:cNvSpPr txBox="1"/>
          <p:nvPr/>
        </p:nvSpPr>
        <p:spPr>
          <a:xfrm>
            <a:off x="7798680" y="5375808"/>
            <a:ext cx="3121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800" b="0" i="0" u="none" strike="noStrike" kern="1200" cap="none" spc="0" normalizeH="0" baseline="0" noProof="0">
                <a:ln>
                  <a:noFill/>
                </a:ln>
                <a:solidFill>
                  <a:srgbClr val="000000"/>
                </a:solidFill>
                <a:effectLst/>
                <a:uLnTx/>
                <a:uFillTx/>
                <a:latin typeface="Roboto"/>
                <a:ea typeface="+mn-ea"/>
                <a:cs typeface="+mn-cs"/>
              </a:rPr>
              <a:t>5</a:t>
            </a:r>
          </a:p>
        </p:txBody>
      </p:sp>
      <p:sp>
        <p:nvSpPr>
          <p:cNvPr id="55" name="文本框 54"/>
          <p:cNvSpPr txBox="1"/>
          <p:nvPr/>
        </p:nvSpPr>
        <p:spPr>
          <a:xfrm>
            <a:off x="8891655" y="5375808"/>
            <a:ext cx="3121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800" b="0" i="0" u="none" strike="noStrike" kern="1200" cap="none" spc="0" normalizeH="0" baseline="0" noProof="0" dirty="0">
                <a:ln>
                  <a:noFill/>
                </a:ln>
                <a:solidFill>
                  <a:srgbClr val="000000"/>
                </a:solidFill>
                <a:effectLst/>
                <a:uLnTx/>
                <a:uFillTx/>
                <a:latin typeface="Roboto"/>
                <a:ea typeface="+mn-ea"/>
                <a:cs typeface="+mn-cs"/>
              </a:rPr>
              <a:t>3</a:t>
            </a:r>
          </a:p>
        </p:txBody>
      </p:sp>
      <p:sp>
        <p:nvSpPr>
          <p:cNvPr id="56" name="文本框 55"/>
          <p:cNvSpPr txBox="1"/>
          <p:nvPr/>
        </p:nvSpPr>
        <p:spPr>
          <a:xfrm>
            <a:off x="9984630" y="5375808"/>
            <a:ext cx="3121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800" b="0" i="0" u="none" strike="noStrike" kern="1200" cap="none" spc="0" normalizeH="0" baseline="0" noProof="0" dirty="0">
                <a:ln>
                  <a:noFill/>
                </a:ln>
                <a:solidFill>
                  <a:srgbClr val="000000"/>
                </a:solidFill>
                <a:effectLst/>
                <a:uLnTx/>
                <a:uFillTx/>
                <a:latin typeface="Roboto"/>
                <a:ea typeface="+mn-ea"/>
                <a:cs typeface="+mn-cs"/>
              </a:rPr>
              <a:t>2</a:t>
            </a:r>
          </a:p>
        </p:txBody>
      </p:sp>
      <p:sp>
        <p:nvSpPr>
          <p:cNvPr id="57" name="文本框 56"/>
          <p:cNvSpPr txBox="1"/>
          <p:nvPr/>
        </p:nvSpPr>
        <p:spPr>
          <a:xfrm>
            <a:off x="11077604" y="5375808"/>
            <a:ext cx="3121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800" b="0" i="0" u="none" strike="noStrike" kern="1200" cap="none" spc="0" normalizeH="0" baseline="0" noProof="0" dirty="0">
                <a:ln>
                  <a:noFill/>
                </a:ln>
                <a:solidFill>
                  <a:srgbClr val="000000"/>
                </a:solidFill>
                <a:effectLst/>
                <a:uLnTx/>
                <a:uFillTx/>
                <a:latin typeface="Roboto"/>
                <a:ea typeface="+mn-ea"/>
                <a:cs typeface="+mn-cs"/>
              </a:rPr>
              <a:t>1</a:t>
            </a:r>
          </a:p>
        </p:txBody>
      </p:sp>
      <p:sp>
        <p:nvSpPr>
          <p:cNvPr id="59" name="文本框 58"/>
          <p:cNvSpPr txBox="1"/>
          <p:nvPr/>
        </p:nvSpPr>
        <p:spPr>
          <a:xfrm>
            <a:off x="4516948" y="5375808"/>
            <a:ext cx="301686" cy="369332"/>
          </a:xfrm>
          <a:prstGeom prst="rect">
            <a:avLst/>
          </a:prstGeom>
          <a:solidFill>
            <a:schemeClr val="bg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800" b="0" i="0" u="none" strike="noStrike" kern="1200" cap="none" spc="0" normalizeH="0" baseline="0" noProof="0" dirty="0">
                <a:ln>
                  <a:noFill/>
                </a:ln>
                <a:solidFill>
                  <a:srgbClr val="000000"/>
                </a:solidFill>
                <a:effectLst/>
                <a:uLnTx/>
                <a:uFillTx/>
                <a:latin typeface="Roboto"/>
                <a:ea typeface="+mn-ea"/>
                <a:cs typeface="+mn-cs"/>
              </a:rPr>
              <a:t>3</a:t>
            </a:r>
            <a:endParaRPr kumimoji="1" lang="zh-CN" altLang="en-US" sz="1800" b="0" i="0" u="none" strike="noStrike" kern="1200" cap="none" spc="0" normalizeH="0" baseline="0" noProof="0" dirty="0">
              <a:ln>
                <a:noFill/>
              </a:ln>
              <a:solidFill>
                <a:srgbClr val="000000"/>
              </a:solidFill>
              <a:effectLst/>
              <a:uLnTx/>
              <a:uFillTx/>
              <a:latin typeface="Roboto"/>
              <a:ea typeface="+mn-ea"/>
              <a:cs typeface="+mn-cs"/>
            </a:endParaRPr>
          </a:p>
        </p:txBody>
      </p:sp>
      <p:sp>
        <p:nvSpPr>
          <p:cNvPr id="61" name="文本框 60"/>
          <p:cNvSpPr txBox="1"/>
          <p:nvPr/>
        </p:nvSpPr>
        <p:spPr>
          <a:xfrm>
            <a:off x="5612729" y="5375808"/>
            <a:ext cx="301686" cy="369332"/>
          </a:xfrm>
          <a:prstGeom prst="rect">
            <a:avLst/>
          </a:prstGeom>
          <a:solidFill>
            <a:schemeClr val="bg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800" b="0" i="0" u="none" strike="noStrike" kern="1200" cap="none" spc="0" normalizeH="0" baseline="0" noProof="0" dirty="0">
                <a:ln>
                  <a:noFill/>
                </a:ln>
                <a:solidFill>
                  <a:srgbClr val="000000"/>
                </a:solidFill>
                <a:effectLst/>
                <a:uLnTx/>
                <a:uFillTx/>
                <a:latin typeface="Roboto"/>
                <a:ea typeface="+mn-ea"/>
                <a:cs typeface="+mn-cs"/>
              </a:rPr>
              <a:t>3</a:t>
            </a:r>
            <a:endParaRPr kumimoji="1" lang="zh-CN" altLang="en-US" sz="1800" b="0" i="0" u="none" strike="noStrike" kern="1200" cap="none" spc="0" normalizeH="0" baseline="0" noProof="0" dirty="0">
              <a:ln>
                <a:noFill/>
              </a:ln>
              <a:solidFill>
                <a:srgbClr val="000000"/>
              </a:solidFill>
              <a:effectLst/>
              <a:uLnTx/>
              <a:uFillTx/>
              <a:latin typeface="Roboto"/>
              <a:ea typeface="+mn-ea"/>
              <a:cs typeface="+mn-cs"/>
            </a:endParaRPr>
          </a:p>
        </p:txBody>
      </p:sp>
      <p:sp>
        <p:nvSpPr>
          <p:cNvPr id="63" name="文本框 62"/>
          <p:cNvSpPr txBox="1"/>
          <p:nvPr/>
        </p:nvSpPr>
        <p:spPr>
          <a:xfrm>
            <a:off x="7803902" y="5375808"/>
            <a:ext cx="301686" cy="369332"/>
          </a:xfrm>
          <a:prstGeom prst="rect">
            <a:avLst/>
          </a:prstGeom>
          <a:solidFill>
            <a:schemeClr val="bg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800" b="0" i="0" u="none" strike="noStrike" kern="1200" cap="none" spc="0" normalizeH="0" baseline="0" noProof="0" dirty="0">
                <a:ln>
                  <a:noFill/>
                </a:ln>
                <a:solidFill>
                  <a:srgbClr val="000000"/>
                </a:solidFill>
                <a:effectLst/>
                <a:uLnTx/>
                <a:uFillTx/>
                <a:latin typeface="Roboto"/>
                <a:ea typeface="+mn-ea"/>
                <a:cs typeface="+mn-cs"/>
              </a:rPr>
              <a:t>3</a:t>
            </a:r>
            <a:endParaRPr kumimoji="1" lang="zh-CN" altLang="en-US" sz="1800" b="0" i="0" u="none" strike="noStrike" kern="1200" cap="none" spc="0" normalizeH="0" baseline="0" noProof="0" dirty="0">
              <a:ln>
                <a:noFill/>
              </a:ln>
              <a:solidFill>
                <a:srgbClr val="000000"/>
              </a:solidFill>
              <a:effectLst/>
              <a:uLnTx/>
              <a:uFillTx/>
              <a:latin typeface="Roboto"/>
              <a:ea typeface="+mn-ea"/>
              <a:cs typeface="+mn-cs"/>
            </a:endParaRPr>
          </a:p>
        </p:txBody>
      </p:sp>
      <p:sp>
        <p:nvSpPr>
          <p:cNvPr id="64" name="文本框 63"/>
          <p:cNvSpPr txBox="1"/>
          <p:nvPr/>
        </p:nvSpPr>
        <p:spPr>
          <a:xfrm>
            <a:off x="8872782" y="5375808"/>
            <a:ext cx="301686" cy="369332"/>
          </a:xfrm>
          <a:prstGeom prst="rect">
            <a:avLst/>
          </a:prstGeom>
          <a:solidFill>
            <a:schemeClr val="bg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800" b="0" i="0" u="none" strike="noStrike" kern="1200" cap="none" spc="0" normalizeH="0" baseline="0" noProof="0" dirty="0">
                <a:ln>
                  <a:noFill/>
                </a:ln>
                <a:solidFill>
                  <a:srgbClr val="000000"/>
                </a:solidFill>
                <a:effectLst/>
                <a:uLnTx/>
                <a:uFillTx/>
                <a:latin typeface="Roboto"/>
                <a:ea typeface="+mn-ea"/>
                <a:cs typeface="+mn-cs"/>
              </a:rPr>
              <a:t>2</a:t>
            </a:r>
            <a:endParaRPr kumimoji="1" lang="zh-CN" altLang="en-US" sz="1800" b="0" i="0" u="none" strike="noStrike" kern="1200" cap="none" spc="0" normalizeH="0" baseline="0" noProof="0" dirty="0">
              <a:ln>
                <a:noFill/>
              </a:ln>
              <a:solidFill>
                <a:srgbClr val="000000"/>
              </a:solidFill>
              <a:effectLst/>
              <a:uLnTx/>
              <a:uFillTx/>
              <a:latin typeface="Roboto"/>
              <a:ea typeface="+mn-ea"/>
              <a:cs typeface="+mn-cs"/>
            </a:endParaRPr>
          </a:p>
        </p:txBody>
      </p:sp>
      <p:sp>
        <p:nvSpPr>
          <p:cNvPr id="29" name="矩形 28"/>
          <p:cNvSpPr/>
          <p:nvPr/>
        </p:nvSpPr>
        <p:spPr>
          <a:xfrm>
            <a:off x="6554862" y="4239016"/>
            <a:ext cx="301686" cy="369332"/>
          </a:xfrm>
          <a:prstGeom prst="rect">
            <a:avLst/>
          </a:prstGeom>
          <a:solidFill>
            <a:schemeClr val="bg1"/>
          </a:solid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1" u="none" strike="noStrike" kern="1200" cap="none" spc="0" normalizeH="0" baseline="0" noProof="0" dirty="0">
                <a:ln>
                  <a:noFill/>
                </a:ln>
                <a:solidFill>
                  <a:srgbClr val="FA91B6">
                    <a:lumMod val="75000"/>
                  </a:srgbClr>
                </a:solidFill>
                <a:effectLst/>
                <a:uLnTx/>
                <a:uFillTx/>
                <a:latin typeface="Roboto"/>
                <a:ea typeface="+mn-ea"/>
                <a:cs typeface="+mn-cs"/>
              </a:rPr>
              <a:t>2</a:t>
            </a:r>
          </a:p>
        </p:txBody>
      </p:sp>
      <p:sp>
        <p:nvSpPr>
          <p:cNvPr id="62" name="文本框 61"/>
          <p:cNvSpPr txBox="1"/>
          <p:nvPr/>
        </p:nvSpPr>
        <p:spPr>
          <a:xfrm>
            <a:off x="7790252" y="5375808"/>
            <a:ext cx="301686" cy="369332"/>
          </a:xfrm>
          <a:prstGeom prst="rect">
            <a:avLst/>
          </a:prstGeom>
          <a:solidFill>
            <a:schemeClr val="bg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800" b="0" i="0" u="none" strike="noStrike" kern="1200" cap="none" spc="0" normalizeH="0" baseline="0" noProof="0" dirty="0">
                <a:ln>
                  <a:noFill/>
                </a:ln>
                <a:solidFill>
                  <a:srgbClr val="000000"/>
                </a:solidFill>
                <a:effectLst/>
                <a:uLnTx/>
                <a:uFillTx/>
                <a:latin typeface="Roboto"/>
                <a:ea typeface="+mn-ea"/>
                <a:cs typeface="+mn-cs"/>
              </a:rPr>
              <a:t>2</a:t>
            </a:r>
            <a:endParaRPr kumimoji="1" lang="zh-CN" altLang="en-US" sz="1800" b="0" i="0" u="none" strike="noStrike" kern="1200" cap="none" spc="0" normalizeH="0" baseline="0" noProof="0" dirty="0">
              <a:ln>
                <a:noFill/>
              </a:ln>
              <a:solidFill>
                <a:srgbClr val="000000"/>
              </a:solidFill>
              <a:effectLst/>
              <a:uLnTx/>
              <a:uFillTx/>
              <a:latin typeface="Roboto"/>
              <a:ea typeface="+mn-ea"/>
              <a:cs typeface="+mn-cs"/>
            </a:endParaRPr>
          </a:p>
        </p:txBody>
      </p:sp>
      <p:sp>
        <p:nvSpPr>
          <p:cNvPr id="68" name="矩形 67"/>
          <p:cNvSpPr/>
          <p:nvPr/>
        </p:nvSpPr>
        <p:spPr>
          <a:xfrm>
            <a:off x="6567314" y="4239016"/>
            <a:ext cx="301686" cy="369332"/>
          </a:xfrm>
          <a:prstGeom prst="rect">
            <a:avLst/>
          </a:prstGeom>
          <a:solidFill>
            <a:schemeClr val="bg1"/>
          </a:solid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1" u="none" strike="noStrike" kern="1200" cap="none" spc="0" normalizeH="0" baseline="0" noProof="0" dirty="0">
                <a:ln>
                  <a:noFill/>
                </a:ln>
                <a:solidFill>
                  <a:srgbClr val="FA91B6">
                    <a:lumMod val="75000"/>
                  </a:srgbClr>
                </a:solidFill>
                <a:effectLst/>
                <a:uLnTx/>
                <a:uFillTx/>
                <a:latin typeface="Roboto"/>
                <a:ea typeface="+mn-ea"/>
                <a:cs typeface="+mn-cs"/>
              </a:rPr>
              <a:t>3</a:t>
            </a:r>
          </a:p>
        </p:txBody>
      </p:sp>
      <p:sp>
        <p:nvSpPr>
          <p:cNvPr id="65" name="文本框 64"/>
          <p:cNvSpPr txBox="1"/>
          <p:nvPr/>
        </p:nvSpPr>
        <p:spPr>
          <a:xfrm>
            <a:off x="6714066" y="5375808"/>
            <a:ext cx="301686" cy="369332"/>
          </a:xfrm>
          <a:prstGeom prst="rect">
            <a:avLst/>
          </a:prstGeom>
          <a:solidFill>
            <a:schemeClr val="bg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800" b="0" i="0" u="none" strike="noStrike" kern="1200" cap="none" spc="0" normalizeH="0" baseline="0" noProof="0" dirty="0">
                <a:ln>
                  <a:noFill/>
                </a:ln>
                <a:solidFill>
                  <a:srgbClr val="000000"/>
                </a:solidFill>
                <a:effectLst/>
                <a:uLnTx/>
                <a:uFillTx/>
                <a:latin typeface="Roboto"/>
                <a:ea typeface="+mn-ea"/>
                <a:cs typeface="+mn-cs"/>
              </a:rPr>
              <a:t>2</a:t>
            </a:r>
            <a:endParaRPr kumimoji="1" lang="zh-CN" altLang="en-US" sz="1800" b="0" i="0" u="none" strike="noStrike" kern="1200" cap="none" spc="0" normalizeH="0" baseline="0" noProof="0" dirty="0">
              <a:ln>
                <a:noFill/>
              </a:ln>
              <a:solidFill>
                <a:srgbClr val="000000"/>
              </a:solidFill>
              <a:effectLst/>
              <a:uLnTx/>
              <a:uFillTx/>
              <a:latin typeface="Roboto"/>
              <a:ea typeface="+mn-ea"/>
              <a:cs typeface="+mn-cs"/>
            </a:endParaRPr>
          </a:p>
        </p:txBody>
      </p:sp>
      <p:sp>
        <p:nvSpPr>
          <p:cNvPr id="69" name="TextBox 29"/>
          <p:cNvSpPr txBox="1"/>
          <p:nvPr/>
        </p:nvSpPr>
        <p:spPr>
          <a:xfrm>
            <a:off x="10651200" y="4139297"/>
            <a:ext cx="756135" cy="496996"/>
          </a:xfrm>
          <a:prstGeom prst="rect">
            <a:avLst/>
          </a:prstGeom>
          <a:solidFill>
            <a:schemeClr val="bg1"/>
          </a:solid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000" b="1" i="1" u="none" strike="noStrike" kern="1200" cap="none" spc="0" normalizeH="0" baseline="0" noProof="0" dirty="0" err="1">
                <a:ln>
                  <a:noFill/>
                </a:ln>
                <a:solidFill>
                  <a:srgbClr val="FA91B6">
                    <a:lumMod val="75000"/>
                  </a:srgbClr>
                </a:solidFill>
                <a:effectLst/>
                <a:uLnTx/>
                <a:uFillTx/>
                <a:latin typeface="Roboto"/>
                <a:ea typeface="+mn-ea"/>
                <a:cs typeface="+mn-cs"/>
              </a:rPr>
              <a:t>Fals</a:t>
            </a:r>
            <a:endParaRPr kumimoji="0" lang="en-US" altLang="zh-CN" sz="2000" b="1" i="1" u="none" strike="noStrike" kern="1200" cap="none" spc="0" normalizeH="0" baseline="0" noProof="0" dirty="0">
              <a:ln>
                <a:noFill/>
              </a:ln>
              <a:solidFill>
                <a:srgbClr val="FA91B6">
                  <a:lumMod val="75000"/>
                </a:srgbClr>
              </a:solidFill>
              <a:effectLst/>
              <a:uLnTx/>
              <a:uFillTx/>
              <a:latin typeface="Roboto"/>
              <a:ea typeface="+mn-ea"/>
              <a:cs typeface="+mn-cs"/>
            </a:endParaRPr>
          </a:p>
        </p:txBody>
      </p:sp>
      <p:sp>
        <p:nvSpPr>
          <p:cNvPr id="72" name="TextBox 29"/>
          <p:cNvSpPr txBox="1"/>
          <p:nvPr/>
        </p:nvSpPr>
        <p:spPr>
          <a:xfrm>
            <a:off x="10605839" y="4133223"/>
            <a:ext cx="756135" cy="553998"/>
          </a:xfrm>
          <a:prstGeom prst="rect">
            <a:avLst/>
          </a:prstGeom>
          <a:solidFill>
            <a:schemeClr val="bg1"/>
          </a:solid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000" b="1" i="1" u="none" strike="noStrike" kern="1200" cap="none" spc="0" normalizeH="0" baseline="0" noProof="0" dirty="0">
                <a:ln>
                  <a:noFill/>
                </a:ln>
                <a:solidFill>
                  <a:srgbClr val="FA91B6">
                    <a:lumMod val="75000"/>
                  </a:srgbClr>
                </a:solidFill>
                <a:effectLst/>
                <a:uLnTx/>
                <a:uFillTx/>
                <a:latin typeface="Roboto"/>
                <a:ea typeface="+mn-ea"/>
                <a:cs typeface="+mn-cs"/>
              </a:rPr>
              <a:t>True</a:t>
            </a:r>
          </a:p>
        </p:txBody>
      </p:sp>
      <p:sp>
        <p:nvSpPr>
          <p:cNvPr id="67" name="TextBox 29"/>
          <p:cNvSpPr txBox="1"/>
          <p:nvPr/>
        </p:nvSpPr>
        <p:spPr>
          <a:xfrm>
            <a:off x="10607604" y="4138899"/>
            <a:ext cx="999180" cy="496996"/>
          </a:xfrm>
          <a:prstGeom prst="rect">
            <a:avLst/>
          </a:prstGeom>
          <a:solidFill>
            <a:schemeClr val="bg1"/>
          </a:solid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000" b="1" i="1" u="none" strike="noStrike" kern="1200" cap="none" spc="0" normalizeH="0" baseline="0" noProof="0" dirty="0">
                <a:ln>
                  <a:noFill/>
                </a:ln>
                <a:solidFill>
                  <a:srgbClr val="FA91B6">
                    <a:lumMod val="75000"/>
                  </a:srgbClr>
                </a:solidFill>
                <a:effectLst/>
                <a:uLnTx/>
                <a:uFillTx/>
                <a:latin typeface="Roboto"/>
                <a:ea typeface="+mn-ea"/>
                <a:cs typeface="+mn-cs"/>
              </a:rPr>
              <a:t>False</a:t>
            </a:r>
          </a:p>
        </p:txBody>
      </p:sp>
      <p:sp>
        <p:nvSpPr>
          <p:cNvPr id="71" name="矩形 70"/>
          <p:cNvSpPr/>
          <p:nvPr/>
        </p:nvSpPr>
        <p:spPr>
          <a:xfrm>
            <a:off x="6598458" y="4225556"/>
            <a:ext cx="301686" cy="369332"/>
          </a:xfrm>
          <a:prstGeom prst="rect">
            <a:avLst/>
          </a:prstGeom>
          <a:solidFill>
            <a:schemeClr val="bg1"/>
          </a:solid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1" u="none" strike="noStrike" kern="1200" cap="none" spc="0" normalizeH="0" baseline="0" noProof="0" dirty="0">
                <a:ln>
                  <a:noFill/>
                </a:ln>
                <a:solidFill>
                  <a:srgbClr val="FA91B6">
                    <a:lumMod val="75000"/>
                  </a:srgbClr>
                </a:solidFill>
                <a:effectLst/>
                <a:uLnTx/>
                <a:uFillTx/>
                <a:latin typeface="Roboto"/>
                <a:ea typeface="+mn-ea"/>
                <a:cs typeface="+mn-cs"/>
              </a:rPr>
              <a:t>4</a:t>
            </a:r>
          </a:p>
        </p:txBody>
      </p:sp>
      <p:sp>
        <p:nvSpPr>
          <p:cNvPr id="73" name="Pentagon 28"/>
          <p:cNvSpPr/>
          <p:nvPr/>
        </p:nvSpPr>
        <p:spPr>
          <a:xfrm rot="16200000">
            <a:off x="2371376" y="5770008"/>
            <a:ext cx="206667" cy="293250"/>
          </a:xfrm>
          <a:prstGeom prst="homePlate">
            <a:avLst/>
          </a:prstGeom>
        </p:spPr>
        <p:style>
          <a:lnRef idx="0">
            <a:schemeClr val="accent6"/>
          </a:lnRef>
          <a:fillRef idx="3">
            <a:schemeClr val="accent6"/>
          </a:fillRef>
          <a:effectRef idx="3">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boto"/>
              <a:ea typeface="+mn-ea"/>
              <a:cs typeface="+mn-cs"/>
            </a:endParaRPr>
          </a:p>
        </p:txBody>
      </p:sp>
      <p:sp>
        <p:nvSpPr>
          <p:cNvPr id="74" name="TextBox 73">
            <a:extLst>
              <a:ext uri="{FF2B5EF4-FFF2-40B4-BE49-F238E27FC236}">
                <a16:creationId xmlns:a16="http://schemas.microsoft.com/office/drawing/2014/main" id="{562C9890-07E1-440E-B51D-2BE9459A32A3}"/>
              </a:ext>
            </a:extLst>
          </p:cNvPr>
          <p:cNvSpPr txBox="1"/>
          <p:nvPr/>
        </p:nvSpPr>
        <p:spPr>
          <a:xfrm>
            <a:off x="4629025" y="2267179"/>
            <a:ext cx="6700875" cy="132343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000000"/>
                </a:solidFill>
                <a:effectLst/>
                <a:uLnTx/>
                <a:uFillTx/>
                <a:latin typeface="Roboto"/>
                <a:ea typeface="+mn-ea"/>
                <a:cs typeface="+mn-cs"/>
              </a:rPr>
              <a:t>Given a vertex and its core number </a:t>
            </a:r>
            <a:r>
              <a:rPr kumimoji="0" lang="en-US" altLang="zh-CN" sz="2000" b="0" i="0" u="none" strike="noStrike" kern="1200" cap="none" spc="0" normalizeH="0" baseline="0" noProof="0" dirty="0">
                <a:ln>
                  <a:noFill/>
                </a:ln>
                <a:solidFill>
                  <a:srgbClr val="FA91B6">
                    <a:lumMod val="75000"/>
                  </a:srgbClr>
                </a:solidFill>
                <a:effectLst/>
                <a:uLnTx/>
                <a:uFillTx/>
                <a:latin typeface="Roboto"/>
                <a:ea typeface="+mn-ea"/>
                <a:cs typeface="+mn-cs"/>
              </a:rPr>
              <a:t>k</a:t>
            </a:r>
            <a:r>
              <a:rPr kumimoji="0" lang="en-US" altLang="zh-CN" sz="2000" b="0" i="0" u="none" strike="noStrike" kern="1200" cap="none" spc="0" normalizeH="0" baseline="0" noProof="0" dirty="0">
                <a:ln>
                  <a:noFill/>
                </a:ln>
                <a:solidFill>
                  <a:srgbClr val="000000"/>
                </a:solidFill>
                <a:effectLst/>
                <a:uLnTx/>
                <a:uFillTx/>
                <a:latin typeface="Robot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000000"/>
                </a:solidFill>
                <a:effectLst/>
                <a:uLnTx/>
                <a:uFillTx/>
                <a:latin typeface="Roboto"/>
                <a:ea typeface="+mn-ea"/>
                <a:cs typeface="+mn-cs"/>
              </a:rPr>
              <a:t>There exists at least </a:t>
            </a:r>
            <a:r>
              <a:rPr kumimoji="0" lang="en-US" altLang="zh-CN" sz="2000" b="0" i="0" u="none" strike="noStrike" kern="1200" cap="none" spc="0" normalizeH="0" baseline="0" noProof="0" dirty="0">
                <a:ln>
                  <a:noFill/>
                </a:ln>
                <a:solidFill>
                  <a:srgbClr val="FA91B6">
                    <a:lumMod val="75000"/>
                  </a:srgbClr>
                </a:solidFill>
                <a:effectLst/>
                <a:uLnTx/>
                <a:uFillTx/>
                <a:latin typeface="Roboto"/>
                <a:ea typeface="+mn-ea"/>
                <a:cs typeface="+mn-cs"/>
              </a:rPr>
              <a:t>k</a:t>
            </a:r>
            <a:r>
              <a:rPr kumimoji="0" lang="en-US" altLang="zh-CN" sz="2000" b="0" i="0" u="none" strike="noStrike" kern="1200" cap="none" spc="0" normalizeH="0" baseline="0" noProof="0" dirty="0">
                <a:ln>
                  <a:noFill/>
                </a:ln>
                <a:solidFill>
                  <a:srgbClr val="000000"/>
                </a:solidFill>
                <a:effectLst/>
                <a:uLnTx/>
                <a:uFillTx/>
                <a:latin typeface="Roboto"/>
                <a:ea typeface="+mn-ea"/>
                <a:cs typeface="+mn-cs"/>
              </a:rPr>
              <a:t> neighbors with core number </a:t>
            </a:r>
            <a:r>
              <a:rPr kumimoji="0" lang="en-US" altLang="zh-CN" sz="2000" b="0" i="0" u="none" strike="noStrike" kern="1200" cap="none" spc="0" normalizeH="0" baseline="0" noProof="0" dirty="0">
                <a:ln>
                  <a:noFill/>
                </a:ln>
                <a:solidFill>
                  <a:srgbClr val="FA91B6">
                    <a:lumMod val="75000"/>
                  </a:srgbClr>
                </a:solidFill>
                <a:effectLst/>
                <a:uLnTx/>
                <a:uFillTx/>
                <a:latin typeface="Roboto"/>
                <a:ea typeface="+mn-ea"/>
                <a:cs typeface="+mn-cs"/>
              </a:rPr>
              <a:t>k</a:t>
            </a:r>
            <a:r>
              <a:rPr kumimoji="0" lang="en-US" altLang="zh-CN" sz="2000" b="0" i="0" u="none" strike="noStrike" kern="1200" cap="none" spc="0" normalizeH="0" baseline="0" noProof="0" dirty="0">
                <a:ln>
                  <a:noFill/>
                </a:ln>
                <a:solidFill>
                  <a:srgbClr val="000000"/>
                </a:solidFill>
                <a:effectLst/>
                <a:uLnTx/>
                <a:uFillTx/>
                <a:latin typeface="Robot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000000"/>
                </a:solidFill>
                <a:effectLst/>
                <a:uLnTx/>
                <a:uFillTx/>
                <a:latin typeface="Roboto"/>
                <a:ea typeface="+mn-ea"/>
                <a:cs typeface="+mn-cs"/>
              </a:rPr>
              <a:t>There does not exist </a:t>
            </a:r>
            <a:r>
              <a:rPr kumimoji="0" lang="en-US" altLang="zh-CN" sz="2000" b="0" i="0" u="none" strike="noStrike" kern="1200" cap="none" spc="0" normalizeH="0" baseline="0" noProof="0" dirty="0">
                <a:ln>
                  <a:noFill/>
                </a:ln>
                <a:solidFill>
                  <a:srgbClr val="FA91B6">
                    <a:lumMod val="75000"/>
                  </a:srgbClr>
                </a:solidFill>
                <a:effectLst/>
                <a:uLnTx/>
                <a:uFillTx/>
                <a:latin typeface="Roboto"/>
                <a:ea typeface="+mn-ea"/>
                <a:cs typeface="+mn-cs"/>
              </a:rPr>
              <a:t>k+1</a:t>
            </a:r>
            <a:r>
              <a:rPr kumimoji="0" lang="en-US" altLang="zh-CN" sz="2000" b="0" i="0" u="none" strike="noStrike" kern="1200" cap="none" spc="0" normalizeH="0" baseline="0" noProof="0" dirty="0">
                <a:ln>
                  <a:noFill/>
                </a:ln>
                <a:solidFill>
                  <a:srgbClr val="000000"/>
                </a:solidFill>
                <a:effectLst/>
                <a:uLnTx/>
                <a:uFillTx/>
                <a:latin typeface="Roboto"/>
                <a:ea typeface="+mn-ea"/>
                <a:cs typeface="+mn-cs"/>
              </a:rPr>
              <a:t> neighbors with core number </a:t>
            </a:r>
            <a:r>
              <a:rPr kumimoji="0" lang="en-US" altLang="zh-CN" sz="2000" b="0" i="0" u="none" strike="noStrike" kern="1200" cap="none" spc="0" normalizeH="0" baseline="0" noProof="0" dirty="0">
                <a:ln>
                  <a:noFill/>
                </a:ln>
                <a:solidFill>
                  <a:srgbClr val="FA91B6">
                    <a:lumMod val="75000"/>
                  </a:srgbClr>
                </a:solidFill>
                <a:effectLst/>
                <a:uLnTx/>
                <a:uFillTx/>
                <a:latin typeface="Roboto"/>
                <a:ea typeface="+mn-ea"/>
                <a:cs typeface="+mn-cs"/>
              </a:rPr>
              <a:t>k+1</a:t>
            </a:r>
            <a:r>
              <a:rPr kumimoji="0" lang="en-US" altLang="zh-CN" sz="2000" b="0" i="0" u="none" strike="noStrike" kern="1200" cap="none" spc="0" normalizeH="0" baseline="0" noProof="0" dirty="0">
                <a:ln>
                  <a:noFill/>
                </a:ln>
                <a:solidFill>
                  <a:srgbClr val="000000"/>
                </a:solidFill>
                <a:effectLst/>
                <a:uLnTx/>
                <a:uFillTx/>
                <a:latin typeface="Roboto"/>
                <a:ea typeface="+mn-ea"/>
                <a:cs typeface="+mn-cs"/>
              </a:rPr>
              <a:t>.</a:t>
            </a:r>
            <a:endParaRPr kumimoji="0" lang="es-ES_tradnl" altLang="zh-CN" sz="2000" b="0" i="0" u="none" strike="noStrike" kern="1200" cap="none" spc="0" normalizeH="0" baseline="0" noProof="0" dirty="0">
              <a:ln>
                <a:noFill/>
              </a:ln>
              <a:solidFill>
                <a:srgbClr val="000000"/>
              </a:solidFill>
              <a:effectLst/>
              <a:uLnTx/>
              <a:uFillTx/>
              <a:latin typeface="Roboto"/>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2000" b="0" i="0" u="none" strike="noStrike" kern="1200" cap="none" spc="0" normalizeH="0" baseline="0" noProof="0" dirty="0">
              <a:ln>
                <a:noFill/>
              </a:ln>
              <a:solidFill>
                <a:srgbClr val="000000"/>
              </a:solidFill>
              <a:effectLst/>
              <a:uLnTx/>
              <a:uFillTx/>
              <a:latin typeface="Roboto"/>
              <a:ea typeface="+mn-ea"/>
              <a:cs typeface="+mn-cs"/>
            </a:endParaRPr>
          </a:p>
        </p:txBody>
      </p:sp>
      <p:sp>
        <p:nvSpPr>
          <p:cNvPr id="75" name="Title 36">
            <a:extLst>
              <a:ext uri="{FF2B5EF4-FFF2-40B4-BE49-F238E27FC236}">
                <a16:creationId xmlns:a16="http://schemas.microsoft.com/office/drawing/2014/main" id="{09BEB2F2-6ABD-8B0C-32B4-39FBEF0503FE}"/>
              </a:ext>
            </a:extLst>
          </p:cNvPr>
          <p:cNvSpPr>
            <a:spLocks noGrp="1"/>
          </p:cNvSpPr>
          <p:nvPr>
            <p:ph type="title"/>
          </p:nvPr>
        </p:nvSpPr>
        <p:spPr>
          <a:xfrm>
            <a:off x="838200" y="365125"/>
            <a:ext cx="10515600" cy="1325563"/>
          </a:xfrm>
        </p:spPr>
        <p:txBody>
          <a:bodyPr>
            <a:normAutofit/>
          </a:bodyPr>
          <a:lstStyle/>
          <a:p>
            <a:r>
              <a:rPr lang="en-US" altLang="zh-CN" sz="4000" dirty="0"/>
              <a:t>Core Decomposition: Local-view (Converging)</a:t>
            </a:r>
            <a:endParaRPr lang="en-US" sz="4000" dirty="0"/>
          </a:p>
        </p:txBody>
      </p:sp>
    </p:spTree>
    <p:extLst>
      <p:ext uri="{BB962C8B-B14F-4D97-AF65-F5344CB8AC3E}">
        <p14:creationId xmlns:p14="http://schemas.microsoft.com/office/powerpoint/2010/main" val="3391028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3"/>
                                        </p:tgtEl>
                                        <p:attrNameLst>
                                          <p:attrName>style.visibility</p:attrName>
                                        </p:attrNameLst>
                                      </p:cBhvr>
                                      <p:to>
                                        <p:strVal val="visible"/>
                                      </p:to>
                                    </p:set>
                                    <p:animEffect transition="in" filter="fade">
                                      <p:cBhvr>
                                        <p:cTn id="7" dur="500"/>
                                        <p:tgtEl>
                                          <p:spTgt spid="73"/>
                                        </p:tgtEl>
                                      </p:cBhvr>
                                    </p:animEffect>
                                  </p:childTnLst>
                                </p:cTn>
                              </p:par>
                              <p:par>
                                <p:cTn id="8" presetID="41" presetClass="entr" presetSubtype="0" fill="hold" grpId="0" nodeType="withEffect">
                                  <p:stCondLst>
                                    <p:cond delay="0"/>
                                  </p:stCondLst>
                                  <p:iterate type="lt">
                                    <p:tmPct val="10000"/>
                                  </p:iterate>
                                  <p:childTnLst>
                                    <p:set>
                                      <p:cBhvr>
                                        <p:cTn id="9" dur="1" fill="hold">
                                          <p:stCondLst>
                                            <p:cond delay="0"/>
                                          </p:stCondLst>
                                        </p:cTn>
                                        <p:tgtEl>
                                          <p:spTgt spid="67"/>
                                        </p:tgtEl>
                                        <p:attrNameLst>
                                          <p:attrName>style.visibility</p:attrName>
                                        </p:attrNameLst>
                                      </p:cBhvr>
                                      <p:to>
                                        <p:strVal val="visible"/>
                                      </p:to>
                                    </p:set>
                                    <p:anim calcmode="lin" valueType="num">
                                      <p:cBhvr>
                                        <p:cTn id="10" dur="500" fill="hold"/>
                                        <p:tgtEl>
                                          <p:spTgt spid="67"/>
                                        </p:tgtEl>
                                        <p:attrNameLst>
                                          <p:attrName>ppt_x</p:attrName>
                                        </p:attrNameLst>
                                      </p:cBhvr>
                                      <p:tavLst>
                                        <p:tav tm="0">
                                          <p:val>
                                            <p:strVal val="#ppt_x"/>
                                          </p:val>
                                        </p:tav>
                                        <p:tav tm="50000">
                                          <p:val>
                                            <p:strVal val="#ppt_x+.1"/>
                                          </p:val>
                                        </p:tav>
                                        <p:tav tm="100000">
                                          <p:val>
                                            <p:strVal val="#ppt_x"/>
                                          </p:val>
                                        </p:tav>
                                      </p:tavLst>
                                    </p:anim>
                                    <p:anim calcmode="lin" valueType="num">
                                      <p:cBhvr>
                                        <p:cTn id="11" dur="500" fill="hold"/>
                                        <p:tgtEl>
                                          <p:spTgt spid="67"/>
                                        </p:tgtEl>
                                        <p:attrNameLst>
                                          <p:attrName>ppt_y</p:attrName>
                                        </p:attrNameLst>
                                      </p:cBhvr>
                                      <p:tavLst>
                                        <p:tav tm="0">
                                          <p:val>
                                            <p:strVal val="#ppt_y"/>
                                          </p:val>
                                        </p:tav>
                                        <p:tav tm="100000">
                                          <p:val>
                                            <p:strVal val="#ppt_y"/>
                                          </p:val>
                                        </p:tav>
                                      </p:tavLst>
                                    </p:anim>
                                    <p:anim calcmode="lin" valueType="num">
                                      <p:cBhvr>
                                        <p:cTn id="12" dur="500" fill="hold"/>
                                        <p:tgtEl>
                                          <p:spTgt spid="67"/>
                                        </p:tgtEl>
                                        <p:attrNameLst>
                                          <p:attrName>ppt_h</p:attrName>
                                        </p:attrNameLst>
                                      </p:cBhvr>
                                      <p:tavLst>
                                        <p:tav tm="0">
                                          <p:val>
                                            <p:strVal val="#ppt_h/10"/>
                                          </p:val>
                                        </p:tav>
                                        <p:tav tm="50000">
                                          <p:val>
                                            <p:strVal val="#ppt_h+.01"/>
                                          </p:val>
                                        </p:tav>
                                        <p:tav tm="100000">
                                          <p:val>
                                            <p:strVal val="#ppt_h"/>
                                          </p:val>
                                        </p:tav>
                                      </p:tavLst>
                                    </p:anim>
                                    <p:anim calcmode="lin" valueType="num">
                                      <p:cBhvr>
                                        <p:cTn id="13" dur="500" fill="hold"/>
                                        <p:tgtEl>
                                          <p:spTgt spid="67"/>
                                        </p:tgtEl>
                                        <p:attrNameLst>
                                          <p:attrName>ppt_w</p:attrName>
                                        </p:attrNameLst>
                                      </p:cBhvr>
                                      <p:tavLst>
                                        <p:tav tm="0">
                                          <p:val>
                                            <p:strVal val="#ppt_w/10"/>
                                          </p:val>
                                        </p:tav>
                                        <p:tav tm="50000">
                                          <p:val>
                                            <p:strVal val="#ppt_w+.01"/>
                                          </p:val>
                                        </p:tav>
                                        <p:tav tm="100000">
                                          <p:val>
                                            <p:strVal val="#ppt_w"/>
                                          </p:val>
                                        </p:tav>
                                      </p:tavLst>
                                    </p:anim>
                                    <p:animEffect transition="in" filter="fade">
                                      <p:cBhvr>
                                        <p:cTn id="14" dur="500" tmFilter="0,0; .5, 1; 1, 1"/>
                                        <p:tgtEl>
                                          <p:spTgt spid="67"/>
                                        </p:tgtEl>
                                      </p:cBhvr>
                                    </p:animEffect>
                                  </p:childTnLst>
                                </p:cTn>
                              </p:par>
                              <p:par>
                                <p:cTn id="15" presetID="41" presetClass="entr" presetSubtype="0" fill="hold" grpId="0" nodeType="withEffect">
                                  <p:stCondLst>
                                    <p:cond delay="0"/>
                                  </p:stCondLst>
                                  <p:iterate type="lt">
                                    <p:tmPct val="10000"/>
                                  </p:iterate>
                                  <p:childTnLst>
                                    <p:set>
                                      <p:cBhvr>
                                        <p:cTn id="16" dur="1" fill="hold">
                                          <p:stCondLst>
                                            <p:cond delay="0"/>
                                          </p:stCondLst>
                                        </p:cTn>
                                        <p:tgtEl>
                                          <p:spTgt spid="71"/>
                                        </p:tgtEl>
                                        <p:attrNameLst>
                                          <p:attrName>style.visibility</p:attrName>
                                        </p:attrNameLst>
                                      </p:cBhvr>
                                      <p:to>
                                        <p:strVal val="visible"/>
                                      </p:to>
                                    </p:set>
                                    <p:anim calcmode="lin" valueType="num">
                                      <p:cBhvr>
                                        <p:cTn id="17" dur="500" fill="hold"/>
                                        <p:tgtEl>
                                          <p:spTgt spid="71"/>
                                        </p:tgtEl>
                                        <p:attrNameLst>
                                          <p:attrName>ppt_x</p:attrName>
                                        </p:attrNameLst>
                                      </p:cBhvr>
                                      <p:tavLst>
                                        <p:tav tm="0">
                                          <p:val>
                                            <p:strVal val="#ppt_x"/>
                                          </p:val>
                                        </p:tav>
                                        <p:tav tm="50000">
                                          <p:val>
                                            <p:strVal val="#ppt_x+.1"/>
                                          </p:val>
                                        </p:tav>
                                        <p:tav tm="100000">
                                          <p:val>
                                            <p:strVal val="#ppt_x"/>
                                          </p:val>
                                        </p:tav>
                                      </p:tavLst>
                                    </p:anim>
                                    <p:anim calcmode="lin" valueType="num">
                                      <p:cBhvr>
                                        <p:cTn id="18" dur="500" fill="hold"/>
                                        <p:tgtEl>
                                          <p:spTgt spid="71"/>
                                        </p:tgtEl>
                                        <p:attrNameLst>
                                          <p:attrName>ppt_y</p:attrName>
                                        </p:attrNameLst>
                                      </p:cBhvr>
                                      <p:tavLst>
                                        <p:tav tm="0">
                                          <p:val>
                                            <p:strVal val="#ppt_y"/>
                                          </p:val>
                                        </p:tav>
                                        <p:tav tm="100000">
                                          <p:val>
                                            <p:strVal val="#ppt_y"/>
                                          </p:val>
                                        </p:tav>
                                      </p:tavLst>
                                    </p:anim>
                                    <p:anim calcmode="lin" valueType="num">
                                      <p:cBhvr>
                                        <p:cTn id="19" dur="500" fill="hold"/>
                                        <p:tgtEl>
                                          <p:spTgt spid="71"/>
                                        </p:tgtEl>
                                        <p:attrNameLst>
                                          <p:attrName>ppt_h</p:attrName>
                                        </p:attrNameLst>
                                      </p:cBhvr>
                                      <p:tavLst>
                                        <p:tav tm="0">
                                          <p:val>
                                            <p:strVal val="#ppt_h/10"/>
                                          </p:val>
                                        </p:tav>
                                        <p:tav tm="50000">
                                          <p:val>
                                            <p:strVal val="#ppt_h+.01"/>
                                          </p:val>
                                        </p:tav>
                                        <p:tav tm="100000">
                                          <p:val>
                                            <p:strVal val="#ppt_h"/>
                                          </p:val>
                                        </p:tav>
                                      </p:tavLst>
                                    </p:anim>
                                    <p:anim calcmode="lin" valueType="num">
                                      <p:cBhvr>
                                        <p:cTn id="20" dur="500" fill="hold"/>
                                        <p:tgtEl>
                                          <p:spTgt spid="71"/>
                                        </p:tgtEl>
                                        <p:attrNameLst>
                                          <p:attrName>ppt_w</p:attrName>
                                        </p:attrNameLst>
                                      </p:cBhvr>
                                      <p:tavLst>
                                        <p:tav tm="0">
                                          <p:val>
                                            <p:strVal val="#ppt_w/10"/>
                                          </p:val>
                                        </p:tav>
                                        <p:tav tm="50000">
                                          <p:val>
                                            <p:strVal val="#ppt_w+.01"/>
                                          </p:val>
                                        </p:tav>
                                        <p:tav tm="100000">
                                          <p:val>
                                            <p:strVal val="#ppt_w"/>
                                          </p:val>
                                        </p:tav>
                                      </p:tavLst>
                                    </p:anim>
                                    <p:animEffect transition="in" filter="fade">
                                      <p:cBhvr>
                                        <p:cTn id="21" dur="500" tmFilter="0,0; .5, 1; 1, 1"/>
                                        <p:tgtEl>
                                          <p:spTgt spid="71"/>
                                        </p:tgtEl>
                                      </p:cBhvr>
                                    </p:animEffect>
                                  </p:childTnLst>
                                </p:cTn>
                              </p:par>
                            </p:childTnLst>
                          </p:cTn>
                        </p:par>
                      </p:childTnLst>
                    </p:cTn>
                  </p:par>
                  <p:par>
                    <p:cTn id="22" fill="hold">
                      <p:stCondLst>
                        <p:cond delay="indefinite"/>
                      </p:stCondLst>
                      <p:childTnLst>
                        <p:par>
                          <p:cTn id="23" fill="hold">
                            <p:stCondLst>
                              <p:cond delay="0"/>
                            </p:stCondLst>
                            <p:childTnLst>
                              <p:par>
                                <p:cTn id="24" presetID="0" presetClass="path" presetSubtype="0" accel="50000" decel="50000" fill="hold" grpId="1" nodeType="clickEffect">
                                  <p:stCondLst>
                                    <p:cond delay="0"/>
                                  </p:stCondLst>
                                  <p:childTnLst>
                                    <p:animMotion origin="layout" path="M -4.79167E-6 -1.48148E-6 L 0.71915 -0.00324 " pathEditMode="relative" rAng="0" ptsTypes="AA">
                                      <p:cBhvr>
                                        <p:cTn id="25" dur="4000" fill="hold"/>
                                        <p:tgtEl>
                                          <p:spTgt spid="73"/>
                                        </p:tgtEl>
                                        <p:attrNameLst>
                                          <p:attrName>ppt_x</p:attrName>
                                          <p:attrName>ppt_y</p:attrName>
                                        </p:attrNameLst>
                                      </p:cBhvr>
                                      <p:rCtr x="35951" y="-16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animBg="1"/>
      <p:bldP spid="71" grpId="0" animBg="1"/>
      <p:bldP spid="73" grpId="0" animBg="1"/>
      <p:bldP spid="73" grpId="1"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91369F-0DD8-4F38-F893-FDA9FE145174}"/>
              </a:ext>
            </a:extLst>
          </p:cNvPr>
          <p:cNvSpPr>
            <a:spLocks noGrp="1"/>
          </p:cNvSpPr>
          <p:nvPr>
            <p:ph type="title"/>
          </p:nvPr>
        </p:nvSpPr>
        <p:spPr/>
        <p:txBody>
          <a:bodyPr/>
          <a:lstStyle/>
          <a:p>
            <a:r>
              <a:rPr lang="en-US" dirty="0"/>
              <a:t>Core Decomposition Pregel</a:t>
            </a:r>
          </a:p>
        </p:txBody>
      </p:sp>
      <p:sp>
        <p:nvSpPr>
          <p:cNvPr id="3" name="Content Placeholder 2">
            <a:extLst>
              <a:ext uri="{FF2B5EF4-FFF2-40B4-BE49-F238E27FC236}">
                <a16:creationId xmlns:a16="http://schemas.microsoft.com/office/drawing/2014/main" id="{F7A9E2A9-360B-2220-D4C6-4ECFF147FDE8}"/>
              </a:ext>
            </a:extLst>
          </p:cNvPr>
          <p:cNvSpPr>
            <a:spLocks noGrp="1"/>
          </p:cNvSpPr>
          <p:nvPr>
            <p:ph idx="1"/>
          </p:nvPr>
        </p:nvSpPr>
        <p:spPr/>
        <p:txBody>
          <a:bodyPr/>
          <a:lstStyle/>
          <a:p>
            <a:pPr marL="180000">
              <a:spcBef>
                <a:spcPts val="0"/>
              </a:spcBef>
              <a:buNone/>
            </a:pPr>
            <a:r>
              <a:rPr lang="en-US" sz="2000" dirty="0">
                <a:latin typeface="Consolas" pitchFamily="49" charset="0"/>
                <a:cs typeface="Consolas" pitchFamily="49" charset="0"/>
              </a:rPr>
              <a:t>virtual void Compute(</a:t>
            </a:r>
            <a:r>
              <a:rPr lang="en-US" sz="2000" dirty="0" err="1">
                <a:latin typeface="Consolas" pitchFamily="49" charset="0"/>
                <a:cs typeface="Consolas" pitchFamily="49" charset="0"/>
              </a:rPr>
              <a:t>MessageIterator</a:t>
            </a:r>
            <a:r>
              <a:rPr lang="en-US" sz="2000" dirty="0">
                <a:latin typeface="Consolas" pitchFamily="49" charset="0"/>
                <a:cs typeface="Consolas" pitchFamily="49" charset="0"/>
              </a:rPr>
              <a:t>* </a:t>
            </a:r>
            <a:r>
              <a:rPr lang="en-US" sz="2000" dirty="0" err="1">
                <a:latin typeface="Consolas" pitchFamily="49" charset="0"/>
                <a:cs typeface="Consolas" pitchFamily="49" charset="0"/>
              </a:rPr>
              <a:t>msgs</a:t>
            </a:r>
            <a:r>
              <a:rPr lang="en-US" sz="2000" dirty="0">
                <a:latin typeface="Consolas" pitchFamily="49" charset="0"/>
                <a:cs typeface="Consolas" pitchFamily="49" charset="0"/>
              </a:rPr>
              <a:t>) {</a:t>
            </a:r>
          </a:p>
          <a:p>
            <a:pPr marL="180000">
              <a:spcBef>
                <a:spcPts val="0"/>
              </a:spcBef>
              <a:buNone/>
            </a:pPr>
            <a:r>
              <a:rPr lang="en-US" sz="2000" dirty="0">
                <a:latin typeface="Consolas" pitchFamily="49" charset="0"/>
                <a:cs typeface="Consolas" pitchFamily="49" charset="0"/>
              </a:rPr>
              <a:t>	</a:t>
            </a:r>
          </a:p>
          <a:p>
            <a:pPr marL="180000">
              <a:spcBef>
                <a:spcPts val="0"/>
              </a:spcBef>
              <a:buNone/>
            </a:pPr>
            <a:r>
              <a:rPr lang="en-US" sz="2000" dirty="0">
                <a:latin typeface="Consolas" pitchFamily="49" charset="0"/>
                <a:cs typeface="Consolas" pitchFamily="49" charset="0"/>
              </a:rPr>
              <a:t>	</a:t>
            </a:r>
            <a:r>
              <a:rPr lang="en-US" sz="2000" dirty="0" err="1">
                <a:latin typeface="Consolas" pitchFamily="49" charset="0"/>
                <a:cs typeface="Consolas" pitchFamily="49" charset="0"/>
              </a:rPr>
              <a:t>oldValue</a:t>
            </a:r>
            <a:r>
              <a:rPr lang="en-US" sz="2000" dirty="0">
                <a:latin typeface="Consolas" pitchFamily="49" charset="0"/>
                <a:cs typeface="Consolas" pitchFamily="49" charset="0"/>
              </a:rPr>
              <a:t> = </a:t>
            </a:r>
            <a:r>
              <a:rPr lang="en-US" sz="2000" dirty="0" err="1">
                <a:latin typeface="Consolas" pitchFamily="49" charset="0"/>
                <a:cs typeface="Consolas" pitchFamily="49" charset="0"/>
              </a:rPr>
              <a:t>GetValue</a:t>
            </a:r>
            <a:r>
              <a:rPr lang="en-US" sz="2000" dirty="0">
                <a:latin typeface="Consolas" pitchFamily="49" charset="0"/>
                <a:cs typeface="Consolas" pitchFamily="49" charset="0"/>
              </a:rPr>
              <a:t>()</a:t>
            </a:r>
          </a:p>
          <a:p>
            <a:pPr marL="180000">
              <a:spcBef>
                <a:spcPts val="0"/>
              </a:spcBef>
              <a:buNone/>
            </a:pPr>
            <a:endParaRPr lang="en-US" sz="2000" dirty="0">
              <a:latin typeface="Consolas" pitchFamily="49" charset="0"/>
              <a:cs typeface="Consolas" pitchFamily="49" charset="0"/>
            </a:endParaRPr>
          </a:p>
          <a:p>
            <a:pPr marL="180000">
              <a:spcBef>
                <a:spcPts val="0"/>
              </a:spcBef>
              <a:buNone/>
            </a:pPr>
            <a:r>
              <a:rPr lang="en-US" sz="2000" dirty="0">
                <a:latin typeface="Consolas" pitchFamily="49" charset="0"/>
                <a:cs typeface="Consolas" pitchFamily="49" charset="0"/>
              </a:rPr>
              <a:t>	*</a:t>
            </a:r>
            <a:r>
              <a:rPr lang="en-US" sz="2000" dirty="0" err="1">
                <a:latin typeface="Consolas" pitchFamily="49" charset="0"/>
                <a:cs typeface="Consolas" pitchFamily="49" charset="0"/>
              </a:rPr>
              <a:t>MutableValue</a:t>
            </a:r>
            <a:r>
              <a:rPr lang="en-US" sz="2000" dirty="0">
                <a:latin typeface="Consolas" pitchFamily="49" charset="0"/>
                <a:cs typeface="Consolas" pitchFamily="49" charset="0"/>
              </a:rPr>
              <a:t>() = compute core number from the neighbor’s core 	numbers in </a:t>
            </a:r>
            <a:r>
              <a:rPr lang="en-US" sz="2000" dirty="0" err="1">
                <a:latin typeface="Consolas" pitchFamily="49" charset="0"/>
                <a:cs typeface="Consolas" pitchFamily="49" charset="0"/>
              </a:rPr>
              <a:t>msgs</a:t>
            </a:r>
            <a:r>
              <a:rPr lang="en-US" sz="2000" dirty="0">
                <a:latin typeface="Consolas" pitchFamily="49" charset="0"/>
                <a:cs typeface="Consolas" pitchFamily="49" charset="0"/>
              </a:rPr>
              <a:t> based on the locality theorem</a:t>
            </a:r>
          </a:p>
          <a:p>
            <a:pPr marL="180000">
              <a:spcBef>
                <a:spcPts val="0"/>
              </a:spcBef>
              <a:buNone/>
            </a:pPr>
            <a:r>
              <a:rPr lang="en-US" sz="2000" dirty="0">
                <a:latin typeface="Consolas" pitchFamily="49" charset="0"/>
                <a:cs typeface="Consolas" pitchFamily="49" charset="0"/>
              </a:rPr>
              <a:t>	</a:t>
            </a:r>
          </a:p>
          <a:p>
            <a:pPr marL="180000">
              <a:spcBef>
                <a:spcPts val="0"/>
              </a:spcBef>
              <a:buNone/>
            </a:pPr>
            <a:r>
              <a:rPr lang="en-US" sz="2000" dirty="0">
                <a:latin typeface="Consolas" pitchFamily="49" charset="0"/>
                <a:cs typeface="Consolas" pitchFamily="49" charset="0"/>
              </a:rPr>
              <a:t>	if (</a:t>
            </a:r>
            <a:r>
              <a:rPr lang="en-US" sz="2000" dirty="0" err="1">
                <a:latin typeface="Consolas" pitchFamily="49" charset="0"/>
                <a:cs typeface="Consolas" pitchFamily="49" charset="0"/>
              </a:rPr>
              <a:t>GetValue</a:t>
            </a:r>
            <a:r>
              <a:rPr lang="en-US" sz="2000" dirty="0">
                <a:latin typeface="Consolas" pitchFamily="49" charset="0"/>
                <a:cs typeface="Consolas" pitchFamily="49" charset="0"/>
              </a:rPr>
              <a:t>() != </a:t>
            </a:r>
            <a:r>
              <a:rPr lang="en-US" sz="2000" dirty="0" err="1">
                <a:latin typeface="Consolas" pitchFamily="49" charset="0"/>
                <a:cs typeface="Consolas" pitchFamily="49" charset="0"/>
              </a:rPr>
              <a:t>oldValue</a:t>
            </a:r>
            <a:r>
              <a:rPr lang="en-US" sz="2000" dirty="0">
                <a:latin typeface="Consolas" pitchFamily="49" charset="0"/>
                <a:cs typeface="Consolas" pitchFamily="49" charset="0"/>
              </a:rPr>
              <a:t>){</a:t>
            </a:r>
          </a:p>
          <a:p>
            <a:pPr marL="180000">
              <a:spcBef>
                <a:spcPts val="0"/>
              </a:spcBef>
              <a:buNone/>
            </a:pPr>
            <a:r>
              <a:rPr lang="en-US" sz="2000" dirty="0">
                <a:latin typeface="Consolas" pitchFamily="49" charset="0"/>
                <a:cs typeface="Consolas" pitchFamily="49" charset="0"/>
              </a:rPr>
              <a:t>		</a:t>
            </a:r>
            <a:r>
              <a:rPr lang="en-US" sz="2000" dirty="0" err="1">
                <a:latin typeface="Consolas" pitchFamily="49" charset="0"/>
                <a:cs typeface="Consolas" pitchFamily="49" charset="0"/>
              </a:rPr>
              <a:t>SendMessageToAllNeighbors</a:t>
            </a:r>
            <a:r>
              <a:rPr lang="en-US" sz="2000" dirty="0">
                <a:latin typeface="Consolas" pitchFamily="49" charset="0"/>
                <a:cs typeface="Consolas" pitchFamily="49" charset="0"/>
              </a:rPr>
              <a:t>(</a:t>
            </a:r>
            <a:r>
              <a:rPr lang="en-US" sz="2000" dirty="0" err="1">
                <a:latin typeface="Consolas" pitchFamily="49" charset="0"/>
                <a:cs typeface="Consolas" pitchFamily="49" charset="0"/>
              </a:rPr>
              <a:t>GetValue</a:t>
            </a:r>
            <a:r>
              <a:rPr lang="en-US" sz="2000" dirty="0">
                <a:latin typeface="Consolas" pitchFamily="49" charset="0"/>
                <a:cs typeface="Consolas" pitchFamily="49" charset="0"/>
              </a:rPr>
              <a:t>());</a:t>
            </a:r>
          </a:p>
          <a:p>
            <a:pPr marL="180000">
              <a:spcBef>
                <a:spcPts val="0"/>
              </a:spcBef>
              <a:buNone/>
            </a:pPr>
            <a:r>
              <a:rPr lang="en-US" sz="2000" dirty="0">
                <a:latin typeface="Consolas" pitchFamily="49" charset="0"/>
                <a:cs typeface="Consolas" pitchFamily="49" charset="0"/>
              </a:rPr>
              <a:t>	}else{</a:t>
            </a:r>
          </a:p>
          <a:p>
            <a:pPr marL="180000">
              <a:spcBef>
                <a:spcPts val="0"/>
              </a:spcBef>
              <a:buNone/>
            </a:pPr>
            <a:r>
              <a:rPr lang="en-US" sz="2000" dirty="0">
                <a:latin typeface="Consolas" pitchFamily="49" charset="0"/>
                <a:cs typeface="Consolas" pitchFamily="49" charset="0"/>
              </a:rPr>
              <a:t>		</a:t>
            </a:r>
            <a:r>
              <a:rPr lang="en-US" sz="2000" dirty="0" err="1">
                <a:latin typeface="Consolas" pitchFamily="49" charset="0"/>
                <a:cs typeface="Consolas" pitchFamily="49" charset="0"/>
              </a:rPr>
              <a:t>VotetoHalt</a:t>
            </a:r>
            <a:r>
              <a:rPr lang="en-US" sz="2000" dirty="0">
                <a:latin typeface="Consolas" pitchFamily="49" charset="0"/>
                <a:cs typeface="Consolas" pitchFamily="49" charset="0"/>
              </a:rPr>
              <a:t>();</a:t>
            </a:r>
          </a:p>
          <a:p>
            <a:pPr marL="180000">
              <a:spcBef>
                <a:spcPts val="0"/>
              </a:spcBef>
              <a:buNone/>
            </a:pPr>
            <a:r>
              <a:rPr lang="en-US" sz="2000" dirty="0">
                <a:latin typeface="Consolas" pitchFamily="49" charset="0"/>
                <a:cs typeface="Consolas" pitchFamily="49" charset="0"/>
              </a:rPr>
              <a:t>	}</a:t>
            </a:r>
          </a:p>
          <a:p>
            <a:pPr marL="180000">
              <a:spcBef>
                <a:spcPts val="0"/>
              </a:spcBef>
              <a:buNone/>
            </a:pPr>
            <a:endParaRPr lang="en-US" sz="2000" dirty="0">
              <a:latin typeface="Consolas" pitchFamily="49" charset="0"/>
              <a:cs typeface="Consolas" pitchFamily="49" charset="0"/>
            </a:endParaRPr>
          </a:p>
          <a:p>
            <a:pPr marL="180000">
              <a:spcBef>
                <a:spcPts val="0"/>
              </a:spcBef>
              <a:buNone/>
            </a:pPr>
            <a:r>
              <a:rPr lang="en-US" sz="2000" dirty="0">
                <a:latin typeface="Consolas" pitchFamily="49" charset="0"/>
                <a:cs typeface="Consolas" pitchFamily="49" charset="0"/>
              </a:rPr>
              <a:t>}</a:t>
            </a:r>
          </a:p>
          <a:p>
            <a:pPr marL="1800" lvl="1" indent="0">
              <a:buNone/>
            </a:pPr>
            <a:endParaRPr lang="en-US" dirty="0"/>
          </a:p>
        </p:txBody>
      </p:sp>
      <p:sp>
        <p:nvSpPr>
          <p:cNvPr id="4" name="Footer Placeholder 3">
            <a:extLst>
              <a:ext uri="{FF2B5EF4-FFF2-40B4-BE49-F238E27FC236}">
                <a16:creationId xmlns:a16="http://schemas.microsoft.com/office/drawing/2014/main" id="{A51F756C-D705-9CAD-9C1B-6DF81FBF6EDD}"/>
              </a:ext>
            </a:extLst>
          </p:cNvPr>
          <p:cNvSpPr>
            <a:spLocks noGrp="1"/>
          </p:cNvSpPr>
          <p:nvPr>
            <p:ph type="ftr" sz="quarter" idx="10"/>
          </p:nvPr>
        </p:nvSpPr>
        <p:spPr/>
        <p:txBody>
          <a:bodyPr/>
          <a:lstStyle/>
          <a:p>
            <a:r>
              <a:rPr lang="en-AU"/>
              <a:t>22T2</a:t>
            </a:r>
            <a:endParaRPr lang="en-AU" dirty="0"/>
          </a:p>
        </p:txBody>
      </p:sp>
      <p:sp>
        <p:nvSpPr>
          <p:cNvPr id="5" name="Slide Number Placeholder 4">
            <a:extLst>
              <a:ext uri="{FF2B5EF4-FFF2-40B4-BE49-F238E27FC236}">
                <a16:creationId xmlns:a16="http://schemas.microsoft.com/office/drawing/2014/main" id="{A991D720-9B09-1123-951B-3D582F52C10B}"/>
              </a:ext>
            </a:extLst>
          </p:cNvPr>
          <p:cNvSpPr>
            <a:spLocks noGrp="1"/>
          </p:cNvSpPr>
          <p:nvPr>
            <p:ph type="sldNum" sz="quarter" idx="11"/>
          </p:nvPr>
        </p:nvSpPr>
        <p:spPr/>
        <p:txBody>
          <a:bodyPr/>
          <a:lstStyle/>
          <a:p>
            <a:fld id="{009375D7-070A-4959-9224-FB5E66F2B1B3}" type="slidenum">
              <a:rPr lang="en-AU" smtClean="0"/>
              <a:pPr/>
              <a:t>64</a:t>
            </a:fld>
            <a:endParaRPr lang="en-AU" dirty="0"/>
          </a:p>
        </p:txBody>
      </p:sp>
    </p:spTree>
    <p:extLst>
      <p:ext uri="{BB962C8B-B14F-4D97-AF65-F5344CB8AC3E}">
        <p14:creationId xmlns:p14="http://schemas.microsoft.com/office/powerpoint/2010/main" val="39609899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34A804-E296-5869-FA9D-98E8C54620BF}"/>
              </a:ext>
            </a:extLst>
          </p:cNvPr>
          <p:cNvSpPr>
            <a:spLocks noGrp="1"/>
          </p:cNvSpPr>
          <p:nvPr>
            <p:ph type="title"/>
          </p:nvPr>
        </p:nvSpPr>
        <p:spPr/>
        <p:txBody>
          <a:bodyPr>
            <a:normAutofit/>
          </a:bodyPr>
          <a:lstStyle/>
          <a:p>
            <a:r>
              <a:rPr lang="en-US" sz="3600" dirty="0"/>
              <a:t>Connected Component Detection in Pregel</a:t>
            </a:r>
          </a:p>
        </p:txBody>
      </p:sp>
      <p:sp>
        <p:nvSpPr>
          <p:cNvPr id="4" name="Footer Placeholder 3">
            <a:extLst>
              <a:ext uri="{FF2B5EF4-FFF2-40B4-BE49-F238E27FC236}">
                <a16:creationId xmlns:a16="http://schemas.microsoft.com/office/drawing/2014/main" id="{764072E2-754B-DB5E-8C82-C3AEB38A5EBC}"/>
              </a:ext>
            </a:extLst>
          </p:cNvPr>
          <p:cNvSpPr>
            <a:spLocks noGrp="1"/>
          </p:cNvSpPr>
          <p:nvPr>
            <p:ph type="ftr" sz="quarter" idx="10"/>
          </p:nvPr>
        </p:nvSpPr>
        <p:spPr/>
        <p:txBody>
          <a:bodyPr/>
          <a:lstStyle/>
          <a:p>
            <a:r>
              <a:rPr lang="en-AU"/>
              <a:t>22T2</a:t>
            </a:r>
            <a:endParaRPr lang="en-AU" dirty="0"/>
          </a:p>
        </p:txBody>
      </p:sp>
      <p:sp>
        <p:nvSpPr>
          <p:cNvPr id="5" name="Slide Number Placeholder 4">
            <a:extLst>
              <a:ext uri="{FF2B5EF4-FFF2-40B4-BE49-F238E27FC236}">
                <a16:creationId xmlns:a16="http://schemas.microsoft.com/office/drawing/2014/main" id="{BD2EA65F-18F0-571D-5831-AD92CB6A310F}"/>
              </a:ext>
            </a:extLst>
          </p:cNvPr>
          <p:cNvSpPr>
            <a:spLocks noGrp="1"/>
          </p:cNvSpPr>
          <p:nvPr>
            <p:ph type="sldNum" sz="quarter" idx="11"/>
          </p:nvPr>
        </p:nvSpPr>
        <p:spPr/>
        <p:txBody>
          <a:bodyPr/>
          <a:lstStyle/>
          <a:p>
            <a:fld id="{009375D7-070A-4959-9224-FB5E66F2B1B3}" type="slidenum">
              <a:rPr lang="en-AU" smtClean="0"/>
              <a:pPr/>
              <a:t>65</a:t>
            </a:fld>
            <a:endParaRPr lang="en-AU" dirty="0"/>
          </a:p>
        </p:txBody>
      </p:sp>
      <p:sp>
        <p:nvSpPr>
          <p:cNvPr id="7" name="Content Placeholder 5">
            <a:extLst>
              <a:ext uri="{FF2B5EF4-FFF2-40B4-BE49-F238E27FC236}">
                <a16:creationId xmlns:a16="http://schemas.microsoft.com/office/drawing/2014/main" id="{8C316E9A-6DF1-EA58-8527-69C32B00A161}"/>
              </a:ext>
            </a:extLst>
          </p:cNvPr>
          <p:cNvSpPr>
            <a:spLocks noGrp="1"/>
          </p:cNvSpPr>
          <p:nvPr/>
        </p:nvSpPr>
        <p:spPr>
          <a:xfrm>
            <a:off x="876300" y="1609350"/>
            <a:ext cx="8322702" cy="4953744"/>
          </a:xfrm>
          <a:prstGeom prst="rect">
            <a:avLst/>
          </a:prstGeom>
        </p:spPr>
        <p:txBody>
          <a:bodyPr>
            <a:noAutofit/>
          </a:bodyPr>
          <a:lstStyle>
            <a:lvl1pPr marL="365760" indent="-283464" algn="l" rtl="0" eaLnBrk="1" latinLnBrk="0" hangingPunct="1">
              <a:lnSpc>
                <a:spcPct val="100000"/>
              </a:lnSpc>
              <a:spcBef>
                <a:spcPts val="600"/>
              </a:spcBef>
              <a:buClr>
                <a:schemeClr val="accent1"/>
              </a:buClr>
              <a:buSzPct val="80000"/>
              <a:buFont typeface="Wingdings 2"/>
              <a:buChar char=""/>
              <a:defRPr kumimoji="0" sz="3200" kern="1200">
                <a:solidFill>
                  <a:schemeClr val="tx1"/>
                </a:solidFill>
                <a:latin typeface="+mn-lt"/>
                <a:ea typeface="+mn-ea"/>
                <a:cs typeface="+mn-cs"/>
              </a:defRPr>
            </a:lvl1pPr>
            <a:lvl2pPr marL="640080" indent="-237744" algn="l" rtl="0" eaLnBrk="1" latinLnBrk="0" hangingPunct="1">
              <a:lnSpc>
                <a:spcPct val="100000"/>
              </a:lnSpc>
              <a:spcBef>
                <a:spcPts val="550"/>
              </a:spcBef>
              <a:buClr>
                <a:schemeClr val="accent1"/>
              </a:buClr>
              <a:buFont typeface="Verdana"/>
              <a:buChar char="◦"/>
              <a:defRPr kumimoji="0" sz="2800" kern="1200">
                <a:solidFill>
                  <a:schemeClr val="tx1"/>
                </a:solidFill>
                <a:latin typeface="+mn-lt"/>
                <a:ea typeface="+mn-ea"/>
                <a:cs typeface="+mn-cs"/>
              </a:defRPr>
            </a:lvl2pPr>
            <a:lvl3pPr marL="886968" indent="-228600" algn="l" rtl="0" eaLnBrk="1" latinLnBrk="0" hangingPunct="1">
              <a:lnSpc>
                <a:spcPct val="100000"/>
              </a:lnSpc>
              <a:spcBef>
                <a:spcPct val="20000"/>
              </a:spcBef>
              <a:buClr>
                <a:schemeClr val="accent2"/>
              </a:buClr>
              <a:buFont typeface="Wingdings 2"/>
              <a:buChar char=""/>
              <a:defRPr kumimoji="0" sz="2400" kern="1200">
                <a:solidFill>
                  <a:schemeClr val="tx1"/>
                </a:solidFill>
                <a:latin typeface="+mn-lt"/>
                <a:ea typeface="+mn-ea"/>
                <a:cs typeface="+mn-cs"/>
              </a:defRPr>
            </a:lvl3pPr>
            <a:lvl4pPr marL="1097280" indent="-173736" algn="l" rtl="0" eaLnBrk="1" latinLnBrk="0" hangingPunct="1">
              <a:lnSpc>
                <a:spcPct val="100000"/>
              </a:lnSpc>
              <a:spcBef>
                <a:spcPct val="20000"/>
              </a:spcBef>
              <a:buClr>
                <a:schemeClr val="accent3"/>
              </a:buClr>
              <a:buFont typeface="Wingdings 2"/>
              <a:buChar char=""/>
              <a:defRPr kumimoji="0" sz="2000" kern="1200">
                <a:solidFill>
                  <a:schemeClr val="tx1"/>
                </a:solidFill>
                <a:latin typeface="+mn-lt"/>
                <a:ea typeface="+mn-ea"/>
                <a:cs typeface="+mn-cs"/>
              </a:defRPr>
            </a:lvl4pPr>
            <a:lvl5pPr marL="1298448" indent="-182880" algn="l" rtl="0" eaLnBrk="1" latinLnBrk="0" hangingPunct="1">
              <a:lnSpc>
                <a:spcPct val="100000"/>
              </a:lnSpc>
              <a:spcBef>
                <a:spcPct val="20000"/>
              </a:spcBef>
              <a:buClr>
                <a:schemeClr val="accent4"/>
              </a:buClr>
              <a:buFont typeface="Wingdings 2"/>
              <a:buChar char=""/>
              <a:defRPr kumimoji="0" sz="2000" kern="1200">
                <a:solidFill>
                  <a:schemeClr val="tx1"/>
                </a:solidFill>
                <a:latin typeface="+mn-lt"/>
                <a:ea typeface="+mn-ea"/>
                <a:cs typeface="+mn-cs"/>
              </a:defRPr>
            </a:lvl5pPr>
            <a:lvl6pPr marL="1508760" indent="-182880" algn="l" rtl="0" eaLnBrk="1" latinLnBrk="0" hangingPunct="1">
              <a:lnSpc>
                <a:spcPct val="100000"/>
              </a:lnSpc>
              <a:spcBef>
                <a:spcPct val="20000"/>
              </a:spcBef>
              <a:buClr>
                <a:schemeClr val="accent5"/>
              </a:buClr>
              <a:buFont typeface="Wingdings 2"/>
              <a:buChar char=""/>
              <a:defRPr kumimoji="0" sz="2000" kern="1200">
                <a:solidFill>
                  <a:schemeClr val="tx1"/>
                </a:solidFill>
                <a:latin typeface="+mn-lt"/>
                <a:ea typeface="+mn-ea"/>
                <a:cs typeface="+mn-cs"/>
              </a:defRPr>
            </a:lvl6pPr>
            <a:lvl7pPr marL="171907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7pPr>
            <a:lvl8pPr marL="1920240"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8pPr>
            <a:lvl9pPr marL="213055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9pPr>
            <a:extLst/>
          </a:lstStyle>
          <a:p>
            <a:pPr marL="0" indent="0">
              <a:spcBef>
                <a:spcPts val="0"/>
              </a:spcBef>
              <a:buNone/>
            </a:pPr>
            <a:r>
              <a:rPr lang="en-US" sz="2000" dirty="0">
                <a:cs typeface="Consolas" pitchFamily="49" charset="0"/>
              </a:rPr>
              <a:t>A basic distributed algorithm to compute connected components:</a:t>
            </a:r>
          </a:p>
          <a:p>
            <a:pPr marL="0" indent="0">
              <a:spcBef>
                <a:spcPts val="0"/>
              </a:spcBef>
              <a:buNone/>
            </a:pPr>
            <a:endParaRPr lang="en-US" sz="2000" dirty="0">
              <a:cs typeface="Consolas" pitchFamily="49" charset="0"/>
            </a:endParaRPr>
          </a:p>
          <a:p>
            <a:pPr marL="180000">
              <a:spcBef>
                <a:spcPts val="0"/>
              </a:spcBef>
              <a:buNone/>
            </a:pPr>
            <a:r>
              <a:rPr lang="en-US" sz="1600" dirty="0">
                <a:latin typeface="Consolas" pitchFamily="49" charset="0"/>
                <a:cs typeface="Consolas" pitchFamily="49" charset="0"/>
              </a:rPr>
              <a:t>virtual void Compute(MessageIterator* msgs) {</a:t>
            </a:r>
          </a:p>
          <a:p>
            <a:pPr marL="180000">
              <a:spcBef>
                <a:spcPts val="0"/>
              </a:spcBef>
              <a:buNone/>
            </a:pPr>
            <a:r>
              <a:rPr lang="en-US" sz="1600" dirty="0">
                <a:latin typeface="Consolas" pitchFamily="49" charset="0"/>
                <a:cs typeface="Consolas" pitchFamily="49" charset="0"/>
              </a:rPr>
              <a:t>		int </a:t>
            </a:r>
            <a:r>
              <a:rPr lang="en-US" sz="1600" dirty="0" err="1">
                <a:latin typeface="Consolas" pitchFamily="49" charset="0"/>
                <a:cs typeface="Consolas" pitchFamily="49" charset="0"/>
              </a:rPr>
              <a:t>minID</a:t>
            </a:r>
            <a:r>
              <a:rPr lang="en-US" sz="1600" dirty="0">
                <a:latin typeface="Consolas" pitchFamily="49" charset="0"/>
                <a:cs typeface="Consolas" pitchFamily="49" charset="0"/>
              </a:rPr>
              <a:t> = </a:t>
            </a:r>
            <a:r>
              <a:rPr lang="en-US" sz="1600" dirty="0" err="1">
                <a:latin typeface="Consolas" pitchFamily="49" charset="0"/>
                <a:cs typeface="Consolas" pitchFamily="49" charset="0"/>
              </a:rPr>
              <a:t>GetValue</a:t>
            </a:r>
            <a:r>
              <a:rPr lang="en-US" sz="1600" dirty="0">
                <a:latin typeface="Consolas" pitchFamily="49" charset="0"/>
                <a:cs typeface="Consolas" pitchFamily="49" charset="0"/>
              </a:rPr>
              <a:t>();</a:t>
            </a:r>
          </a:p>
          <a:p>
            <a:pPr marL="180000">
              <a:spcBef>
                <a:spcPts val="0"/>
              </a:spcBef>
              <a:buNone/>
            </a:pPr>
            <a:r>
              <a:rPr lang="en-US" sz="1600" dirty="0">
                <a:latin typeface="Consolas" pitchFamily="49" charset="0"/>
                <a:cs typeface="Consolas" pitchFamily="49" charset="0"/>
              </a:rPr>
              <a:t>		for (; !msgs-&gt;done(); msgs-&gt;Next())</a:t>
            </a:r>
          </a:p>
          <a:p>
            <a:pPr marL="180000">
              <a:spcBef>
                <a:spcPts val="0"/>
              </a:spcBef>
              <a:buNone/>
            </a:pPr>
            <a:r>
              <a:rPr lang="en-US" sz="1600" dirty="0">
                <a:latin typeface="Consolas" pitchFamily="49" charset="0"/>
                <a:cs typeface="Consolas" pitchFamily="49" charset="0"/>
              </a:rPr>
              <a:t>			</a:t>
            </a:r>
            <a:r>
              <a:rPr lang="en-US" sz="1600" dirty="0" err="1">
                <a:latin typeface="Consolas" pitchFamily="49" charset="0"/>
                <a:cs typeface="Consolas" pitchFamily="49" charset="0"/>
              </a:rPr>
              <a:t>minID</a:t>
            </a:r>
            <a:r>
              <a:rPr lang="en-US" sz="1600" dirty="0">
                <a:latin typeface="Consolas" pitchFamily="49" charset="0"/>
                <a:cs typeface="Consolas" pitchFamily="49" charset="0"/>
              </a:rPr>
              <a:t> = min(</a:t>
            </a:r>
            <a:r>
              <a:rPr lang="en-US" sz="1600" dirty="0" err="1">
                <a:latin typeface="Consolas" pitchFamily="49" charset="0"/>
                <a:cs typeface="Consolas" pitchFamily="49" charset="0"/>
              </a:rPr>
              <a:t>minID,msg</a:t>
            </a:r>
            <a:r>
              <a:rPr lang="en-US" sz="1600" dirty="0">
                <a:latin typeface="Consolas" pitchFamily="49" charset="0"/>
                <a:cs typeface="Consolas" pitchFamily="49" charset="0"/>
              </a:rPr>
              <a:t>-&gt;Value());</a:t>
            </a:r>
          </a:p>
          <a:p>
            <a:pPr marL="180000">
              <a:spcBef>
                <a:spcPts val="0"/>
              </a:spcBef>
              <a:buNone/>
            </a:pPr>
            <a:r>
              <a:rPr lang="en-US" sz="1600" dirty="0">
                <a:latin typeface="Consolas" pitchFamily="49" charset="0"/>
                <a:cs typeface="Consolas" pitchFamily="49" charset="0"/>
              </a:rPr>
              <a:t>		}</a:t>
            </a:r>
          </a:p>
          <a:p>
            <a:pPr marL="180000" indent="-198000">
              <a:spcBef>
                <a:spcPts val="0"/>
              </a:spcBef>
              <a:buNone/>
            </a:pPr>
            <a:r>
              <a:rPr lang="en-US" sz="1600" dirty="0">
                <a:latin typeface="Consolas" pitchFamily="49" charset="0"/>
                <a:cs typeface="Consolas" pitchFamily="49" charset="0"/>
              </a:rPr>
              <a:t>		if (</a:t>
            </a:r>
            <a:r>
              <a:rPr lang="en-US" sz="1600" dirty="0" err="1">
                <a:latin typeface="Consolas" pitchFamily="49" charset="0"/>
                <a:cs typeface="Consolas" pitchFamily="49" charset="0"/>
              </a:rPr>
              <a:t>minID</a:t>
            </a:r>
            <a:r>
              <a:rPr lang="en-US" sz="1600" dirty="0">
                <a:latin typeface="Consolas" pitchFamily="49" charset="0"/>
                <a:cs typeface="Consolas" pitchFamily="49" charset="0"/>
              </a:rPr>
              <a:t> &lt; </a:t>
            </a:r>
            <a:r>
              <a:rPr lang="en-US" sz="1600" dirty="0" err="1">
                <a:latin typeface="Consolas" pitchFamily="49" charset="0"/>
                <a:cs typeface="Consolas" pitchFamily="49" charset="0"/>
              </a:rPr>
              <a:t>GetValue</a:t>
            </a:r>
            <a:r>
              <a:rPr lang="en-US" sz="1600" dirty="0">
                <a:latin typeface="Consolas" pitchFamily="49" charset="0"/>
                <a:cs typeface="Consolas" pitchFamily="49" charset="0"/>
              </a:rPr>
              <a:t>()){</a:t>
            </a:r>
          </a:p>
          <a:p>
            <a:pPr marL="180000" indent="-198000">
              <a:spcBef>
                <a:spcPts val="0"/>
              </a:spcBef>
              <a:buNone/>
            </a:pPr>
            <a:r>
              <a:rPr lang="en-US" sz="1600" dirty="0">
                <a:latin typeface="Consolas" pitchFamily="49" charset="0"/>
                <a:cs typeface="Consolas" pitchFamily="49" charset="0"/>
              </a:rPr>
              <a:t>			*</a:t>
            </a:r>
            <a:r>
              <a:rPr lang="en-US" sz="1600" dirty="0" err="1">
                <a:latin typeface="Consolas" pitchFamily="49" charset="0"/>
                <a:cs typeface="Consolas" pitchFamily="49" charset="0"/>
              </a:rPr>
              <a:t>MutableValue</a:t>
            </a:r>
            <a:r>
              <a:rPr lang="en-US" sz="1600" dirty="0">
                <a:latin typeface="Consolas" pitchFamily="49" charset="0"/>
                <a:cs typeface="Consolas" pitchFamily="49" charset="0"/>
              </a:rPr>
              <a:t>() = </a:t>
            </a:r>
            <a:r>
              <a:rPr lang="en-US" sz="1600" dirty="0" err="1">
                <a:latin typeface="Consolas" pitchFamily="49" charset="0"/>
                <a:cs typeface="Consolas" pitchFamily="49" charset="0"/>
              </a:rPr>
              <a:t>minID</a:t>
            </a:r>
            <a:r>
              <a:rPr lang="en-US" sz="1600" dirty="0">
                <a:latin typeface="Consolas" pitchFamily="49" charset="0"/>
                <a:cs typeface="Consolas" pitchFamily="49" charset="0"/>
              </a:rPr>
              <a:t>;</a:t>
            </a:r>
          </a:p>
          <a:p>
            <a:pPr marL="180000" indent="-198000">
              <a:spcBef>
                <a:spcPts val="0"/>
              </a:spcBef>
              <a:buNone/>
            </a:pPr>
            <a:r>
              <a:rPr lang="en-US" sz="1600" dirty="0">
                <a:latin typeface="Consolas" pitchFamily="49" charset="0"/>
                <a:cs typeface="Consolas" pitchFamily="49" charset="0"/>
              </a:rPr>
              <a:t>			 </a:t>
            </a:r>
            <a:r>
              <a:rPr lang="en-US" sz="1600" dirty="0" err="1">
                <a:latin typeface="Consolas" pitchFamily="49" charset="0"/>
                <a:cs typeface="Consolas" pitchFamily="49" charset="0"/>
              </a:rPr>
              <a:t>SendMessageToAllNeighbors</a:t>
            </a:r>
            <a:r>
              <a:rPr lang="en-US" sz="1600" dirty="0">
                <a:latin typeface="Consolas" pitchFamily="49" charset="0"/>
                <a:cs typeface="Consolas" pitchFamily="49" charset="0"/>
              </a:rPr>
              <a:t>(</a:t>
            </a:r>
            <a:r>
              <a:rPr lang="en-US" sz="1600" dirty="0" err="1">
                <a:latin typeface="Consolas" pitchFamily="49" charset="0"/>
                <a:cs typeface="Consolas" pitchFamily="49" charset="0"/>
              </a:rPr>
              <a:t>minID</a:t>
            </a:r>
            <a:r>
              <a:rPr lang="en-US" sz="1600" dirty="0">
                <a:latin typeface="Consolas" pitchFamily="49" charset="0"/>
                <a:cs typeface="Consolas" pitchFamily="49" charset="0"/>
              </a:rPr>
              <a:t>);</a:t>
            </a:r>
          </a:p>
          <a:p>
            <a:pPr marL="180000" indent="-198000">
              <a:spcBef>
                <a:spcPts val="0"/>
              </a:spcBef>
              <a:buNone/>
            </a:pPr>
            <a:r>
              <a:rPr lang="en-US" sz="1600" dirty="0">
                <a:latin typeface="Consolas" pitchFamily="49" charset="0"/>
                <a:cs typeface="Consolas" pitchFamily="49" charset="0"/>
              </a:rPr>
              <a:t>		}</a:t>
            </a:r>
          </a:p>
          <a:p>
            <a:pPr marL="180000">
              <a:spcBef>
                <a:spcPts val="0"/>
              </a:spcBef>
              <a:buNone/>
            </a:pPr>
            <a:r>
              <a:rPr lang="en-US" sz="1600" dirty="0">
                <a:latin typeface="Consolas" pitchFamily="49" charset="0"/>
                <a:cs typeface="Consolas" pitchFamily="49" charset="0"/>
              </a:rPr>
              <a:t>		</a:t>
            </a:r>
            <a:r>
              <a:rPr lang="en-US" sz="1600" dirty="0" err="1">
                <a:latin typeface="Consolas" pitchFamily="49" charset="0"/>
                <a:cs typeface="Consolas" pitchFamily="49" charset="0"/>
              </a:rPr>
              <a:t>VoteToHalt</a:t>
            </a:r>
            <a:r>
              <a:rPr lang="en-US" sz="1600" dirty="0">
                <a:latin typeface="Consolas" pitchFamily="49" charset="0"/>
                <a:cs typeface="Consolas" pitchFamily="49" charset="0"/>
              </a:rPr>
              <a:t>();</a:t>
            </a:r>
          </a:p>
          <a:p>
            <a:pPr marL="180000">
              <a:spcBef>
                <a:spcPts val="0"/>
              </a:spcBef>
              <a:buNone/>
            </a:pPr>
            <a:r>
              <a:rPr lang="en-US" sz="1600" dirty="0">
                <a:latin typeface="Consolas" pitchFamily="49" charset="0"/>
                <a:cs typeface="Consolas" pitchFamily="49" charset="0"/>
              </a:rPr>
              <a:t>		</a:t>
            </a:r>
          </a:p>
          <a:p>
            <a:pPr marL="180000">
              <a:spcBef>
                <a:spcPts val="0"/>
              </a:spcBef>
              <a:buNone/>
            </a:pPr>
            <a:r>
              <a:rPr lang="en-US" sz="1600" dirty="0">
                <a:latin typeface="Consolas" pitchFamily="49" charset="0"/>
                <a:cs typeface="Consolas" pitchFamily="49" charset="0"/>
              </a:rPr>
              <a:t>}</a:t>
            </a:r>
          </a:p>
        </p:txBody>
      </p:sp>
    </p:spTree>
    <p:extLst>
      <p:ext uri="{BB962C8B-B14F-4D97-AF65-F5344CB8AC3E}">
        <p14:creationId xmlns:p14="http://schemas.microsoft.com/office/powerpoint/2010/main" val="257957710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FCEB197-6D74-DBDC-F212-228624340E2C}"/>
              </a:ext>
            </a:extLst>
          </p:cNvPr>
          <p:cNvSpPr>
            <a:spLocks noGrp="1"/>
          </p:cNvSpPr>
          <p:nvPr>
            <p:ph type="title"/>
          </p:nvPr>
        </p:nvSpPr>
        <p:spPr>
          <a:xfrm>
            <a:off x="410400" y="2624400"/>
            <a:ext cx="9190800" cy="2556000"/>
          </a:xfrm>
        </p:spPr>
        <p:txBody>
          <a:bodyPr/>
          <a:lstStyle/>
          <a:p>
            <a:r>
              <a:rPr lang="en-US" sz="6000" dirty="0"/>
              <a:t>Graph Database</a:t>
            </a:r>
          </a:p>
        </p:txBody>
      </p:sp>
    </p:spTree>
    <p:extLst>
      <p:ext uri="{BB962C8B-B14F-4D97-AF65-F5344CB8AC3E}">
        <p14:creationId xmlns:p14="http://schemas.microsoft.com/office/powerpoint/2010/main" val="216002459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0AA2EE-9E73-963F-FF7E-20A6DC47A041}"/>
              </a:ext>
            </a:extLst>
          </p:cNvPr>
          <p:cNvSpPr>
            <a:spLocks noGrp="1"/>
          </p:cNvSpPr>
          <p:nvPr>
            <p:ph type="title"/>
          </p:nvPr>
        </p:nvSpPr>
        <p:spPr/>
        <p:txBody>
          <a:bodyPr/>
          <a:lstStyle/>
          <a:p>
            <a:r>
              <a:rPr lang="en-AU" cap="none" dirty="0"/>
              <a:t>Drawbacks of Relational Databases</a:t>
            </a:r>
            <a:endParaRPr lang="en-US" dirty="0"/>
          </a:p>
        </p:txBody>
      </p:sp>
      <p:sp>
        <p:nvSpPr>
          <p:cNvPr id="4" name="Footer Placeholder 3">
            <a:extLst>
              <a:ext uri="{FF2B5EF4-FFF2-40B4-BE49-F238E27FC236}">
                <a16:creationId xmlns:a16="http://schemas.microsoft.com/office/drawing/2014/main" id="{75F2F853-C652-E820-AFC0-395F80B3710E}"/>
              </a:ext>
            </a:extLst>
          </p:cNvPr>
          <p:cNvSpPr>
            <a:spLocks noGrp="1"/>
          </p:cNvSpPr>
          <p:nvPr>
            <p:ph type="ftr" sz="quarter" idx="10"/>
          </p:nvPr>
        </p:nvSpPr>
        <p:spPr/>
        <p:txBody>
          <a:bodyPr/>
          <a:lstStyle/>
          <a:p>
            <a:r>
              <a:rPr lang="en-AU"/>
              <a:t>22T2</a:t>
            </a:r>
            <a:endParaRPr lang="en-AU" dirty="0"/>
          </a:p>
        </p:txBody>
      </p:sp>
      <p:sp>
        <p:nvSpPr>
          <p:cNvPr id="5" name="Slide Number Placeholder 4">
            <a:extLst>
              <a:ext uri="{FF2B5EF4-FFF2-40B4-BE49-F238E27FC236}">
                <a16:creationId xmlns:a16="http://schemas.microsoft.com/office/drawing/2014/main" id="{BA49AAAB-8640-A3C6-F0F9-AFE82EC845B9}"/>
              </a:ext>
            </a:extLst>
          </p:cNvPr>
          <p:cNvSpPr>
            <a:spLocks noGrp="1"/>
          </p:cNvSpPr>
          <p:nvPr>
            <p:ph type="sldNum" sz="quarter" idx="11"/>
          </p:nvPr>
        </p:nvSpPr>
        <p:spPr/>
        <p:txBody>
          <a:bodyPr/>
          <a:lstStyle/>
          <a:p>
            <a:fld id="{009375D7-070A-4959-9224-FB5E66F2B1B3}" type="slidenum">
              <a:rPr lang="en-AU" smtClean="0"/>
              <a:pPr/>
              <a:t>67</a:t>
            </a:fld>
            <a:endParaRPr lang="en-AU" dirty="0"/>
          </a:p>
        </p:txBody>
      </p:sp>
      <p:sp>
        <p:nvSpPr>
          <p:cNvPr id="6" name="TextBox 5">
            <a:extLst>
              <a:ext uri="{FF2B5EF4-FFF2-40B4-BE49-F238E27FC236}">
                <a16:creationId xmlns:a16="http://schemas.microsoft.com/office/drawing/2014/main" id="{D65ACEA1-414A-B33E-BAD5-6CBBEF8E35D1}"/>
              </a:ext>
            </a:extLst>
          </p:cNvPr>
          <p:cNvSpPr txBox="1"/>
          <p:nvPr/>
        </p:nvSpPr>
        <p:spPr>
          <a:xfrm>
            <a:off x="580605" y="1690688"/>
            <a:ext cx="5794625" cy="3262432"/>
          </a:xfrm>
          <a:prstGeom prst="rect">
            <a:avLst/>
          </a:prstGeom>
          <a:noFill/>
        </p:spPr>
        <p:txBody>
          <a:bodyPr wrap="square" rtlCol="0">
            <a:spAutoFit/>
          </a:bodyPr>
          <a:lstStyle/>
          <a:p>
            <a:pPr marL="342900" indent="-342900">
              <a:buFont typeface="Arial" panose="020B0604020202020204" pitchFamily="34" charset="0"/>
              <a:buChar char="•"/>
            </a:pPr>
            <a:r>
              <a:rPr lang="en-AU" sz="2000" b="1" dirty="0"/>
              <a:t>Schema are inflexible</a:t>
            </a:r>
          </a:p>
          <a:p>
            <a:pPr marL="952484" lvl="1" indent="-342900">
              <a:buFont typeface="Arial" panose="020B0604020202020204" pitchFamily="34" charset="0"/>
              <a:buChar char="•"/>
            </a:pPr>
            <a:r>
              <a:rPr lang="en-AU" dirty="0"/>
              <a:t>Missing values</a:t>
            </a:r>
          </a:p>
          <a:p>
            <a:pPr marL="952484" lvl="1" indent="-342900">
              <a:buFont typeface="Arial" panose="020B0604020202020204" pitchFamily="34" charset="0"/>
              <a:buChar char="•"/>
            </a:pPr>
            <a:r>
              <a:rPr lang="en-AU" dirty="0"/>
              <a:t>Business Requirements change quickly</a:t>
            </a:r>
          </a:p>
          <a:p>
            <a:pPr marL="342900" indent="-342900">
              <a:buFont typeface="Arial" panose="020B0604020202020204" pitchFamily="34" charset="0"/>
              <a:buChar char="•"/>
            </a:pPr>
            <a:r>
              <a:rPr lang="en-AU" sz="2000" b="1" dirty="0"/>
              <a:t>Inefficient</a:t>
            </a:r>
            <a:r>
              <a:rPr lang="en-AU" sz="2000" dirty="0"/>
              <a:t> </a:t>
            </a:r>
          </a:p>
          <a:p>
            <a:pPr marL="342900" indent="-342900">
              <a:buFont typeface="Arial" panose="020B0604020202020204" pitchFamily="34" charset="0"/>
              <a:buChar char="•"/>
            </a:pPr>
            <a:r>
              <a:rPr lang="en-AU" sz="2000" dirty="0"/>
              <a:t>Consider the E-Commerce example</a:t>
            </a:r>
          </a:p>
          <a:p>
            <a:pPr marL="952484" lvl="1" indent="-342900">
              <a:buFont typeface="Arial" panose="020B0604020202020204" pitchFamily="34" charset="0"/>
              <a:buChar char="•"/>
            </a:pPr>
            <a:r>
              <a:rPr lang="en-AU" dirty="0"/>
              <a:t>What items did a customer buy?</a:t>
            </a:r>
          </a:p>
          <a:p>
            <a:pPr marL="952484" lvl="1" indent="-342900">
              <a:buFont typeface="Arial" panose="020B0604020202020204" pitchFamily="34" charset="0"/>
              <a:buChar char="•"/>
            </a:pPr>
            <a:r>
              <a:rPr lang="en-AU" dirty="0"/>
              <a:t>Which customers bought this product?</a:t>
            </a:r>
          </a:p>
          <a:p>
            <a:pPr marL="952484" lvl="1" indent="-342900">
              <a:buFont typeface="Arial" panose="020B0604020202020204" pitchFamily="34" charset="0"/>
              <a:buChar char="•"/>
            </a:pPr>
            <a:r>
              <a:rPr lang="en-AU" dirty="0"/>
              <a:t>A basic query for recommendation: Which customers buying </a:t>
            </a:r>
            <a:r>
              <a:rPr lang="en-AU" b="1" dirty="0"/>
              <a:t>this</a:t>
            </a:r>
            <a:r>
              <a:rPr lang="en-AU" dirty="0"/>
              <a:t> product also bought </a:t>
            </a:r>
            <a:r>
              <a:rPr lang="en-AU" b="1" dirty="0"/>
              <a:t>that</a:t>
            </a:r>
            <a:r>
              <a:rPr lang="en-AU" dirty="0"/>
              <a:t> product?</a:t>
            </a:r>
          </a:p>
          <a:p>
            <a:pPr marL="342900" indent="-342900">
              <a:buFont typeface="Arial" panose="020B0604020202020204" pitchFamily="34" charset="0"/>
              <a:buChar char="•"/>
            </a:pPr>
            <a:r>
              <a:rPr lang="en-AU" sz="2000" dirty="0"/>
              <a:t>NoSQL database faces the similar issue</a:t>
            </a:r>
          </a:p>
        </p:txBody>
      </p:sp>
      <p:pic>
        <p:nvPicPr>
          <p:cNvPr id="9" name="Picture 8">
            <a:extLst>
              <a:ext uri="{FF2B5EF4-FFF2-40B4-BE49-F238E27FC236}">
                <a16:creationId xmlns:a16="http://schemas.microsoft.com/office/drawing/2014/main" id="{C3445EF7-264C-90E4-C946-CD8DCDEA3C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3723" y="1351680"/>
            <a:ext cx="4915917" cy="5141195"/>
          </a:xfrm>
          <a:prstGeom prst="rect">
            <a:avLst/>
          </a:prstGeom>
        </p:spPr>
      </p:pic>
    </p:spTree>
    <p:extLst>
      <p:ext uri="{BB962C8B-B14F-4D97-AF65-F5344CB8AC3E}">
        <p14:creationId xmlns:p14="http://schemas.microsoft.com/office/powerpoint/2010/main" val="75089018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0AA2EE-9E73-963F-FF7E-20A6DC47A041}"/>
              </a:ext>
            </a:extLst>
          </p:cNvPr>
          <p:cNvSpPr>
            <a:spLocks noGrp="1"/>
          </p:cNvSpPr>
          <p:nvPr>
            <p:ph type="title"/>
          </p:nvPr>
        </p:nvSpPr>
        <p:spPr/>
        <p:txBody>
          <a:bodyPr/>
          <a:lstStyle/>
          <a:p>
            <a:r>
              <a:rPr lang="en-AU" cap="none" dirty="0"/>
              <a:t>Drawbacks of Relational Databases (Cont.)</a:t>
            </a:r>
            <a:endParaRPr lang="en-US" dirty="0"/>
          </a:p>
        </p:txBody>
      </p:sp>
      <p:sp>
        <p:nvSpPr>
          <p:cNvPr id="3" name="Content Placeholder 2">
            <a:extLst>
              <a:ext uri="{FF2B5EF4-FFF2-40B4-BE49-F238E27FC236}">
                <a16:creationId xmlns:a16="http://schemas.microsoft.com/office/drawing/2014/main" id="{F829A3DF-07D5-8942-54D1-622A344BE2BA}"/>
              </a:ext>
            </a:extLst>
          </p:cNvPr>
          <p:cNvSpPr>
            <a:spLocks noGrp="1"/>
          </p:cNvSpPr>
          <p:nvPr>
            <p:ph idx="1"/>
          </p:nvPr>
        </p:nvSpPr>
        <p:spPr/>
        <p:txBody>
          <a:bodyPr/>
          <a:lstStyle/>
          <a:p>
            <a:r>
              <a:rPr lang="en-US" dirty="0">
                <a:solidFill>
                  <a:schemeClr val="accent2"/>
                </a:solidFill>
              </a:rPr>
              <a:t>BFS in RDBMS need many interaction operations~ </a:t>
            </a:r>
          </a:p>
          <a:p>
            <a:endParaRPr lang="en-US" dirty="0"/>
          </a:p>
          <a:p>
            <a:pPr>
              <a:lnSpc>
                <a:spcPct val="100000"/>
              </a:lnSpc>
              <a:spcBef>
                <a:spcPts val="0"/>
              </a:spcBef>
            </a:pPr>
            <a:r>
              <a:rPr lang="en-US" sz="2000" dirty="0">
                <a:latin typeface="Consolas" panose="020B0609020204030204" pitchFamily="49" charset="0"/>
              </a:rPr>
              <a:t>id | node1 | node2</a:t>
            </a:r>
          </a:p>
          <a:p>
            <a:pPr>
              <a:lnSpc>
                <a:spcPct val="100000"/>
              </a:lnSpc>
              <a:spcBef>
                <a:spcPts val="0"/>
              </a:spcBef>
            </a:pPr>
            <a:r>
              <a:rPr lang="en-US" sz="2000" dirty="0">
                <a:latin typeface="Consolas" panose="020B0609020204030204" pitchFamily="49" charset="0"/>
              </a:rPr>
              <a:t>------------------</a:t>
            </a:r>
          </a:p>
          <a:p>
            <a:pPr>
              <a:lnSpc>
                <a:spcPct val="100000"/>
              </a:lnSpc>
              <a:spcBef>
                <a:spcPts val="0"/>
              </a:spcBef>
            </a:pPr>
            <a:r>
              <a:rPr lang="en-US" sz="2000" dirty="0">
                <a:latin typeface="Consolas" panose="020B0609020204030204" pitchFamily="49" charset="0"/>
              </a:rPr>
              <a:t>0  |   0   |   1</a:t>
            </a:r>
          </a:p>
          <a:p>
            <a:pPr>
              <a:lnSpc>
                <a:spcPct val="100000"/>
              </a:lnSpc>
              <a:spcBef>
                <a:spcPts val="0"/>
              </a:spcBef>
            </a:pPr>
            <a:r>
              <a:rPr lang="en-US" sz="2000" dirty="0">
                <a:latin typeface="Consolas" panose="020B0609020204030204" pitchFamily="49" charset="0"/>
              </a:rPr>
              <a:t>1  |   2   |   4</a:t>
            </a:r>
          </a:p>
          <a:p>
            <a:pPr>
              <a:lnSpc>
                <a:spcPct val="100000"/>
              </a:lnSpc>
              <a:spcBef>
                <a:spcPts val="0"/>
              </a:spcBef>
            </a:pPr>
            <a:r>
              <a:rPr lang="en-US" sz="2000" dirty="0">
                <a:latin typeface="Consolas" panose="020B0609020204030204" pitchFamily="49" charset="0"/>
              </a:rPr>
              <a:t>2  |   1   |   3</a:t>
            </a:r>
          </a:p>
          <a:p>
            <a:pPr>
              <a:lnSpc>
                <a:spcPct val="100000"/>
              </a:lnSpc>
              <a:spcBef>
                <a:spcPts val="0"/>
              </a:spcBef>
            </a:pPr>
            <a:r>
              <a:rPr lang="en-US" sz="2000" dirty="0">
                <a:latin typeface="Consolas" panose="020B0609020204030204" pitchFamily="49" charset="0"/>
              </a:rPr>
              <a:t>3  |   1   |   2</a:t>
            </a:r>
          </a:p>
          <a:p>
            <a:pPr>
              <a:lnSpc>
                <a:spcPct val="100000"/>
              </a:lnSpc>
              <a:spcBef>
                <a:spcPts val="0"/>
              </a:spcBef>
            </a:pPr>
            <a:r>
              <a:rPr lang="en-US" sz="2000" dirty="0">
                <a:latin typeface="Consolas" panose="020B0609020204030204" pitchFamily="49" charset="0"/>
              </a:rPr>
              <a:t>4  |   5   |   2</a:t>
            </a:r>
          </a:p>
          <a:p>
            <a:pPr>
              <a:lnSpc>
                <a:spcPct val="100000"/>
              </a:lnSpc>
              <a:spcBef>
                <a:spcPts val="0"/>
              </a:spcBef>
            </a:pPr>
            <a:r>
              <a:rPr lang="en-US" sz="2000" dirty="0">
                <a:latin typeface="Consolas" panose="020B0609020204030204" pitchFamily="49" charset="0"/>
              </a:rPr>
              <a:t>5  |   3   |   4</a:t>
            </a:r>
          </a:p>
          <a:p>
            <a:pPr>
              <a:lnSpc>
                <a:spcPct val="100000"/>
              </a:lnSpc>
              <a:spcBef>
                <a:spcPts val="0"/>
              </a:spcBef>
            </a:pPr>
            <a:r>
              <a:rPr lang="en-US" sz="2000" dirty="0">
                <a:latin typeface="Consolas" panose="020B0609020204030204" pitchFamily="49" charset="0"/>
              </a:rPr>
              <a:t>...</a:t>
            </a:r>
            <a:endParaRPr lang="en-US" dirty="0"/>
          </a:p>
        </p:txBody>
      </p:sp>
      <p:sp>
        <p:nvSpPr>
          <p:cNvPr id="4" name="Footer Placeholder 3">
            <a:extLst>
              <a:ext uri="{FF2B5EF4-FFF2-40B4-BE49-F238E27FC236}">
                <a16:creationId xmlns:a16="http://schemas.microsoft.com/office/drawing/2014/main" id="{75F2F853-C652-E820-AFC0-395F80B3710E}"/>
              </a:ext>
            </a:extLst>
          </p:cNvPr>
          <p:cNvSpPr>
            <a:spLocks noGrp="1"/>
          </p:cNvSpPr>
          <p:nvPr>
            <p:ph type="ftr" sz="quarter" idx="10"/>
          </p:nvPr>
        </p:nvSpPr>
        <p:spPr/>
        <p:txBody>
          <a:bodyPr/>
          <a:lstStyle/>
          <a:p>
            <a:r>
              <a:rPr lang="en-AU"/>
              <a:t>22T2</a:t>
            </a:r>
            <a:endParaRPr lang="en-AU" dirty="0"/>
          </a:p>
        </p:txBody>
      </p:sp>
      <p:sp>
        <p:nvSpPr>
          <p:cNvPr id="5" name="Slide Number Placeholder 4">
            <a:extLst>
              <a:ext uri="{FF2B5EF4-FFF2-40B4-BE49-F238E27FC236}">
                <a16:creationId xmlns:a16="http://schemas.microsoft.com/office/drawing/2014/main" id="{BA49AAAB-8640-A3C6-F0F9-AFE82EC845B9}"/>
              </a:ext>
            </a:extLst>
          </p:cNvPr>
          <p:cNvSpPr>
            <a:spLocks noGrp="1"/>
          </p:cNvSpPr>
          <p:nvPr>
            <p:ph type="sldNum" sz="quarter" idx="11"/>
          </p:nvPr>
        </p:nvSpPr>
        <p:spPr/>
        <p:txBody>
          <a:bodyPr/>
          <a:lstStyle/>
          <a:p>
            <a:fld id="{009375D7-070A-4959-9224-FB5E66F2B1B3}" type="slidenum">
              <a:rPr lang="en-AU" smtClean="0"/>
              <a:pPr/>
              <a:t>68</a:t>
            </a:fld>
            <a:endParaRPr lang="en-AU" dirty="0"/>
          </a:p>
        </p:txBody>
      </p:sp>
    </p:spTree>
    <p:extLst>
      <p:ext uri="{BB962C8B-B14F-4D97-AF65-F5344CB8AC3E}">
        <p14:creationId xmlns:p14="http://schemas.microsoft.com/office/powerpoint/2010/main" val="339571230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7BDDEA-E4FE-2C95-8B0A-F1ED8B87DAC2}"/>
              </a:ext>
            </a:extLst>
          </p:cNvPr>
          <p:cNvSpPr>
            <a:spLocks noGrp="1"/>
          </p:cNvSpPr>
          <p:nvPr>
            <p:ph type="title"/>
          </p:nvPr>
        </p:nvSpPr>
        <p:spPr/>
        <p:txBody>
          <a:bodyPr/>
          <a:lstStyle/>
          <a:p>
            <a:r>
              <a:rPr lang="en-US" dirty="0"/>
              <a:t>What is a Graph Database?</a:t>
            </a:r>
          </a:p>
        </p:txBody>
      </p:sp>
      <p:sp>
        <p:nvSpPr>
          <p:cNvPr id="3" name="Content Placeholder 2">
            <a:extLst>
              <a:ext uri="{FF2B5EF4-FFF2-40B4-BE49-F238E27FC236}">
                <a16:creationId xmlns:a16="http://schemas.microsoft.com/office/drawing/2014/main" id="{EB343D2C-C611-0D23-52F0-D3EC386887DA}"/>
              </a:ext>
            </a:extLst>
          </p:cNvPr>
          <p:cNvSpPr>
            <a:spLocks noGrp="1"/>
          </p:cNvSpPr>
          <p:nvPr>
            <p:ph idx="1"/>
          </p:nvPr>
        </p:nvSpPr>
        <p:spPr>
          <a:xfrm>
            <a:off x="838200" y="1691724"/>
            <a:ext cx="5257800" cy="4351338"/>
          </a:xfrm>
        </p:spPr>
        <p:txBody>
          <a:bodyPr/>
          <a:lstStyle/>
          <a:p>
            <a:pPr marL="342900" indent="-342900">
              <a:buFont typeface="Wingdings" pitchFamily="2" charset="2"/>
              <a:buChar char="§"/>
            </a:pPr>
            <a:r>
              <a:rPr lang="en-AU" sz="2000" dirty="0"/>
              <a:t>A database consists of </a:t>
            </a:r>
            <a:r>
              <a:rPr lang="en-AU" sz="2000" b="1" dirty="0"/>
              <a:t>entities</a:t>
            </a:r>
            <a:r>
              <a:rPr lang="en-AU" sz="2000" dirty="0"/>
              <a:t> and their </a:t>
            </a:r>
            <a:r>
              <a:rPr lang="en-AU" sz="2000" b="1" dirty="0"/>
              <a:t>relationships</a:t>
            </a:r>
          </a:p>
          <a:p>
            <a:pPr marL="342900" indent="-342900">
              <a:buFont typeface="Wingdings" pitchFamily="2" charset="2"/>
              <a:buChar char="§"/>
            </a:pPr>
            <a:r>
              <a:rPr lang="en-AU" sz="2000" dirty="0"/>
              <a:t>An entity is modelled as a </a:t>
            </a:r>
            <a:r>
              <a:rPr lang="en-AU" sz="2000" b="1" dirty="0"/>
              <a:t>node </a:t>
            </a:r>
            <a:r>
              <a:rPr lang="en-AU" sz="2000" dirty="0"/>
              <a:t>(with arbitrary number of attributes).</a:t>
            </a:r>
          </a:p>
          <a:p>
            <a:pPr marL="342900" indent="-342900">
              <a:buFont typeface="Wingdings" pitchFamily="2" charset="2"/>
              <a:buChar char="§"/>
            </a:pPr>
            <a:r>
              <a:rPr lang="en-AU" sz="2000" dirty="0"/>
              <a:t>A relationship is modelled as an </a:t>
            </a:r>
            <a:r>
              <a:rPr lang="en-AU" sz="2000" b="1" dirty="0"/>
              <a:t>edge</a:t>
            </a:r>
            <a:r>
              <a:rPr lang="en-AU" sz="2000" dirty="0"/>
              <a:t> (possibly with labels or weights)</a:t>
            </a:r>
          </a:p>
          <a:p>
            <a:pPr marL="342900" indent="-342900">
              <a:buFont typeface="Wingdings" pitchFamily="2" charset="2"/>
              <a:buChar char="§"/>
            </a:pPr>
            <a:r>
              <a:rPr lang="en-AU" sz="2000" dirty="0"/>
              <a:t>No background of graph theory is needed to query a graph database</a:t>
            </a:r>
          </a:p>
          <a:p>
            <a:pPr marL="342900" indent="-342900">
              <a:buFont typeface="Wingdings" pitchFamily="2" charset="2"/>
              <a:buChar char="§"/>
            </a:pPr>
            <a:r>
              <a:rPr lang="en-AU" sz="2000" dirty="0"/>
              <a:t>More intuitive to understand than an relational database management systems (RDBMS)</a:t>
            </a:r>
          </a:p>
        </p:txBody>
      </p:sp>
      <p:sp>
        <p:nvSpPr>
          <p:cNvPr id="4" name="Footer Placeholder 3">
            <a:extLst>
              <a:ext uri="{FF2B5EF4-FFF2-40B4-BE49-F238E27FC236}">
                <a16:creationId xmlns:a16="http://schemas.microsoft.com/office/drawing/2014/main" id="{8ECB528A-D3C9-E904-CD2C-489491F2053C}"/>
              </a:ext>
            </a:extLst>
          </p:cNvPr>
          <p:cNvSpPr>
            <a:spLocks noGrp="1"/>
          </p:cNvSpPr>
          <p:nvPr>
            <p:ph type="ftr" sz="quarter" idx="10"/>
          </p:nvPr>
        </p:nvSpPr>
        <p:spPr/>
        <p:txBody>
          <a:bodyPr/>
          <a:lstStyle/>
          <a:p>
            <a:r>
              <a:rPr lang="en-AU"/>
              <a:t>22T2</a:t>
            </a:r>
            <a:endParaRPr lang="en-AU" dirty="0"/>
          </a:p>
        </p:txBody>
      </p:sp>
      <p:sp>
        <p:nvSpPr>
          <p:cNvPr id="5" name="Slide Number Placeholder 4">
            <a:extLst>
              <a:ext uri="{FF2B5EF4-FFF2-40B4-BE49-F238E27FC236}">
                <a16:creationId xmlns:a16="http://schemas.microsoft.com/office/drawing/2014/main" id="{F9D7DD5D-43FC-6D7F-72E4-8CA9235F1F9B}"/>
              </a:ext>
            </a:extLst>
          </p:cNvPr>
          <p:cNvSpPr>
            <a:spLocks noGrp="1"/>
          </p:cNvSpPr>
          <p:nvPr>
            <p:ph type="sldNum" sz="quarter" idx="11"/>
          </p:nvPr>
        </p:nvSpPr>
        <p:spPr/>
        <p:txBody>
          <a:bodyPr/>
          <a:lstStyle/>
          <a:p>
            <a:fld id="{009375D7-070A-4959-9224-FB5E66F2B1B3}" type="slidenum">
              <a:rPr lang="en-AU" smtClean="0"/>
              <a:pPr/>
              <a:t>69</a:t>
            </a:fld>
            <a:endParaRPr lang="en-AU" dirty="0"/>
          </a:p>
        </p:txBody>
      </p:sp>
      <p:pic>
        <p:nvPicPr>
          <p:cNvPr id="6" name="Picture 5">
            <a:extLst>
              <a:ext uri="{FF2B5EF4-FFF2-40B4-BE49-F238E27FC236}">
                <a16:creationId xmlns:a16="http://schemas.microsoft.com/office/drawing/2014/main" id="{26CDD95F-F638-31C9-953A-53D1EC9158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28307" y="2129905"/>
            <a:ext cx="3712943" cy="2842089"/>
          </a:xfrm>
          <a:prstGeom prst="rect">
            <a:avLst/>
          </a:prstGeom>
        </p:spPr>
      </p:pic>
    </p:spTree>
    <p:extLst>
      <p:ext uri="{BB962C8B-B14F-4D97-AF65-F5344CB8AC3E}">
        <p14:creationId xmlns:p14="http://schemas.microsoft.com/office/powerpoint/2010/main" val="192626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9635E2-E3C0-2276-D573-A22C80AE2EF1}"/>
              </a:ext>
            </a:extLst>
          </p:cNvPr>
          <p:cNvSpPr>
            <a:spLocks noGrp="1"/>
          </p:cNvSpPr>
          <p:nvPr>
            <p:ph type="title"/>
          </p:nvPr>
        </p:nvSpPr>
        <p:spPr/>
        <p:txBody>
          <a:bodyPr>
            <a:normAutofit/>
          </a:bodyPr>
          <a:lstStyle/>
          <a:p>
            <a:r>
              <a:rPr lang="en-US" dirty="0"/>
              <a:t>MapReduce</a:t>
            </a:r>
            <a:r>
              <a:rPr lang="en-US" sz="4000" dirty="0"/>
              <a:t> </a:t>
            </a:r>
            <a:r>
              <a:rPr lang="en-US" sz="2800" dirty="0"/>
              <a:t>for General Big Data Processing</a:t>
            </a:r>
            <a:endParaRPr lang="en-US" sz="4000" dirty="0"/>
          </a:p>
        </p:txBody>
      </p:sp>
      <p:sp>
        <p:nvSpPr>
          <p:cNvPr id="3" name="Content Placeholder 2">
            <a:extLst>
              <a:ext uri="{FF2B5EF4-FFF2-40B4-BE49-F238E27FC236}">
                <a16:creationId xmlns:a16="http://schemas.microsoft.com/office/drawing/2014/main" id="{5DA4E00E-F9D9-6943-CAB8-6765664514FD}"/>
              </a:ext>
            </a:extLst>
          </p:cNvPr>
          <p:cNvSpPr>
            <a:spLocks noGrp="1"/>
          </p:cNvSpPr>
          <p:nvPr>
            <p:ph idx="1"/>
          </p:nvPr>
        </p:nvSpPr>
        <p:spPr/>
        <p:txBody>
          <a:bodyPr/>
          <a:lstStyle/>
          <a:p>
            <a:r>
              <a:rPr lang="en-US" altLang="zh-CN" sz="2000" dirty="0">
                <a:ea typeface="宋体" pitchFamily="2" charset="-122"/>
              </a:rPr>
              <a:t>Origin from Google</a:t>
            </a:r>
          </a:p>
          <a:p>
            <a:r>
              <a:rPr lang="en-AU" altLang="en-US" sz="1600" dirty="0">
                <a:hlinkClick r:id="rId2"/>
              </a:rPr>
              <a:t>[OSDI’04] MapReduce: Simplified Data Processing on Large Clusters</a:t>
            </a:r>
            <a:endParaRPr lang="en-AU" altLang="en-US" sz="1600" dirty="0"/>
          </a:p>
          <a:p>
            <a:r>
              <a:rPr lang="en-US" altLang="ko-KR" sz="2000" dirty="0"/>
              <a:t>Programming model for parallel data processing</a:t>
            </a:r>
          </a:p>
          <a:p>
            <a:r>
              <a:rPr lang="en-US" altLang="zh-CN" sz="2000" dirty="0">
                <a:ea typeface="宋体" pitchFamily="2" charset="-122"/>
              </a:rPr>
              <a:t>For large-scale data processing</a:t>
            </a:r>
          </a:p>
          <a:p>
            <a:pPr lvl="1"/>
            <a:r>
              <a:rPr lang="en-US" altLang="zh-CN" sz="1800" dirty="0">
                <a:ea typeface="宋体" pitchFamily="2" charset="-122"/>
              </a:rPr>
              <a:t>Exploits large set of commodity computers</a:t>
            </a:r>
          </a:p>
          <a:p>
            <a:pPr lvl="1"/>
            <a:r>
              <a:rPr lang="en-US" altLang="zh-CN" sz="1800" dirty="0">
                <a:ea typeface="宋体" pitchFamily="2" charset="-122"/>
              </a:rPr>
              <a:t>Executes process in </a:t>
            </a:r>
            <a:r>
              <a:rPr lang="en-AU" altLang="zh-CN" sz="1800" dirty="0">
                <a:ea typeface="宋体" pitchFamily="2" charset="-122"/>
              </a:rPr>
              <a:t>a </a:t>
            </a:r>
            <a:r>
              <a:rPr lang="en-US" altLang="zh-CN" sz="1800" dirty="0">
                <a:ea typeface="宋体" pitchFamily="2" charset="-122"/>
              </a:rPr>
              <a:t>distributed manner</a:t>
            </a:r>
          </a:p>
          <a:p>
            <a:pPr lvl="1"/>
            <a:r>
              <a:rPr lang="en-US" altLang="zh-CN" sz="1800" dirty="0">
                <a:ea typeface="宋体" pitchFamily="2" charset="-122"/>
              </a:rPr>
              <a:t>Offers high availability</a:t>
            </a:r>
          </a:p>
          <a:p>
            <a:r>
              <a:rPr lang="en-US" altLang="en-US" sz="2000" dirty="0">
                <a:solidFill>
                  <a:srgbClr val="FF0000"/>
                </a:solidFill>
              </a:rPr>
              <a:t>Hadoop Map</a:t>
            </a:r>
            <a:r>
              <a:rPr lang="en-US" altLang="zh-CN" sz="2000" dirty="0">
                <a:solidFill>
                  <a:srgbClr val="FF0000"/>
                </a:solidFill>
              </a:rPr>
              <a:t>Reduce is an implementation of MapReduce</a:t>
            </a:r>
          </a:p>
          <a:p>
            <a:pPr lvl="1"/>
            <a:r>
              <a:rPr lang="en-US" altLang="en-US" sz="1800" dirty="0">
                <a:solidFill>
                  <a:srgbClr val="FF0000"/>
                </a:solidFill>
              </a:rPr>
              <a:t>MapReduce is a computing paradigm (Google)</a:t>
            </a:r>
          </a:p>
          <a:p>
            <a:pPr lvl="1"/>
            <a:r>
              <a:rPr lang="en-US" altLang="en-US" sz="1800" dirty="0">
                <a:solidFill>
                  <a:srgbClr val="FF0000"/>
                </a:solidFill>
              </a:rPr>
              <a:t>Hadoop MapReduce is an open-source software</a:t>
            </a:r>
          </a:p>
          <a:p>
            <a:pPr>
              <a:buNone/>
            </a:pPr>
            <a:endParaRPr lang="zh-CN" altLang="en-US" sz="2000" dirty="0">
              <a:ea typeface="宋体" pitchFamily="2" charset="-122"/>
            </a:endParaRPr>
          </a:p>
        </p:txBody>
      </p:sp>
      <p:sp>
        <p:nvSpPr>
          <p:cNvPr id="4" name="Footer Placeholder 3">
            <a:extLst>
              <a:ext uri="{FF2B5EF4-FFF2-40B4-BE49-F238E27FC236}">
                <a16:creationId xmlns:a16="http://schemas.microsoft.com/office/drawing/2014/main" id="{9F7FEC5E-A3D4-5A7B-0AD5-19AFE67C9842}"/>
              </a:ext>
            </a:extLst>
          </p:cNvPr>
          <p:cNvSpPr>
            <a:spLocks noGrp="1"/>
          </p:cNvSpPr>
          <p:nvPr>
            <p:ph type="ftr" sz="quarter" idx="10"/>
          </p:nvPr>
        </p:nvSpPr>
        <p:spPr/>
        <p:txBody>
          <a:bodyPr/>
          <a:lstStyle/>
          <a:p>
            <a:r>
              <a:rPr lang="en-AU"/>
              <a:t>22T2</a:t>
            </a:r>
            <a:endParaRPr lang="en-AU" dirty="0"/>
          </a:p>
        </p:txBody>
      </p:sp>
      <p:sp>
        <p:nvSpPr>
          <p:cNvPr id="5" name="Slide Number Placeholder 4">
            <a:extLst>
              <a:ext uri="{FF2B5EF4-FFF2-40B4-BE49-F238E27FC236}">
                <a16:creationId xmlns:a16="http://schemas.microsoft.com/office/drawing/2014/main" id="{70B22EE3-244B-C84B-19D8-B97F0389395D}"/>
              </a:ext>
            </a:extLst>
          </p:cNvPr>
          <p:cNvSpPr>
            <a:spLocks noGrp="1"/>
          </p:cNvSpPr>
          <p:nvPr>
            <p:ph type="sldNum" sz="quarter" idx="11"/>
          </p:nvPr>
        </p:nvSpPr>
        <p:spPr/>
        <p:txBody>
          <a:bodyPr/>
          <a:lstStyle/>
          <a:p>
            <a:fld id="{009375D7-070A-4959-9224-FB5E66F2B1B3}" type="slidenum">
              <a:rPr lang="en-AU" smtClean="0"/>
              <a:pPr/>
              <a:t>7</a:t>
            </a:fld>
            <a:endParaRPr lang="en-AU" dirty="0"/>
          </a:p>
        </p:txBody>
      </p:sp>
      <p:pic>
        <p:nvPicPr>
          <p:cNvPr id="2050" name="Picture 2">
            <a:extLst>
              <a:ext uri="{FF2B5EF4-FFF2-40B4-BE49-F238E27FC236}">
                <a16:creationId xmlns:a16="http://schemas.microsoft.com/office/drawing/2014/main" id="{B7F3CF01-0AAC-9C19-3918-8BB6E6224D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3120" y="5024635"/>
            <a:ext cx="2092960" cy="108654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1A14D5A2-24D1-9600-A448-55DA52A3C5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31200" y="5411261"/>
            <a:ext cx="2435860" cy="6318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257048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F7A033-B4D7-FECD-6847-45C3965E667D}"/>
              </a:ext>
            </a:extLst>
          </p:cNvPr>
          <p:cNvSpPr>
            <a:spLocks noGrp="1"/>
          </p:cNvSpPr>
          <p:nvPr>
            <p:ph type="title"/>
          </p:nvPr>
        </p:nvSpPr>
        <p:spPr/>
        <p:txBody>
          <a:bodyPr/>
          <a:lstStyle/>
          <a:p>
            <a:r>
              <a:rPr lang="en-US" dirty="0"/>
              <a:t>Why we care about Graph Database~</a:t>
            </a:r>
          </a:p>
        </p:txBody>
      </p:sp>
      <p:sp>
        <p:nvSpPr>
          <p:cNvPr id="3" name="Content Placeholder 2">
            <a:extLst>
              <a:ext uri="{FF2B5EF4-FFF2-40B4-BE49-F238E27FC236}">
                <a16:creationId xmlns:a16="http://schemas.microsoft.com/office/drawing/2014/main" id="{E4C98BA8-EA36-5983-A32B-879BC881A840}"/>
              </a:ext>
            </a:extLst>
          </p:cNvPr>
          <p:cNvSpPr>
            <a:spLocks noGrp="1"/>
          </p:cNvSpPr>
          <p:nvPr>
            <p:ph idx="1"/>
          </p:nvPr>
        </p:nvSpPr>
        <p:spPr/>
        <p:txBody>
          <a:bodyPr/>
          <a:lstStyle/>
          <a:p>
            <a:pPr marL="285750" indent="-285750">
              <a:lnSpc>
                <a:spcPct val="150000"/>
              </a:lnSpc>
              <a:buFont typeface="Arial" panose="020B0604020202020204" pitchFamily="34" charset="0"/>
              <a:buChar char="•"/>
            </a:pPr>
            <a:r>
              <a:rPr lang="en-AU" sz="2000" b="1" dirty="0"/>
              <a:t>Performance</a:t>
            </a:r>
            <a:endParaRPr lang="en-AU" sz="2400" dirty="0"/>
          </a:p>
          <a:p>
            <a:pPr marL="800100" lvl="1" indent="-342900">
              <a:lnSpc>
                <a:spcPct val="150000"/>
              </a:lnSpc>
              <a:buFont typeface="Wingdings" panose="05000000000000000000" pitchFamily="2" charset="2"/>
              <a:buChar char="q"/>
            </a:pPr>
            <a:r>
              <a:rPr lang="en-AU" sz="1600" dirty="0"/>
              <a:t>Traditional Joins are inefficient</a:t>
            </a:r>
          </a:p>
          <a:p>
            <a:pPr marL="800100" lvl="1" indent="-342900">
              <a:lnSpc>
                <a:spcPct val="150000"/>
              </a:lnSpc>
              <a:buFont typeface="Wingdings" panose="05000000000000000000" pitchFamily="2" charset="2"/>
              <a:buChar char="q"/>
            </a:pPr>
            <a:r>
              <a:rPr lang="en-AU" sz="1600" dirty="0"/>
              <a:t>Billion-scale data are common, e.g., Facebook social network , Google web graph</a:t>
            </a:r>
          </a:p>
          <a:p>
            <a:pPr marL="285750" indent="-285750">
              <a:buFont typeface="Arial" panose="020B0604020202020204" pitchFamily="34" charset="0"/>
              <a:buChar char="•"/>
            </a:pPr>
            <a:r>
              <a:rPr lang="en-US" sz="2000" b="1" dirty="0"/>
              <a:t>Flexibility</a:t>
            </a:r>
          </a:p>
          <a:p>
            <a:pPr marL="800100" lvl="1" indent="-342900">
              <a:lnSpc>
                <a:spcPct val="150000"/>
              </a:lnSpc>
              <a:buFont typeface="Wingdings" panose="05000000000000000000" pitchFamily="2" charset="2"/>
              <a:buChar char="q"/>
            </a:pPr>
            <a:r>
              <a:rPr lang="en-US" sz="1600" dirty="0"/>
              <a:t>Real-world entities may not have a fixed schema. It is not feasible to design 1000 attributes for a table. </a:t>
            </a:r>
          </a:p>
          <a:p>
            <a:pPr marL="800100" lvl="1" indent="-342900">
              <a:lnSpc>
                <a:spcPct val="150000"/>
              </a:lnSpc>
              <a:buFont typeface="Wingdings" panose="05000000000000000000" pitchFamily="2" charset="2"/>
              <a:buChar char="q"/>
            </a:pPr>
            <a:r>
              <a:rPr lang="en-US" sz="1600" dirty="0"/>
              <a:t>Relationships among entities can be arbitrary. It is not feasible to use 1000 tables to model 1000 types of relationships.</a:t>
            </a:r>
            <a:endParaRPr lang="en-US" sz="1600" b="1" dirty="0"/>
          </a:p>
          <a:p>
            <a:pPr marL="285750" indent="-285750">
              <a:buFont typeface="Arial" panose="020B0604020202020204" pitchFamily="34" charset="0"/>
              <a:buChar char="•"/>
            </a:pPr>
            <a:r>
              <a:rPr lang="en-US" sz="2000" b="1" dirty="0"/>
              <a:t>Agility</a:t>
            </a:r>
          </a:p>
          <a:p>
            <a:pPr marL="800100" lvl="1" indent="-342900">
              <a:lnSpc>
                <a:spcPct val="150000"/>
              </a:lnSpc>
              <a:buFont typeface="Wingdings" panose="05000000000000000000" pitchFamily="2" charset="2"/>
              <a:buChar char="q"/>
            </a:pPr>
            <a:r>
              <a:rPr lang="en-US" sz="1600" dirty="0"/>
              <a:t>Business requirements changes over time</a:t>
            </a:r>
          </a:p>
          <a:p>
            <a:pPr marL="800100" lvl="1" indent="-342900">
              <a:lnSpc>
                <a:spcPct val="150000"/>
              </a:lnSpc>
              <a:buFont typeface="Wingdings" panose="05000000000000000000" pitchFamily="2" charset="2"/>
              <a:buChar char="q"/>
            </a:pPr>
            <a:r>
              <a:rPr lang="en-US" sz="1600" dirty="0"/>
              <a:t>Today’s development practices are agile, test-driven</a:t>
            </a:r>
          </a:p>
        </p:txBody>
      </p:sp>
      <p:sp>
        <p:nvSpPr>
          <p:cNvPr id="4" name="Footer Placeholder 3">
            <a:extLst>
              <a:ext uri="{FF2B5EF4-FFF2-40B4-BE49-F238E27FC236}">
                <a16:creationId xmlns:a16="http://schemas.microsoft.com/office/drawing/2014/main" id="{1A4F31C4-93DA-8776-DFF3-242A6D5F0862}"/>
              </a:ext>
            </a:extLst>
          </p:cNvPr>
          <p:cNvSpPr>
            <a:spLocks noGrp="1"/>
          </p:cNvSpPr>
          <p:nvPr>
            <p:ph type="ftr" sz="quarter" idx="10"/>
          </p:nvPr>
        </p:nvSpPr>
        <p:spPr/>
        <p:txBody>
          <a:bodyPr/>
          <a:lstStyle/>
          <a:p>
            <a:r>
              <a:rPr lang="en-AU"/>
              <a:t>22T2</a:t>
            </a:r>
            <a:endParaRPr lang="en-AU" dirty="0"/>
          </a:p>
        </p:txBody>
      </p:sp>
      <p:sp>
        <p:nvSpPr>
          <p:cNvPr id="5" name="Slide Number Placeholder 4">
            <a:extLst>
              <a:ext uri="{FF2B5EF4-FFF2-40B4-BE49-F238E27FC236}">
                <a16:creationId xmlns:a16="http://schemas.microsoft.com/office/drawing/2014/main" id="{0E97681A-A2AE-1FCE-0067-475A6546611B}"/>
              </a:ext>
            </a:extLst>
          </p:cNvPr>
          <p:cNvSpPr>
            <a:spLocks noGrp="1"/>
          </p:cNvSpPr>
          <p:nvPr>
            <p:ph type="sldNum" sz="quarter" idx="11"/>
          </p:nvPr>
        </p:nvSpPr>
        <p:spPr/>
        <p:txBody>
          <a:bodyPr/>
          <a:lstStyle/>
          <a:p>
            <a:fld id="{009375D7-070A-4959-9224-FB5E66F2B1B3}" type="slidenum">
              <a:rPr lang="en-AU" smtClean="0"/>
              <a:pPr/>
              <a:t>70</a:t>
            </a:fld>
            <a:endParaRPr lang="en-AU" dirty="0"/>
          </a:p>
        </p:txBody>
      </p:sp>
    </p:spTree>
    <p:extLst>
      <p:ext uri="{BB962C8B-B14F-4D97-AF65-F5344CB8AC3E}">
        <p14:creationId xmlns:p14="http://schemas.microsoft.com/office/powerpoint/2010/main" val="287911545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8E33DC-D14E-239F-078E-7E62055AADC8}"/>
              </a:ext>
            </a:extLst>
          </p:cNvPr>
          <p:cNvSpPr>
            <a:spLocks noGrp="1"/>
          </p:cNvSpPr>
          <p:nvPr>
            <p:ph type="title"/>
          </p:nvPr>
        </p:nvSpPr>
        <p:spPr/>
        <p:txBody>
          <a:bodyPr/>
          <a:lstStyle/>
          <a:p>
            <a:r>
              <a:rPr lang="en-US" dirty="0"/>
              <a:t>How a graph database works</a:t>
            </a:r>
          </a:p>
        </p:txBody>
      </p:sp>
      <p:sp>
        <p:nvSpPr>
          <p:cNvPr id="3" name="Content Placeholder 2">
            <a:extLst>
              <a:ext uri="{FF2B5EF4-FFF2-40B4-BE49-F238E27FC236}">
                <a16:creationId xmlns:a16="http://schemas.microsoft.com/office/drawing/2014/main" id="{94BCFCEE-4809-BC03-4B29-1FC01E771947}"/>
              </a:ext>
            </a:extLst>
          </p:cNvPr>
          <p:cNvSpPr>
            <a:spLocks noGrp="1"/>
          </p:cNvSpPr>
          <p:nvPr>
            <p:ph idx="1"/>
          </p:nvPr>
        </p:nvSpPr>
        <p:spPr/>
        <p:txBody>
          <a:bodyPr/>
          <a:lstStyle/>
          <a:p>
            <a:pPr marL="285750" indent="-285750">
              <a:lnSpc>
                <a:spcPct val="150000"/>
              </a:lnSpc>
              <a:buFont typeface="Arial" panose="020B0604020202020204" pitchFamily="34" charset="0"/>
              <a:buChar char="•"/>
            </a:pPr>
            <a:r>
              <a:rPr lang="en-AU" sz="2000" b="1" dirty="0"/>
              <a:t>Graph Storage</a:t>
            </a:r>
            <a:endParaRPr lang="en-AU" sz="2400" dirty="0"/>
          </a:p>
          <a:p>
            <a:pPr marL="800100" lvl="1" indent="-342900">
              <a:lnSpc>
                <a:spcPct val="150000"/>
              </a:lnSpc>
              <a:buFont typeface="Wingdings" panose="05000000000000000000" pitchFamily="2" charset="2"/>
              <a:buChar char="q"/>
            </a:pPr>
            <a:r>
              <a:rPr lang="en-AU" sz="1600" dirty="0"/>
              <a:t>Usually use the native graph structure, e.g., </a:t>
            </a:r>
            <a:r>
              <a:rPr lang="en-AU" sz="1600" dirty="0">
                <a:solidFill>
                  <a:schemeClr val="accent2"/>
                </a:solidFill>
              </a:rPr>
              <a:t>adjacency lists</a:t>
            </a:r>
            <a:r>
              <a:rPr lang="en-AU" sz="1600" dirty="0"/>
              <a:t>. </a:t>
            </a:r>
          </a:p>
          <a:p>
            <a:pPr marL="800100" lvl="1" indent="-342900">
              <a:lnSpc>
                <a:spcPct val="150000"/>
              </a:lnSpc>
              <a:buFont typeface="Wingdings" panose="05000000000000000000" pitchFamily="2" charset="2"/>
              <a:buChar char="q"/>
            </a:pPr>
            <a:r>
              <a:rPr lang="en-AU" sz="1600" dirty="0"/>
              <a:t>Efficient and easy to develop graph algorithms. </a:t>
            </a:r>
          </a:p>
          <a:p>
            <a:pPr marL="285750" indent="-285750">
              <a:buFont typeface="Arial" panose="020B0604020202020204" pitchFamily="34" charset="0"/>
              <a:buChar char="•"/>
            </a:pPr>
            <a:r>
              <a:rPr lang="en-US" sz="2000" b="1" dirty="0"/>
              <a:t>Graph Processing Engine</a:t>
            </a:r>
          </a:p>
          <a:p>
            <a:pPr marL="800100" lvl="1" indent="-342900">
              <a:lnSpc>
                <a:spcPct val="150000"/>
              </a:lnSpc>
              <a:buFont typeface="Wingdings" panose="05000000000000000000" pitchFamily="2" charset="2"/>
              <a:buChar char="q"/>
            </a:pPr>
            <a:r>
              <a:rPr lang="en-US" sz="1600" dirty="0"/>
              <a:t>Algorithms and queries supported based on the graph storage</a:t>
            </a:r>
          </a:p>
          <a:p>
            <a:pPr marL="800100" lvl="1" indent="-342900">
              <a:lnSpc>
                <a:spcPct val="150000"/>
              </a:lnSpc>
              <a:buFont typeface="Wingdings" panose="05000000000000000000" pitchFamily="2" charset="2"/>
              <a:buChar char="q"/>
            </a:pPr>
            <a:r>
              <a:rPr lang="en-US" sz="1600" dirty="0"/>
              <a:t>Native graph processing is more efficient</a:t>
            </a:r>
          </a:p>
        </p:txBody>
      </p:sp>
      <p:sp>
        <p:nvSpPr>
          <p:cNvPr id="4" name="Footer Placeholder 3">
            <a:extLst>
              <a:ext uri="{FF2B5EF4-FFF2-40B4-BE49-F238E27FC236}">
                <a16:creationId xmlns:a16="http://schemas.microsoft.com/office/drawing/2014/main" id="{886069BC-6773-5D4C-9DA9-6A35B92A9A3F}"/>
              </a:ext>
            </a:extLst>
          </p:cNvPr>
          <p:cNvSpPr>
            <a:spLocks noGrp="1"/>
          </p:cNvSpPr>
          <p:nvPr>
            <p:ph type="ftr" sz="quarter" idx="10"/>
          </p:nvPr>
        </p:nvSpPr>
        <p:spPr/>
        <p:txBody>
          <a:bodyPr/>
          <a:lstStyle/>
          <a:p>
            <a:r>
              <a:rPr lang="en-AU" dirty="0"/>
              <a:t>22T2</a:t>
            </a:r>
          </a:p>
        </p:txBody>
      </p:sp>
      <p:sp>
        <p:nvSpPr>
          <p:cNvPr id="5" name="Slide Number Placeholder 4">
            <a:extLst>
              <a:ext uri="{FF2B5EF4-FFF2-40B4-BE49-F238E27FC236}">
                <a16:creationId xmlns:a16="http://schemas.microsoft.com/office/drawing/2014/main" id="{B2A7687F-F9BE-A174-001C-74E08967E9A8}"/>
              </a:ext>
            </a:extLst>
          </p:cNvPr>
          <p:cNvSpPr>
            <a:spLocks noGrp="1"/>
          </p:cNvSpPr>
          <p:nvPr>
            <p:ph type="sldNum" sz="quarter" idx="11"/>
          </p:nvPr>
        </p:nvSpPr>
        <p:spPr/>
        <p:txBody>
          <a:bodyPr/>
          <a:lstStyle/>
          <a:p>
            <a:fld id="{009375D7-070A-4959-9224-FB5E66F2B1B3}" type="slidenum">
              <a:rPr lang="en-AU" smtClean="0"/>
              <a:pPr/>
              <a:t>71</a:t>
            </a:fld>
            <a:endParaRPr lang="en-AU" dirty="0"/>
          </a:p>
        </p:txBody>
      </p:sp>
      <p:pic>
        <p:nvPicPr>
          <p:cNvPr id="6" name="Picture 5">
            <a:extLst>
              <a:ext uri="{FF2B5EF4-FFF2-40B4-BE49-F238E27FC236}">
                <a16:creationId xmlns:a16="http://schemas.microsoft.com/office/drawing/2014/main" id="{1C402C00-A1A8-D676-1D3D-AE5DD4ABCD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77060" y="4354859"/>
            <a:ext cx="6155291" cy="1622833"/>
          </a:xfrm>
          <a:prstGeom prst="rect">
            <a:avLst/>
          </a:prstGeom>
        </p:spPr>
      </p:pic>
    </p:spTree>
    <p:extLst>
      <p:ext uri="{BB962C8B-B14F-4D97-AF65-F5344CB8AC3E}">
        <p14:creationId xmlns:p14="http://schemas.microsoft.com/office/powerpoint/2010/main" val="237232153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8849E8-B65B-2106-B2C5-59228FCF81E6}"/>
              </a:ext>
            </a:extLst>
          </p:cNvPr>
          <p:cNvSpPr>
            <a:spLocks noGrp="1"/>
          </p:cNvSpPr>
          <p:nvPr>
            <p:ph type="title"/>
          </p:nvPr>
        </p:nvSpPr>
        <p:spPr/>
        <p:txBody>
          <a:bodyPr/>
          <a:lstStyle/>
          <a:p>
            <a:r>
              <a:rPr lang="en-US" dirty="0"/>
              <a:t>Graph DB VS RDBMS</a:t>
            </a:r>
          </a:p>
        </p:txBody>
      </p:sp>
      <p:sp>
        <p:nvSpPr>
          <p:cNvPr id="3" name="Content Placeholder 2">
            <a:extLst>
              <a:ext uri="{FF2B5EF4-FFF2-40B4-BE49-F238E27FC236}">
                <a16:creationId xmlns:a16="http://schemas.microsoft.com/office/drawing/2014/main" id="{A285D48A-C340-E7D9-6BC1-D5B4703C7C5E}"/>
              </a:ext>
            </a:extLst>
          </p:cNvPr>
          <p:cNvSpPr>
            <a:spLocks noGrp="1"/>
          </p:cNvSpPr>
          <p:nvPr>
            <p:ph idx="1"/>
          </p:nvPr>
        </p:nvSpPr>
        <p:spPr/>
        <p:txBody>
          <a:bodyPr/>
          <a:lstStyle/>
          <a:p>
            <a:pPr marL="380990" indent="-380990">
              <a:lnSpc>
                <a:spcPct val="150000"/>
              </a:lnSpc>
              <a:buFont typeface="Arial" panose="020B0604020202020204" pitchFamily="34" charset="0"/>
              <a:buChar char="•"/>
            </a:pPr>
            <a:r>
              <a:rPr lang="en-AU" sz="2000" b="1" dirty="0"/>
              <a:t>An Example:</a:t>
            </a:r>
            <a:endParaRPr lang="en-AU" sz="2400" dirty="0"/>
          </a:p>
          <a:p>
            <a:pPr marL="1066773" lvl="1" indent="-457189">
              <a:lnSpc>
                <a:spcPct val="150000"/>
              </a:lnSpc>
              <a:buFont typeface="Wingdings" panose="05000000000000000000" pitchFamily="2" charset="2"/>
              <a:buChar char="q"/>
            </a:pPr>
            <a:r>
              <a:rPr lang="en-AU" sz="1800" dirty="0"/>
              <a:t>Data: a social network of </a:t>
            </a:r>
            <a:r>
              <a:rPr lang="en-US" sz="1800" dirty="0"/>
              <a:t>1,000,000 people each with approximately 50 friends</a:t>
            </a:r>
            <a:r>
              <a:rPr lang="en-AU" sz="1800" dirty="0"/>
              <a:t>  </a:t>
            </a:r>
          </a:p>
          <a:p>
            <a:pPr marL="1066773" lvl="1" indent="-457189">
              <a:lnSpc>
                <a:spcPct val="150000"/>
              </a:lnSpc>
              <a:buFont typeface="Wingdings" panose="05000000000000000000" pitchFamily="2" charset="2"/>
              <a:buChar char="q"/>
            </a:pPr>
            <a:r>
              <a:rPr lang="en-AU" sz="1800" dirty="0"/>
              <a:t>Query: </a:t>
            </a:r>
            <a:r>
              <a:rPr lang="en-US" sz="1800" dirty="0"/>
              <a:t>to find friends-of-friends connections to a depth of five degrees.</a:t>
            </a:r>
            <a:endParaRPr lang="en-AU" sz="1800" dirty="0"/>
          </a:p>
          <a:p>
            <a:pPr marL="380990" indent="-380990">
              <a:buFont typeface="Arial" panose="020B0604020202020204" pitchFamily="34" charset="0"/>
              <a:buChar char="•"/>
            </a:pPr>
            <a:r>
              <a:rPr lang="en-US" sz="2000" b="1" dirty="0"/>
              <a:t>Efficiency Comparison:</a:t>
            </a:r>
            <a:endParaRPr lang="en-US" sz="1800" dirty="0"/>
          </a:p>
          <a:p>
            <a:endParaRPr lang="en-US" dirty="0"/>
          </a:p>
        </p:txBody>
      </p:sp>
      <p:sp>
        <p:nvSpPr>
          <p:cNvPr id="4" name="Footer Placeholder 3">
            <a:extLst>
              <a:ext uri="{FF2B5EF4-FFF2-40B4-BE49-F238E27FC236}">
                <a16:creationId xmlns:a16="http://schemas.microsoft.com/office/drawing/2014/main" id="{B288EBC4-1124-A04B-BEFF-D36CDC4B1418}"/>
              </a:ext>
            </a:extLst>
          </p:cNvPr>
          <p:cNvSpPr>
            <a:spLocks noGrp="1"/>
          </p:cNvSpPr>
          <p:nvPr>
            <p:ph type="ftr" sz="quarter" idx="11"/>
          </p:nvPr>
        </p:nvSpPr>
        <p:spPr/>
        <p:txBody>
          <a:bodyPr/>
          <a:lstStyle/>
          <a:p>
            <a:r>
              <a:rPr lang="en-AU"/>
              <a:t>22T2</a:t>
            </a:r>
            <a:endParaRPr lang="en-AU" dirty="0"/>
          </a:p>
        </p:txBody>
      </p:sp>
      <p:sp>
        <p:nvSpPr>
          <p:cNvPr id="5" name="Slide Number Placeholder 4">
            <a:extLst>
              <a:ext uri="{FF2B5EF4-FFF2-40B4-BE49-F238E27FC236}">
                <a16:creationId xmlns:a16="http://schemas.microsoft.com/office/drawing/2014/main" id="{828F3984-20C0-7335-D29D-E40AEA9F533F}"/>
              </a:ext>
            </a:extLst>
          </p:cNvPr>
          <p:cNvSpPr>
            <a:spLocks noGrp="1"/>
          </p:cNvSpPr>
          <p:nvPr>
            <p:ph type="sldNum" sz="quarter" idx="12"/>
          </p:nvPr>
        </p:nvSpPr>
        <p:spPr/>
        <p:txBody>
          <a:bodyPr/>
          <a:lstStyle/>
          <a:p>
            <a:fld id="{009375D7-070A-4959-9224-FB5E66F2B1B3}" type="slidenum">
              <a:rPr lang="en-AU" smtClean="0"/>
              <a:pPr/>
              <a:t>72</a:t>
            </a:fld>
            <a:endParaRPr lang="en-AU" dirty="0"/>
          </a:p>
        </p:txBody>
      </p:sp>
      <p:pic>
        <p:nvPicPr>
          <p:cNvPr id="6" name="Picture 5">
            <a:extLst>
              <a:ext uri="{FF2B5EF4-FFF2-40B4-BE49-F238E27FC236}">
                <a16:creationId xmlns:a16="http://schemas.microsoft.com/office/drawing/2014/main" id="{CDFF7DFE-03A0-2B0A-189B-C6E50E0628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7889" y="3563535"/>
            <a:ext cx="8093311" cy="2256100"/>
          </a:xfrm>
          <a:prstGeom prst="rect">
            <a:avLst/>
          </a:prstGeom>
        </p:spPr>
      </p:pic>
    </p:spTree>
    <p:extLst>
      <p:ext uri="{BB962C8B-B14F-4D97-AF65-F5344CB8AC3E}">
        <p14:creationId xmlns:p14="http://schemas.microsoft.com/office/powerpoint/2010/main" val="272295706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251F15-FBC3-264D-1F99-1483B9FC07C4}"/>
              </a:ext>
            </a:extLst>
          </p:cNvPr>
          <p:cNvSpPr>
            <a:spLocks noGrp="1"/>
          </p:cNvSpPr>
          <p:nvPr>
            <p:ph type="title"/>
          </p:nvPr>
        </p:nvSpPr>
        <p:spPr/>
        <p:txBody>
          <a:bodyPr/>
          <a:lstStyle/>
          <a:p>
            <a:r>
              <a:rPr lang="en-US" dirty="0"/>
              <a:t>Data Modelling: RDBMS vs Graph DB</a:t>
            </a:r>
          </a:p>
        </p:txBody>
      </p:sp>
      <p:sp>
        <p:nvSpPr>
          <p:cNvPr id="3" name="Content Placeholder 2">
            <a:extLst>
              <a:ext uri="{FF2B5EF4-FFF2-40B4-BE49-F238E27FC236}">
                <a16:creationId xmlns:a16="http://schemas.microsoft.com/office/drawing/2014/main" id="{F0656B34-71F9-E836-D195-85C5DB3A7353}"/>
              </a:ext>
            </a:extLst>
          </p:cNvPr>
          <p:cNvSpPr>
            <a:spLocks noGrp="1"/>
          </p:cNvSpPr>
          <p:nvPr>
            <p:ph idx="1"/>
          </p:nvPr>
        </p:nvSpPr>
        <p:spPr>
          <a:xfrm>
            <a:off x="838200" y="1691724"/>
            <a:ext cx="4885800" cy="4351338"/>
          </a:xfrm>
        </p:spPr>
        <p:txBody>
          <a:bodyPr>
            <a:normAutofit/>
          </a:bodyPr>
          <a:lstStyle/>
          <a:p>
            <a:pPr marL="285750" indent="-285750">
              <a:buFont typeface="Wingdings" pitchFamily="2" charset="2"/>
              <a:buChar char="§"/>
            </a:pPr>
            <a:r>
              <a:rPr lang="en-US" sz="2000" dirty="0">
                <a:latin typeface="Arial" panose="020B0604020202020204" pitchFamily="34" charset="0"/>
                <a:cs typeface="Arial" panose="020B0604020202020204" pitchFamily="34" charset="0"/>
              </a:rPr>
              <a:t>An</a:t>
            </a:r>
            <a:r>
              <a:rPr lang="zh-CN" altLang="en-US" sz="2000" dirty="0">
                <a:latin typeface="Arial" panose="020B0604020202020204" pitchFamily="34" charset="0"/>
                <a:cs typeface="Arial" panose="020B0604020202020204" pitchFamily="34" charset="0"/>
              </a:rPr>
              <a:t> </a:t>
            </a:r>
            <a:r>
              <a:rPr lang="en-US" altLang="zh-CN" sz="2000" dirty="0">
                <a:latin typeface="Arial" panose="020B0604020202020204" pitchFamily="34" charset="0"/>
                <a:cs typeface="Arial" panose="020B0604020202020204" pitchFamily="34" charset="0"/>
              </a:rPr>
              <a:t>Example: </a:t>
            </a:r>
            <a:r>
              <a:rPr lang="en-US" sz="2000" dirty="0">
                <a:latin typeface="Arial" panose="020B0604020202020204" pitchFamily="34" charset="0"/>
                <a:cs typeface="Arial" panose="020B0604020202020204" pitchFamily="34" charset="0"/>
              </a:rPr>
              <a:t>In this data center management domain, several data centers support a few applications using infrastructure like virtual machines and load balancers. </a:t>
            </a:r>
          </a:p>
          <a:p>
            <a:pPr marL="285750" indent="-285750">
              <a:buFont typeface="Wingdings" pitchFamily="2" charset="2"/>
              <a:buChar char="§"/>
            </a:pPr>
            <a:r>
              <a:rPr lang="en-US" sz="2000" dirty="0">
                <a:latin typeface="Arial" panose="020B0604020202020204" pitchFamily="34" charset="0"/>
                <a:cs typeface="Arial" panose="020B0604020202020204" pitchFamily="34" charset="0"/>
              </a:rPr>
              <a:t>The “whiteboard” form is shown on the right</a:t>
            </a:r>
          </a:p>
          <a:p>
            <a:endParaRPr lang="en-US" sz="2000" dirty="0"/>
          </a:p>
        </p:txBody>
      </p:sp>
      <p:sp>
        <p:nvSpPr>
          <p:cNvPr id="4" name="Footer Placeholder 3">
            <a:extLst>
              <a:ext uri="{FF2B5EF4-FFF2-40B4-BE49-F238E27FC236}">
                <a16:creationId xmlns:a16="http://schemas.microsoft.com/office/drawing/2014/main" id="{B20BADEB-F96D-80A2-ED59-B34F1B9C572C}"/>
              </a:ext>
            </a:extLst>
          </p:cNvPr>
          <p:cNvSpPr>
            <a:spLocks noGrp="1"/>
          </p:cNvSpPr>
          <p:nvPr>
            <p:ph type="ftr" sz="quarter" idx="10"/>
          </p:nvPr>
        </p:nvSpPr>
        <p:spPr/>
        <p:txBody>
          <a:bodyPr/>
          <a:lstStyle/>
          <a:p>
            <a:r>
              <a:rPr lang="en-AU"/>
              <a:t>22T2</a:t>
            </a:r>
            <a:endParaRPr lang="en-AU" dirty="0"/>
          </a:p>
        </p:txBody>
      </p:sp>
      <p:sp>
        <p:nvSpPr>
          <p:cNvPr id="5" name="Slide Number Placeholder 4">
            <a:extLst>
              <a:ext uri="{FF2B5EF4-FFF2-40B4-BE49-F238E27FC236}">
                <a16:creationId xmlns:a16="http://schemas.microsoft.com/office/drawing/2014/main" id="{B7787E98-B15A-6297-0589-238F4BAE6EF1}"/>
              </a:ext>
            </a:extLst>
          </p:cNvPr>
          <p:cNvSpPr>
            <a:spLocks noGrp="1"/>
          </p:cNvSpPr>
          <p:nvPr>
            <p:ph type="sldNum" sz="quarter" idx="11"/>
          </p:nvPr>
        </p:nvSpPr>
        <p:spPr/>
        <p:txBody>
          <a:bodyPr/>
          <a:lstStyle/>
          <a:p>
            <a:fld id="{009375D7-070A-4959-9224-FB5E66F2B1B3}" type="slidenum">
              <a:rPr lang="en-AU" smtClean="0"/>
              <a:pPr/>
              <a:t>73</a:t>
            </a:fld>
            <a:endParaRPr lang="en-AU" dirty="0"/>
          </a:p>
        </p:txBody>
      </p:sp>
      <p:grpSp>
        <p:nvGrpSpPr>
          <p:cNvPr id="7" name="Group 6">
            <a:extLst>
              <a:ext uri="{FF2B5EF4-FFF2-40B4-BE49-F238E27FC236}">
                <a16:creationId xmlns:a16="http://schemas.microsoft.com/office/drawing/2014/main" id="{3715EDBC-CD27-BDDC-3A1B-D8F9ACA7FB5E}"/>
              </a:ext>
            </a:extLst>
          </p:cNvPr>
          <p:cNvGrpSpPr/>
          <p:nvPr/>
        </p:nvGrpSpPr>
        <p:grpSpPr>
          <a:xfrm>
            <a:off x="6223202" y="1353600"/>
            <a:ext cx="4225797" cy="4573550"/>
            <a:chOff x="4457403" y="0"/>
            <a:chExt cx="4773042" cy="4796750"/>
          </a:xfrm>
        </p:grpSpPr>
        <p:pic>
          <p:nvPicPr>
            <p:cNvPr id="8" name="Picture 7">
              <a:extLst>
                <a:ext uri="{FF2B5EF4-FFF2-40B4-BE49-F238E27FC236}">
                  <a16:creationId xmlns:a16="http://schemas.microsoft.com/office/drawing/2014/main" id="{919F805B-7D02-220B-83AB-1CD1B00062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57403" y="0"/>
              <a:ext cx="4773042" cy="4796750"/>
            </a:xfrm>
            <a:prstGeom prst="rect">
              <a:avLst/>
            </a:prstGeom>
          </p:spPr>
        </p:pic>
        <p:sp>
          <p:nvSpPr>
            <p:cNvPr id="9" name="Rectangle 8">
              <a:extLst>
                <a:ext uri="{FF2B5EF4-FFF2-40B4-BE49-F238E27FC236}">
                  <a16:creationId xmlns:a16="http://schemas.microsoft.com/office/drawing/2014/main" id="{F56A3F3C-83E9-A941-32EC-C9AEFBE5DC38}"/>
                </a:ext>
              </a:extLst>
            </p:cNvPr>
            <p:cNvSpPr/>
            <p:nvPr/>
          </p:nvSpPr>
          <p:spPr>
            <a:xfrm>
              <a:off x="8607972" y="3983421"/>
              <a:ext cx="622473" cy="6621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401715154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B31800-0F87-5F4A-4F6C-5760089B6610}"/>
              </a:ext>
            </a:extLst>
          </p:cNvPr>
          <p:cNvSpPr>
            <a:spLocks noGrp="1"/>
          </p:cNvSpPr>
          <p:nvPr>
            <p:ph type="title"/>
          </p:nvPr>
        </p:nvSpPr>
        <p:spPr/>
        <p:txBody>
          <a:bodyPr/>
          <a:lstStyle/>
          <a:p>
            <a:r>
              <a:rPr lang="en-US" dirty="0"/>
              <a:t>Data Modelling in RDBMS</a:t>
            </a:r>
          </a:p>
        </p:txBody>
      </p:sp>
      <p:sp>
        <p:nvSpPr>
          <p:cNvPr id="3" name="Content Placeholder 2">
            <a:extLst>
              <a:ext uri="{FF2B5EF4-FFF2-40B4-BE49-F238E27FC236}">
                <a16:creationId xmlns:a16="http://schemas.microsoft.com/office/drawing/2014/main" id="{08F07ED8-A575-FD7D-1D63-68366B2499AF}"/>
              </a:ext>
            </a:extLst>
          </p:cNvPr>
          <p:cNvSpPr>
            <a:spLocks noGrp="1"/>
          </p:cNvSpPr>
          <p:nvPr>
            <p:ph idx="1"/>
          </p:nvPr>
        </p:nvSpPr>
        <p:spPr>
          <a:xfrm>
            <a:off x="838200" y="1691724"/>
            <a:ext cx="4821000" cy="4351338"/>
          </a:xfrm>
        </p:spPr>
        <p:txBody>
          <a:bodyPr>
            <a:normAutofit/>
          </a:bodyPr>
          <a:lstStyle/>
          <a:p>
            <a:pPr marL="285750" indent="-285750">
              <a:buFont typeface="Wingdings" pitchFamily="2" charset="2"/>
              <a:buChar char="§"/>
            </a:pPr>
            <a:r>
              <a:rPr lang="en-US" sz="2000" b="1" dirty="0">
                <a:latin typeface="Arial" panose="020B0604020202020204" pitchFamily="34" charset="0"/>
                <a:cs typeface="Arial" panose="020B0604020202020204" pitchFamily="34" charset="0"/>
              </a:rPr>
              <a:t>Data Model in RDBMS</a:t>
            </a:r>
          </a:p>
          <a:p>
            <a:pPr marL="742950" lvl="1" indent="-285750">
              <a:buFont typeface="Wingdings" pitchFamily="2" charset="2"/>
              <a:buChar char="q"/>
            </a:pPr>
            <a:r>
              <a:rPr lang="en-US" sz="1600" dirty="0">
                <a:latin typeface="Arial" panose="020B0604020202020204" pitchFamily="34" charset="0"/>
                <a:cs typeface="Arial" panose="020B0604020202020204" pitchFamily="34" charset="0"/>
              </a:rPr>
              <a:t>Aim: From initial whiteboard to relations</a:t>
            </a:r>
          </a:p>
          <a:p>
            <a:pPr marL="742950" lvl="1" indent="-285750">
              <a:buFont typeface="Wingdings" pitchFamily="2" charset="2"/>
              <a:buChar char="q"/>
            </a:pPr>
            <a:r>
              <a:rPr lang="en-US" sz="1600" dirty="0">
                <a:latin typeface="Arial" panose="020B0604020202020204" pitchFamily="34" charset="0"/>
                <a:cs typeface="Arial" panose="020B0604020202020204" pitchFamily="34" charset="0"/>
              </a:rPr>
              <a:t>Step 1: design schema for each table (consider data redundancy, efficiency, …)</a:t>
            </a:r>
          </a:p>
          <a:p>
            <a:pPr marL="742950" lvl="1" indent="-285750">
              <a:buFont typeface="Wingdings" pitchFamily="2" charset="2"/>
              <a:buChar char="q"/>
            </a:pPr>
            <a:r>
              <a:rPr lang="en-US" sz="1600" dirty="0">
                <a:latin typeface="Arial" panose="020B0604020202020204" pitchFamily="34" charset="0"/>
                <a:cs typeface="Arial" panose="020B0604020202020204" pitchFamily="34" charset="0"/>
              </a:rPr>
              <a:t>Step 2: design primary key (PK) and foreign key (FK)</a:t>
            </a:r>
          </a:p>
          <a:p>
            <a:pPr marL="742950" lvl="1" indent="-285750">
              <a:buFont typeface="Wingdings" pitchFamily="2" charset="2"/>
              <a:buChar char="q"/>
            </a:pPr>
            <a:r>
              <a:rPr lang="en-US" sz="1600" dirty="0">
                <a:latin typeface="Arial" panose="020B0604020202020204" pitchFamily="34" charset="0"/>
                <a:cs typeface="Arial" panose="020B0604020202020204" pitchFamily="34" charset="0"/>
              </a:rPr>
              <a:t>Step 3: insert data for each table following the schema</a:t>
            </a:r>
          </a:p>
          <a:p>
            <a:pPr marL="742950" lvl="1" indent="-285750">
              <a:buFont typeface="Wingdings" pitchFamily="2" charset="2"/>
              <a:buChar char="q"/>
            </a:pPr>
            <a:r>
              <a:rPr lang="en-US" sz="1600" dirty="0">
                <a:latin typeface="Arial" panose="020B0604020202020204" pitchFamily="34" charset="0"/>
                <a:cs typeface="Arial" panose="020B0604020202020204" pitchFamily="34" charset="0"/>
              </a:rPr>
              <a:t>Step 4: query the RDBMS using SQL</a:t>
            </a:r>
          </a:p>
          <a:p>
            <a:pPr marL="742950" lvl="1" indent="-285750">
              <a:buFont typeface="Wingdings" pitchFamily="2" charset="2"/>
              <a:buChar char="q"/>
            </a:pPr>
            <a:r>
              <a:rPr lang="en-US" sz="1600" dirty="0">
                <a:latin typeface="Arial" panose="020B0604020202020204" pitchFamily="34" charset="0"/>
                <a:cs typeface="Arial" panose="020B0604020202020204" pitchFamily="34" charset="0"/>
              </a:rPr>
              <a:t>Needs careful modelling</a:t>
            </a:r>
          </a:p>
          <a:p>
            <a:endParaRPr lang="en-US" sz="2000" dirty="0"/>
          </a:p>
        </p:txBody>
      </p:sp>
      <p:sp>
        <p:nvSpPr>
          <p:cNvPr id="4" name="Footer Placeholder 3">
            <a:extLst>
              <a:ext uri="{FF2B5EF4-FFF2-40B4-BE49-F238E27FC236}">
                <a16:creationId xmlns:a16="http://schemas.microsoft.com/office/drawing/2014/main" id="{C9CF4E76-25E8-2E52-43AE-7F193BE5D93B}"/>
              </a:ext>
            </a:extLst>
          </p:cNvPr>
          <p:cNvSpPr>
            <a:spLocks noGrp="1"/>
          </p:cNvSpPr>
          <p:nvPr>
            <p:ph type="ftr" sz="quarter" idx="11"/>
          </p:nvPr>
        </p:nvSpPr>
        <p:spPr/>
        <p:txBody>
          <a:bodyPr/>
          <a:lstStyle/>
          <a:p>
            <a:r>
              <a:rPr lang="en-AU"/>
              <a:t>22T2</a:t>
            </a:r>
            <a:endParaRPr lang="en-AU" dirty="0"/>
          </a:p>
        </p:txBody>
      </p:sp>
      <p:sp>
        <p:nvSpPr>
          <p:cNvPr id="5" name="Slide Number Placeholder 4">
            <a:extLst>
              <a:ext uri="{FF2B5EF4-FFF2-40B4-BE49-F238E27FC236}">
                <a16:creationId xmlns:a16="http://schemas.microsoft.com/office/drawing/2014/main" id="{151205B2-EAB0-6081-762C-46AA6E887D30}"/>
              </a:ext>
            </a:extLst>
          </p:cNvPr>
          <p:cNvSpPr>
            <a:spLocks noGrp="1"/>
          </p:cNvSpPr>
          <p:nvPr>
            <p:ph type="sldNum" sz="quarter" idx="12"/>
          </p:nvPr>
        </p:nvSpPr>
        <p:spPr/>
        <p:txBody>
          <a:bodyPr/>
          <a:lstStyle/>
          <a:p>
            <a:fld id="{009375D7-070A-4959-9224-FB5E66F2B1B3}" type="slidenum">
              <a:rPr lang="en-AU" smtClean="0"/>
              <a:pPr/>
              <a:t>74</a:t>
            </a:fld>
            <a:endParaRPr lang="en-AU" dirty="0"/>
          </a:p>
        </p:txBody>
      </p:sp>
      <p:pic>
        <p:nvPicPr>
          <p:cNvPr id="6" name="Picture 5">
            <a:extLst>
              <a:ext uri="{FF2B5EF4-FFF2-40B4-BE49-F238E27FC236}">
                <a16:creationId xmlns:a16="http://schemas.microsoft.com/office/drawing/2014/main" id="{46E2BE45-7DFC-52C0-43F2-6268433D12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22143" y="1340726"/>
            <a:ext cx="5757057" cy="4176548"/>
          </a:xfrm>
          <a:prstGeom prst="rect">
            <a:avLst/>
          </a:prstGeom>
        </p:spPr>
      </p:pic>
    </p:spTree>
    <p:extLst>
      <p:ext uri="{BB962C8B-B14F-4D97-AF65-F5344CB8AC3E}">
        <p14:creationId xmlns:p14="http://schemas.microsoft.com/office/powerpoint/2010/main" val="85391161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BF2162-7F68-7DF3-3581-E70626393DE0}"/>
              </a:ext>
            </a:extLst>
          </p:cNvPr>
          <p:cNvSpPr>
            <a:spLocks noGrp="1"/>
          </p:cNvSpPr>
          <p:nvPr>
            <p:ph type="title"/>
          </p:nvPr>
        </p:nvSpPr>
        <p:spPr/>
        <p:txBody>
          <a:bodyPr/>
          <a:lstStyle/>
          <a:p>
            <a:r>
              <a:rPr lang="en-US" dirty="0"/>
              <a:t>Data Modelling in Graph DB</a:t>
            </a:r>
          </a:p>
        </p:txBody>
      </p:sp>
      <p:sp>
        <p:nvSpPr>
          <p:cNvPr id="3" name="Content Placeholder 2">
            <a:extLst>
              <a:ext uri="{FF2B5EF4-FFF2-40B4-BE49-F238E27FC236}">
                <a16:creationId xmlns:a16="http://schemas.microsoft.com/office/drawing/2014/main" id="{06DBF713-3408-6D8F-6FBB-DE3C67A2AC7B}"/>
              </a:ext>
            </a:extLst>
          </p:cNvPr>
          <p:cNvSpPr>
            <a:spLocks noGrp="1"/>
          </p:cNvSpPr>
          <p:nvPr>
            <p:ph idx="1"/>
          </p:nvPr>
        </p:nvSpPr>
        <p:spPr>
          <a:xfrm>
            <a:off x="838200" y="1691724"/>
            <a:ext cx="5137800" cy="4351338"/>
          </a:xfrm>
        </p:spPr>
        <p:txBody>
          <a:bodyPr/>
          <a:lstStyle/>
          <a:p>
            <a:pPr marL="285750" indent="-285750">
              <a:buFont typeface="Wingdings" pitchFamily="2" charset="2"/>
              <a:buChar char="§"/>
            </a:pPr>
            <a:r>
              <a:rPr lang="en-US" sz="2000" b="1" dirty="0">
                <a:latin typeface="Arial" panose="020B0604020202020204" pitchFamily="34" charset="0"/>
                <a:cs typeface="Arial" panose="020B0604020202020204" pitchFamily="34" charset="0"/>
              </a:rPr>
              <a:t>Data Model in Graph DB</a:t>
            </a:r>
          </a:p>
          <a:p>
            <a:pPr marL="742950" lvl="1" indent="-285750">
              <a:buFont typeface="Wingdings" pitchFamily="2" charset="2"/>
              <a:buChar char="q"/>
            </a:pPr>
            <a:r>
              <a:rPr lang="en-US" sz="1600" dirty="0">
                <a:latin typeface="Arial" panose="020B0604020202020204" pitchFamily="34" charset="0"/>
                <a:cs typeface="Arial" panose="020B0604020202020204" pitchFamily="34" charset="0"/>
              </a:rPr>
              <a:t>Aim: From initial whiteboard to Graph DB</a:t>
            </a:r>
          </a:p>
          <a:p>
            <a:pPr marL="742950" lvl="1" indent="-285750">
              <a:buFont typeface="Wingdings" pitchFamily="2" charset="2"/>
              <a:buChar char="q"/>
            </a:pPr>
            <a:r>
              <a:rPr lang="en-US" sz="1600" dirty="0">
                <a:latin typeface="Arial" panose="020B0604020202020204" pitchFamily="34" charset="0"/>
                <a:cs typeface="Arial" panose="020B0604020202020204" pitchFamily="34" charset="0"/>
              </a:rPr>
              <a:t>Step 1: insert data for entities and relationships</a:t>
            </a:r>
          </a:p>
          <a:p>
            <a:pPr marL="742950" lvl="1" indent="-285750">
              <a:buFont typeface="Wingdings" pitchFamily="2" charset="2"/>
              <a:buChar char="q"/>
            </a:pPr>
            <a:r>
              <a:rPr lang="en-US" sz="1600" dirty="0">
                <a:latin typeface="Arial" panose="020B0604020202020204" pitchFamily="34" charset="0"/>
                <a:cs typeface="Arial" panose="020B0604020202020204" pitchFamily="34" charset="0"/>
              </a:rPr>
              <a:t>Step 2: query the Graph DB</a:t>
            </a:r>
          </a:p>
          <a:p>
            <a:pPr marL="742950" lvl="1" indent="-285750">
              <a:buFont typeface="Wingdings" pitchFamily="2" charset="2"/>
              <a:buChar char="q"/>
            </a:pPr>
            <a:r>
              <a:rPr lang="en-US" sz="1600" dirty="0">
                <a:latin typeface="Arial" panose="020B0604020202020204" pitchFamily="34" charset="0"/>
                <a:cs typeface="Arial" panose="020B0604020202020204" pitchFamily="34" charset="0"/>
              </a:rPr>
              <a:t>Looks just as what they are on the whiteboard</a:t>
            </a:r>
          </a:p>
          <a:p>
            <a:pPr marL="742950" lvl="1" indent="-285750">
              <a:buFont typeface="Wingdings" pitchFamily="2" charset="2"/>
              <a:buChar char="q"/>
            </a:pPr>
            <a:r>
              <a:rPr lang="en-US" sz="1600" dirty="0">
                <a:latin typeface="Arial" panose="020B0604020202020204" pitchFamily="34" charset="0"/>
                <a:cs typeface="Arial" panose="020B0604020202020204" pitchFamily="34" charset="0"/>
              </a:rPr>
              <a:t>No schema but highly expressive. </a:t>
            </a:r>
          </a:p>
          <a:p>
            <a:pPr marL="742950" lvl="1" indent="-285750">
              <a:buFont typeface="Wingdings" pitchFamily="2" charset="2"/>
              <a:buChar char="q"/>
            </a:pPr>
            <a:r>
              <a:rPr lang="en-US" sz="1600" dirty="0">
                <a:latin typeface="Arial" panose="020B0604020202020204" pitchFamily="34" charset="0"/>
                <a:cs typeface="Arial" panose="020B0604020202020204" pitchFamily="34" charset="0"/>
              </a:rPr>
              <a:t>New types of data can be easily integrated</a:t>
            </a:r>
          </a:p>
          <a:p>
            <a:pPr marL="742950" lvl="1" indent="-285750">
              <a:buFont typeface="Wingdings" pitchFamily="2" charset="2"/>
              <a:buChar char="q"/>
            </a:pPr>
            <a:r>
              <a:rPr lang="en-US" sz="1600" dirty="0">
                <a:latin typeface="Arial" panose="020B0604020202020204" pitchFamily="34" charset="0"/>
                <a:cs typeface="Arial" panose="020B0604020202020204" pitchFamily="34" charset="0"/>
              </a:rPr>
              <a:t>We need a query language</a:t>
            </a:r>
          </a:p>
          <a:p>
            <a:endParaRPr lang="en-US" dirty="0"/>
          </a:p>
        </p:txBody>
      </p:sp>
      <p:sp>
        <p:nvSpPr>
          <p:cNvPr id="4" name="Footer Placeholder 3">
            <a:extLst>
              <a:ext uri="{FF2B5EF4-FFF2-40B4-BE49-F238E27FC236}">
                <a16:creationId xmlns:a16="http://schemas.microsoft.com/office/drawing/2014/main" id="{A9EBF8B1-54A2-3DEA-E488-CC77398354CF}"/>
              </a:ext>
            </a:extLst>
          </p:cNvPr>
          <p:cNvSpPr>
            <a:spLocks noGrp="1"/>
          </p:cNvSpPr>
          <p:nvPr>
            <p:ph type="ftr" sz="quarter" idx="11"/>
          </p:nvPr>
        </p:nvSpPr>
        <p:spPr/>
        <p:txBody>
          <a:bodyPr/>
          <a:lstStyle/>
          <a:p>
            <a:r>
              <a:rPr lang="en-AU"/>
              <a:t>22T2</a:t>
            </a:r>
            <a:endParaRPr lang="en-AU" dirty="0"/>
          </a:p>
        </p:txBody>
      </p:sp>
      <p:sp>
        <p:nvSpPr>
          <p:cNvPr id="5" name="Slide Number Placeholder 4">
            <a:extLst>
              <a:ext uri="{FF2B5EF4-FFF2-40B4-BE49-F238E27FC236}">
                <a16:creationId xmlns:a16="http://schemas.microsoft.com/office/drawing/2014/main" id="{7A9770D2-B203-A89A-9446-6733F1D52563}"/>
              </a:ext>
            </a:extLst>
          </p:cNvPr>
          <p:cNvSpPr>
            <a:spLocks noGrp="1"/>
          </p:cNvSpPr>
          <p:nvPr>
            <p:ph type="sldNum" sz="quarter" idx="12"/>
          </p:nvPr>
        </p:nvSpPr>
        <p:spPr/>
        <p:txBody>
          <a:bodyPr/>
          <a:lstStyle/>
          <a:p>
            <a:fld id="{009375D7-070A-4959-9224-FB5E66F2B1B3}" type="slidenum">
              <a:rPr lang="en-AU" smtClean="0"/>
              <a:pPr/>
              <a:t>75</a:t>
            </a:fld>
            <a:endParaRPr lang="en-AU" dirty="0"/>
          </a:p>
        </p:txBody>
      </p:sp>
      <p:pic>
        <p:nvPicPr>
          <p:cNvPr id="6" name="Picture 5">
            <a:extLst>
              <a:ext uri="{FF2B5EF4-FFF2-40B4-BE49-F238E27FC236}">
                <a16:creationId xmlns:a16="http://schemas.microsoft.com/office/drawing/2014/main" id="{61A0081B-DBC5-E3CC-A3A5-597DD6BE16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39584" y="1382722"/>
            <a:ext cx="4650631" cy="4092556"/>
          </a:xfrm>
          <a:prstGeom prst="rect">
            <a:avLst/>
          </a:prstGeom>
        </p:spPr>
      </p:pic>
    </p:spTree>
    <p:extLst>
      <p:ext uri="{BB962C8B-B14F-4D97-AF65-F5344CB8AC3E}">
        <p14:creationId xmlns:p14="http://schemas.microsoft.com/office/powerpoint/2010/main" val="294222651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EED791-3373-EC78-B44F-AD8746C4DBB3}"/>
              </a:ext>
            </a:extLst>
          </p:cNvPr>
          <p:cNvSpPr>
            <a:spLocks noGrp="1"/>
          </p:cNvSpPr>
          <p:nvPr>
            <p:ph type="title"/>
          </p:nvPr>
        </p:nvSpPr>
        <p:spPr/>
        <p:txBody>
          <a:bodyPr/>
          <a:lstStyle/>
          <a:p>
            <a:r>
              <a:rPr lang="en-US" dirty="0"/>
              <a:t>Cypher: the graph query language in Neo4j</a:t>
            </a:r>
          </a:p>
        </p:txBody>
      </p:sp>
      <p:sp>
        <p:nvSpPr>
          <p:cNvPr id="4" name="Footer Placeholder 3">
            <a:extLst>
              <a:ext uri="{FF2B5EF4-FFF2-40B4-BE49-F238E27FC236}">
                <a16:creationId xmlns:a16="http://schemas.microsoft.com/office/drawing/2014/main" id="{B1F2A550-1D46-8BA9-59E0-FDFCDCC9CD91}"/>
              </a:ext>
            </a:extLst>
          </p:cNvPr>
          <p:cNvSpPr>
            <a:spLocks noGrp="1"/>
          </p:cNvSpPr>
          <p:nvPr>
            <p:ph type="ftr" sz="quarter" idx="11"/>
          </p:nvPr>
        </p:nvSpPr>
        <p:spPr/>
        <p:txBody>
          <a:bodyPr/>
          <a:lstStyle/>
          <a:p>
            <a:r>
              <a:rPr lang="en-AU"/>
              <a:t>22T2</a:t>
            </a:r>
            <a:endParaRPr lang="en-AU" dirty="0"/>
          </a:p>
        </p:txBody>
      </p:sp>
      <p:sp>
        <p:nvSpPr>
          <p:cNvPr id="5" name="Slide Number Placeholder 4">
            <a:extLst>
              <a:ext uri="{FF2B5EF4-FFF2-40B4-BE49-F238E27FC236}">
                <a16:creationId xmlns:a16="http://schemas.microsoft.com/office/drawing/2014/main" id="{50F2042A-428D-5780-33A5-A4CD1A1BF2E3}"/>
              </a:ext>
            </a:extLst>
          </p:cNvPr>
          <p:cNvSpPr>
            <a:spLocks noGrp="1"/>
          </p:cNvSpPr>
          <p:nvPr>
            <p:ph type="sldNum" sz="quarter" idx="12"/>
          </p:nvPr>
        </p:nvSpPr>
        <p:spPr/>
        <p:txBody>
          <a:bodyPr/>
          <a:lstStyle/>
          <a:p>
            <a:fld id="{009375D7-070A-4959-9224-FB5E66F2B1B3}" type="slidenum">
              <a:rPr lang="en-AU" smtClean="0"/>
              <a:pPr/>
              <a:t>76</a:t>
            </a:fld>
            <a:endParaRPr lang="en-AU" dirty="0"/>
          </a:p>
        </p:txBody>
      </p:sp>
      <p:pic>
        <p:nvPicPr>
          <p:cNvPr id="6" name="Picture 5">
            <a:extLst>
              <a:ext uri="{FF2B5EF4-FFF2-40B4-BE49-F238E27FC236}">
                <a16:creationId xmlns:a16="http://schemas.microsoft.com/office/drawing/2014/main" id="{069BEBAB-89DE-C9B9-0AB8-62E2041FB53C}"/>
              </a:ext>
            </a:extLst>
          </p:cNvPr>
          <p:cNvPicPr>
            <a:picLocks noChangeAspect="1"/>
          </p:cNvPicPr>
          <p:nvPr/>
        </p:nvPicPr>
        <p:blipFill>
          <a:blip r:embed="rId2"/>
          <a:stretch>
            <a:fillRect/>
          </a:stretch>
        </p:blipFill>
        <p:spPr>
          <a:xfrm>
            <a:off x="1139758" y="2142067"/>
            <a:ext cx="4286907" cy="2573866"/>
          </a:xfrm>
          <a:prstGeom prst="rect">
            <a:avLst/>
          </a:prstGeom>
        </p:spPr>
      </p:pic>
      <p:sp>
        <p:nvSpPr>
          <p:cNvPr id="7" name="TextBox 6">
            <a:extLst>
              <a:ext uri="{FF2B5EF4-FFF2-40B4-BE49-F238E27FC236}">
                <a16:creationId xmlns:a16="http://schemas.microsoft.com/office/drawing/2014/main" id="{5DEE1185-709C-3E3C-BED4-43A5A866201A}"/>
              </a:ext>
            </a:extLst>
          </p:cNvPr>
          <p:cNvSpPr txBox="1"/>
          <p:nvPr/>
        </p:nvSpPr>
        <p:spPr>
          <a:xfrm>
            <a:off x="6096000" y="1751848"/>
            <a:ext cx="4034400" cy="923330"/>
          </a:xfrm>
          <a:prstGeom prst="rect">
            <a:avLst/>
          </a:prstGeom>
          <a:noFill/>
        </p:spPr>
        <p:txBody>
          <a:bodyPr wrap="square" rtlCol="0">
            <a:spAutoFit/>
          </a:bodyPr>
          <a:lstStyle/>
          <a:p>
            <a:r>
              <a:rPr lang="en-AU" b="1" dirty="0"/>
              <a:t>An example of Cypher:</a:t>
            </a:r>
          </a:p>
          <a:p>
            <a:r>
              <a:rPr lang="en-AU" dirty="0"/>
              <a:t>Find Sushi restaurants in New York </a:t>
            </a:r>
          </a:p>
          <a:p>
            <a:r>
              <a:rPr lang="en-AU" dirty="0"/>
              <a:t>that my friend Philip like</a:t>
            </a:r>
          </a:p>
        </p:txBody>
      </p:sp>
      <p:pic>
        <p:nvPicPr>
          <p:cNvPr id="8" name="Picture 7">
            <a:extLst>
              <a:ext uri="{FF2B5EF4-FFF2-40B4-BE49-F238E27FC236}">
                <a16:creationId xmlns:a16="http://schemas.microsoft.com/office/drawing/2014/main" id="{910C1685-6BA3-243D-BB2B-C33FCE4BA4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2736338"/>
            <a:ext cx="4360202" cy="2278789"/>
          </a:xfrm>
          <a:prstGeom prst="rect">
            <a:avLst/>
          </a:prstGeom>
        </p:spPr>
      </p:pic>
      <p:sp>
        <p:nvSpPr>
          <p:cNvPr id="9" name="TextBox 8">
            <a:extLst>
              <a:ext uri="{FF2B5EF4-FFF2-40B4-BE49-F238E27FC236}">
                <a16:creationId xmlns:a16="http://schemas.microsoft.com/office/drawing/2014/main" id="{6B84F9BF-ACDA-573E-CAB9-A9133027AFD1}"/>
              </a:ext>
            </a:extLst>
          </p:cNvPr>
          <p:cNvSpPr txBox="1"/>
          <p:nvPr/>
        </p:nvSpPr>
        <p:spPr>
          <a:xfrm rot="1978365">
            <a:off x="10195201" y="505580"/>
            <a:ext cx="1807200" cy="461665"/>
          </a:xfrm>
          <a:prstGeom prst="rect">
            <a:avLst/>
          </a:prstGeom>
        </p:spPr>
        <p:style>
          <a:lnRef idx="3">
            <a:schemeClr val="lt1"/>
          </a:lnRef>
          <a:fillRef idx="1">
            <a:schemeClr val="accent4"/>
          </a:fillRef>
          <a:effectRef idx="1">
            <a:schemeClr val="accent4"/>
          </a:effectRef>
          <a:fontRef idx="minor">
            <a:schemeClr val="lt1"/>
          </a:fontRef>
        </p:style>
        <p:txBody>
          <a:bodyPr wrap="square" rtlCol="0">
            <a:spAutoFit/>
          </a:bodyPr>
          <a:lstStyle/>
          <a:p>
            <a:pPr algn="ctr"/>
            <a:r>
              <a:rPr lang="en-US" sz="2400" b="1" dirty="0"/>
              <a:t>Optional</a:t>
            </a:r>
            <a:endParaRPr lang="en-US" b="1" dirty="0"/>
          </a:p>
        </p:txBody>
      </p:sp>
    </p:spTree>
    <p:extLst>
      <p:ext uri="{BB962C8B-B14F-4D97-AF65-F5344CB8AC3E}">
        <p14:creationId xmlns:p14="http://schemas.microsoft.com/office/powerpoint/2010/main" val="399556349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cap="none" dirty="0"/>
              <a:t>Representing Nodes in Cypher</a:t>
            </a:r>
          </a:p>
        </p:txBody>
      </p:sp>
      <p:pic>
        <p:nvPicPr>
          <p:cNvPr id="5" name="Picture 4">
            <a:extLst>
              <a:ext uri="{FF2B5EF4-FFF2-40B4-BE49-F238E27FC236}">
                <a16:creationId xmlns:a16="http://schemas.microsoft.com/office/drawing/2014/main" id="{8009ADA0-E0B9-E24B-B3E9-0884D488E463}"/>
              </a:ext>
            </a:extLst>
          </p:cNvPr>
          <p:cNvPicPr>
            <a:picLocks noChangeAspect="1"/>
          </p:cNvPicPr>
          <p:nvPr/>
        </p:nvPicPr>
        <p:blipFill>
          <a:blip r:embed="rId3"/>
          <a:stretch>
            <a:fillRect/>
          </a:stretch>
        </p:blipFill>
        <p:spPr>
          <a:xfrm>
            <a:off x="342049" y="1636707"/>
            <a:ext cx="3816062" cy="3584585"/>
          </a:xfrm>
          <a:prstGeom prst="rect">
            <a:avLst/>
          </a:prstGeom>
        </p:spPr>
      </p:pic>
      <p:sp>
        <p:nvSpPr>
          <p:cNvPr id="6" name="Rectangle 5">
            <a:extLst>
              <a:ext uri="{FF2B5EF4-FFF2-40B4-BE49-F238E27FC236}">
                <a16:creationId xmlns:a16="http://schemas.microsoft.com/office/drawing/2014/main" id="{7344C97D-7E69-3745-8769-E7C565C9655D}"/>
              </a:ext>
            </a:extLst>
          </p:cNvPr>
          <p:cNvSpPr/>
          <p:nvPr/>
        </p:nvSpPr>
        <p:spPr>
          <a:xfrm>
            <a:off x="4674554" y="2086639"/>
            <a:ext cx="7175397" cy="2554545"/>
          </a:xfrm>
          <a:prstGeom prst="rect">
            <a:avLst/>
          </a:prstGeom>
        </p:spPr>
        <p:txBody>
          <a:bodyPr wrap="square">
            <a:spAutoFit/>
          </a:bodyPr>
          <a:lstStyle/>
          <a:p>
            <a:pPr marL="380990" indent="-380990">
              <a:buFont typeface="Wingdings" pitchFamily="2" charset="2"/>
              <a:buChar char="§"/>
            </a:pPr>
            <a:r>
              <a:rPr lang="en-US" sz="2000" dirty="0">
                <a:solidFill>
                  <a:srgbClr val="9C3328"/>
                </a:solidFill>
              </a:rPr>
              <a:t>()</a:t>
            </a:r>
            <a:r>
              <a:rPr lang="en-US" sz="2000" dirty="0"/>
              <a:t>  </a:t>
            </a:r>
            <a:r>
              <a:rPr lang="en-US" sz="2000" dirty="0">
                <a:solidFill>
                  <a:srgbClr val="75787B"/>
                </a:solidFill>
              </a:rPr>
              <a:t>//anonymous node (no label or variable) can refer to any node in the database</a:t>
            </a:r>
            <a:r>
              <a:rPr lang="en-US" sz="2000" dirty="0"/>
              <a:t> </a:t>
            </a:r>
          </a:p>
          <a:p>
            <a:endParaRPr lang="en-US" sz="2000" dirty="0">
              <a:solidFill>
                <a:srgbClr val="9C3328"/>
              </a:solidFill>
            </a:endParaRPr>
          </a:p>
          <a:p>
            <a:pPr marL="380990" indent="-380990">
              <a:buFont typeface="Wingdings" pitchFamily="2" charset="2"/>
              <a:buChar char="§"/>
            </a:pPr>
            <a:r>
              <a:rPr lang="en-US" sz="2000" dirty="0">
                <a:solidFill>
                  <a:srgbClr val="9C3328"/>
                </a:solidFill>
              </a:rPr>
              <a:t>(</a:t>
            </a:r>
            <a:r>
              <a:rPr lang="en-US" sz="2000" dirty="0" err="1">
                <a:solidFill>
                  <a:srgbClr val="75438A"/>
                </a:solidFill>
              </a:rPr>
              <a:t>p:Person</a:t>
            </a:r>
            <a:r>
              <a:rPr lang="en-US" sz="2000" dirty="0">
                <a:solidFill>
                  <a:srgbClr val="9C3328"/>
                </a:solidFill>
              </a:rPr>
              <a:t>)</a:t>
            </a:r>
            <a:r>
              <a:rPr lang="en-US" sz="2000" dirty="0"/>
              <a:t> </a:t>
            </a:r>
            <a:r>
              <a:rPr lang="en-US" sz="2000" dirty="0">
                <a:solidFill>
                  <a:srgbClr val="75787B"/>
                </a:solidFill>
              </a:rPr>
              <a:t>//using variable p and label Person</a:t>
            </a:r>
            <a:r>
              <a:rPr lang="en-US" sz="2000" dirty="0"/>
              <a:t> </a:t>
            </a:r>
          </a:p>
          <a:p>
            <a:endParaRPr lang="en-US" sz="2000" dirty="0">
              <a:solidFill>
                <a:srgbClr val="9C3328"/>
              </a:solidFill>
            </a:endParaRPr>
          </a:p>
          <a:p>
            <a:pPr marL="380990" indent="-380990">
              <a:buFont typeface="Wingdings" pitchFamily="2" charset="2"/>
              <a:buChar char="§"/>
            </a:pPr>
            <a:r>
              <a:rPr lang="en-US" sz="2000" dirty="0">
                <a:solidFill>
                  <a:srgbClr val="9C3328"/>
                </a:solidFill>
              </a:rPr>
              <a:t>(</a:t>
            </a:r>
            <a:r>
              <a:rPr lang="en-US" sz="2000" dirty="0">
                <a:solidFill>
                  <a:srgbClr val="047D65"/>
                </a:solidFill>
              </a:rPr>
              <a:t>:Technology</a:t>
            </a:r>
            <a:r>
              <a:rPr lang="en-US" sz="2000" dirty="0">
                <a:solidFill>
                  <a:srgbClr val="9C3328"/>
                </a:solidFill>
              </a:rPr>
              <a:t>)</a:t>
            </a:r>
            <a:r>
              <a:rPr lang="en-US" sz="2000" dirty="0"/>
              <a:t> </a:t>
            </a:r>
            <a:r>
              <a:rPr lang="en-US" sz="2000" dirty="0">
                <a:solidFill>
                  <a:srgbClr val="75787B"/>
                </a:solidFill>
              </a:rPr>
              <a:t>//no variable, label Technology</a:t>
            </a:r>
            <a:r>
              <a:rPr lang="en-US" sz="2000" dirty="0"/>
              <a:t> </a:t>
            </a:r>
          </a:p>
          <a:p>
            <a:endParaRPr lang="en-US" sz="2000" dirty="0">
              <a:solidFill>
                <a:srgbClr val="9C3328"/>
              </a:solidFill>
            </a:endParaRPr>
          </a:p>
          <a:p>
            <a:pPr marL="380990" indent="-380990">
              <a:buFont typeface="Wingdings" pitchFamily="2" charset="2"/>
              <a:buChar char="§"/>
            </a:pPr>
            <a:r>
              <a:rPr lang="en-US" sz="2000" dirty="0">
                <a:solidFill>
                  <a:srgbClr val="9C3328"/>
                </a:solidFill>
              </a:rPr>
              <a:t>(</a:t>
            </a:r>
            <a:r>
              <a:rPr lang="en-US" sz="2000" dirty="0" err="1">
                <a:solidFill>
                  <a:srgbClr val="75438A"/>
                </a:solidFill>
              </a:rPr>
              <a:t>work:Company</a:t>
            </a:r>
            <a:r>
              <a:rPr lang="en-US" sz="2000" dirty="0">
                <a:solidFill>
                  <a:srgbClr val="9C3328"/>
                </a:solidFill>
              </a:rPr>
              <a:t>)</a:t>
            </a:r>
            <a:r>
              <a:rPr lang="en-US" sz="2000" dirty="0"/>
              <a:t> </a:t>
            </a:r>
            <a:r>
              <a:rPr lang="en-US" sz="2000" dirty="0">
                <a:solidFill>
                  <a:srgbClr val="75787B"/>
                </a:solidFill>
              </a:rPr>
              <a:t>//using variable work and label Company</a:t>
            </a:r>
            <a:endParaRPr lang="en-US" sz="2000" dirty="0"/>
          </a:p>
        </p:txBody>
      </p:sp>
      <p:sp>
        <p:nvSpPr>
          <p:cNvPr id="3" name="Footer Placeholder 2">
            <a:extLst>
              <a:ext uri="{FF2B5EF4-FFF2-40B4-BE49-F238E27FC236}">
                <a16:creationId xmlns:a16="http://schemas.microsoft.com/office/drawing/2014/main" id="{6EE536E0-05BB-43EF-524B-182CBFBBBBAD}"/>
              </a:ext>
            </a:extLst>
          </p:cNvPr>
          <p:cNvSpPr>
            <a:spLocks noGrp="1"/>
          </p:cNvSpPr>
          <p:nvPr>
            <p:ph type="ftr" sz="quarter" idx="11"/>
          </p:nvPr>
        </p:nvSpPr>
        <p:spPr/>
        <p:txBody>
          <a:bodyPr/>
          <a:lstStyle/>
          <a:p>
            <a:r>
              <a:rPr lang="en-AU"/>
              <a:t>22T2</a:t>
            </a:r>
            <a:endParaRPr lang="en-AU" dirty="0"/>
          </a:p>
        </p:txBody>
      </p:sp>
      <p:sp>
        <p:nvSpPr>
          <p:cNvPr id="7" name="Slide Number Placeholder 6">
            <a:extLst>
              <a:ext uri="{FF2B5EF4-FFF2-40B4-BE49-F238E27FC236}">
                <a16:creationId xmlns:a16="http://schemas.microsoft.com/office/drawing/2014/main" id="{961A2F55-051A-A113-42D9-7E22092B9896}"/>
              </a:ext>
            </a:extLst>
          </p:cNvPr>
          <p:cNvSpPr>
            <a:spLocks noGrp="1"/>
          </p:cNvSpPr>
          <p:nvPr>
            <p:ph type="sldNum" sz="quarter" idx="12"/>
          </p:nvPr>
        </p:nvSpPr>
        <p:spPr/>
        <p:txBody>
          <a:bodyPr/>
          <a:lstStyle/>
          <a:p>
            <a:fld id="{009375D7-070A-4959-9224-FB5E66F2B1B3}" type="slidenum">
              <a:rPr lang="en-AU" smtClean="0"/>
              <a:pPr/>
              <a:t>77</a:t>
            </a:fld>
            <a:endParaRPr lang="en-AU" dirty="0"/>
          </a:p>
        </p:txBody>
      </p:sp>
    </p:spTree>
    <p:extLst>
      <p:ext uri="{BB962C8B-B14F-4D97-AF65-F5344CB8AC3E}">
        <p14:creationId xmlns:p14="http://schemas.microsoft.com/office/powerpoint/2010/main" val="202914129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cap="none" dirty="0"/>
              <a:t>Representing Relationships in Cypher</a:t>
            </a:r>
          </a:p>
        </p:txBody>
      </p:sp>
      <p:pic>
        <p:nvPicPr>
          <p:cNvPr id="3" name="Picture 2">
            <a:extLst>
              <a:ext uri="{FF2B5EF4-FFF2-40B4-BE49-F238E27FC236}">
                <a16:creationId xmlns:a16="http://schemas.microsoft.com/office/drawing/2014/main" id="{1F18B0FF-8E8E-2246-849E-1024FB84DB6F}"/>
              </a:ext>
            </a:extLst>
          </p:cNvPr>
          <p:cNvPicPr>
            <a:picLocks noChangeAspect="1"/>
          </p:cNvPicPr>
          <p:nvPr/>
        </p:nvPicPr>
        <p:blipFill>
          <a:blip r:embed="rId3"/>
          <a:stretch>
            <a:fillRect/>
          </a:stretch>
        </p:blipFill>
        <p:spPr>
          <a:xfrm>
            <a:off x="655202" y="1503292"/>
            <a:ext cx="3327030" cy="2060194"/>
          </a:xfrm>
          <a:prstGeom prst="rect">
            <a:avLst/>
          </a:prstGeom>
        </p:spPr>
      </p:pic>
      <p:pic>
        <p:nvPicPr>
          <p:cNvPr id="7" name="Picture 6">
            <a:extLst>
              <a:ext uri="{FF2B5EF4-FFF2-40B4-BE49-F238E27FC236}">
                <a16:creationId xmlns:a16="http://schemas.microsoft.com/office/drawing/2014/main" id="{2D694BD4-0E27-2641-A26D-054D782C89C4}"/>
              </a:ext>
            </a:extLst>
          </p:cNvPr>
          <p:cNvPicPr>
            <a:picLocks noChangeAspect="1"/>
          </p:cNvPicPr>
          <p:nvPr/>
        </p:nvPicPr>
        <p:blipFill>
          <a:blip r:embed="rId4"/>
          <a:stretch>
            <a:fillRect/>
          </a:stretch>
        </p:blipFill>
        <p:spPr>
          <a:xfrm>
            <a:off x="655202" y="3783613"/>
            <a:ext cx="8324193" cy="2462367"/>
          </a:xfrm>
          <a:prstGeom prst="rect">
            <a:avLst/>
          </a:prstGeom>
        </p:spPr>
      </p:pic>
      <p:sp>
        <p:nvSpPr>
          <p:cNvPr id="8" name="Rectangle 7">
            <a:extLst>
              <a:ext uri="{FF2B5EF4-FFF2-40B4-BE49-F238E27FC236}">
                <a16:creationId xmlns:a16="http://schemas.microsoft.com/office/drawing/2014/main" id="{4A4F6AF0-1FA8-C646-910A-F00A05DFEF57}"/>
              </a:ext>
            </a:extLst>
          </p:cNvPr>
          <p:cNvSpPr/>
          <p:nvPr/>
        </p:nvSpPr>
        <p:spPr>
          <a:xfrm>
            <a:off x="4619433" y="1624494"/>
            <a:ext cx="6317367" cy="1938992"/>
          </a:xfrm>
          <a:prstGeom prst="rect">
            <a:avLst/>
          </a:prstGeom>
        </p:spPr>
        <p:txBody>
          <a:bodyPr wrap="square">
            <a:spAutoFit/>
          </a:bodyPr>
          <a:lstStyle/>
          <a:p>
            <a:pPr marL="380990" indent="-380990">
              <a:buFont typeface="Wingdings" pitchFamily="2" charset="2"/>
              <a:buChar char="§"/>
            </a:pPr>
            <a:r>
              <a:rPr lang="en-US" sz="2000" dirty="0">
                <a:solidFill>
                  <a:srgbClr val="9C3328"/>
                </a:solidFill>
              </a:rPr>
              <a:t>-- or --&gt; or &lt;--</a:t>
            </a:r>
            <a:r>
              <a:rPr lang="en-US" sz="2000" dirty="0"/>
              <a:t>  </a:t>
            </a:r>
            <a:r>
              <a:rPr lang="en-US" sz="2000" dirty="0">
                <a:solidFill>
                  <a:srgbClr val="75787B"/>
                </a:solidFill>
              </a:rPr>
              <a:t>//anonymous relationship</a:t>
            </a:r>
            <a:r>
              <a:rPr lang="en-US" sz="2000" dirty="0"/>
              <a:t> </a:t>
            </a:r>
            <a:endParaRPr lang="en-US" sz="2000" dirty="0">
              <a:solidFill>
                <a:srgbClr val="9C3328"/>
              </a:solidFill>
            </a:endParaRPr>
          </a:p>
          <a:p>
            <a:pPr marL="380990" indent="-380990">
              <a:buFont typeface="Wingdings" pitchFamily="2" charset="2"/>
              <a:buChar char="§"/>
            </a:pPr>
            <a:r>
              <a:rPr lang="en-US" sz="2000" dirty="0">
                <a:solidFill>
                  <a:srgbClr val="9C3328"/>
                </a:solidFill>
              </a:rPr>
              <a:t>-[</a:t>
            </a:r>
            <a:r>
              <a:rPr lang="en-US" sz="2000" dirty="0" err="1">
                <a:solidFill>
                  <a:srgbClr val="9C3328"/>
                </a:solidFill>
              </a:rPr>
              <a:t>rel</a:t>
            </a:r>
            <a:r>
              <a:rPr lang="en-US" sz="2000" dirty="0">
                <a:solidFill>
                  <a:srgbClr val="9C3328"/>
                </a:solidFill>
              </a:rPr>
              <a:t>]-&gt;</a:t>
            </a:r>
            <a:r>
              <a:rPr lang="en-US" sz="2000" dirty="0"/>
              <a:t> </a:t>
            </a:r>
            <a:r>
              <a:rPr lang="en-US" sz="2000" dirty="0">
                <a:solidFill>
                  <a:srgbClr val="75787B"/>
                </a:solidFill>
              </a:rPr>
              <a:t>//using variable </a:t>
            </a:r>
            <a:r>
              <a:rPr lang="en-US" sz="2000" dirty="0" err="1">
                <a:solidFill>
                  <a:srgbClr val="75787B"/>
                </a:solidFill>
              </a:rPr>
              <a:t>rel</a:t>
            </a:r>
            <a:r>
              <a:rPr lang="en-US" sz="2000" dirty="0">
                <a:solidFill>
                  <a:srgbClr val="75787B"/>
                </a:solidFill>
              </a:rPr>
              <a:t> to denote a relationship of any label</a:t>
            </a:r>
            <a:r>
              <a:rPr lang="en-US" sz="2000" dirty="0"/>
              <a:t> </a:t>
            </a:r>
          </a:p>
          <a:p>
            <a:pPr marL="380990" indent="-380990">
              <a:buFont typeface="Wingdings" pitchFamily="2" charset="2"/>
              <a:buChar char="§"/>
            </a:pPr>
            <a:r>
              <a:rPr lang="en-US" sz="2000" dirty="0">
                <a:solidFill>
                  <a:srgbClr val="9C3328"/>
                </a:solidFill>
              </a:rPr>
              <a:t>-[</a:t>
            </a:r>
            <a:r>
              <a:rPr lang="en-US" sz="2000" dirty="0" err="1">
                <a:solidFill>
                  <a:srgbClr val="9C3328"/>
                </a:solidFill>
              </a:rPr>
              <a:t>rel:LIKES</a:t>
            </a:r>
            <a:r>
              <a:rPr lang="en-US" sz="2000" dirty="0">
                <a:solidFill>
                  <a:srgbClr val="9C3328"/>
                </a:solidFill>
              </a:rPr>
              <a:t>]-&gt;</a:t>
            </a:r>
            <a:r>
              <a:rPr lang="en-US" sz="2000" dirty="0"/>
              <a:t> </a:t>
            </a:r>
            <a:r>
              <a:rPr lang="en-US" sz="2000" dirty="0">
                <a:solidFill>
                  <a:srgbClr val="75787B"/>
                </a:solidFill>
              </a:rPr>
              <a:t>//using variable </a:t>
            </a:r>
            <a:r>
              <a:rPr lang="en-US" sz="2000" dirty="0" err="1">
                <a:solidFill>
                  <a:srgbClr val="75787B"/>
                </a:solidFill>
              </a:rPr>
              <a:t>rel</a:t>
            </a:r>
            <a:r>
              <a:rPr lang="en-US" sz="2000" dirty="0">
                <a:solidFill>
                  <a:srgbClr val="75787B"/>
                </a:solidFill>
              </a:rPr>
              <a:t> to denote a relationship of label LIKES</a:t>
            </a:r>
            <a:r>
              <a:rPr lang="en-US" sz="2000" dirty="0"/>
              <a:t> </a:t>
            </a:r>
            <a:endParaRPr lang="en-US" sz="2000" dirty="0">
              <a:solidFill>
                <a:srgbClr val="9C3328"/>
              </a:solidFill>
            </a:endParaRPr>
          </a:p>
          <a:p>
            <a:pPr marL="380990" indent="-380990">
              <a:buFont typeface="Wingdings" pitchFamily="2" charset="2"/>
              <a:buChar char="§"/>
            </a:pPr>
            <a:r>
              <a:rPr lang="en-US" sz="2000" dirty="0">
                <a:solidFill>
                  <a:srgbClr val="9C3328"/>
                </a:solidFill>
              </a:rPr>
              <a:t>-[:LIKES]-&gt;</a:t>
            </a:r>
            <a:r>
              <a:rPr lang="en-US" sz="2000" dirty="0"/>
              <a:t> </a:t>
            </a:r>
            <a:r>
              <a:rPr lang="en-US" sz="2000" dirty="0">
                <a:solidFill>
                  <a:srgbClr val="75787B"/>
                </a:solidFill>
              </a:rPr>
              <a:t>//denote a relationship of label LIKES</a:t>
            </a:r>
            <a:endParaRPr lang="en-US" sz="2000" dirty="0"/>
          </a:p>
        </p:txBody>
      </p:sp>
      <p:sp>
        <p:nvSpPr>
          <p:cNvPr id="6" name="Footer Placeholder 5">
            <a:extLst>
              <a:ext uri="{FF2B5EF4-FFF2-40B4-BE49-F238E27FC236}">
                <a16:creationId xmlns:a16="http://schemas.microsoft.com/office/drawing/2014/main" id="{B8D409B6-7EF0-96F5-D65B-B4F43CE21B46}"/>
              </a:ext>
            </a:extLst>
          </p:cNvPr>
          <p:cNvSpPr>
            <a:spLocks noGrp="1"/>
          </p:cNvSpPr>
          <p:nvPr>
            <p:ph type="ftr" sz="quarter" idx="10"/>
          </p:nvPr>
        </p:nvSpPr>
        <p:spPr/>
        <p:txBody>
          <a:bodyPr/>
          <a:lstStyle/>
          <a:p>
            <a:r>
              <a:rPr lang="en-AU"/>
              <a:t>22T2</a:t>
            </a:r>
            <a:endParaRPr lang="en-AU" dirty="0"/>
          </a:p>
        </p:txBody>
      </p:sp>
      <p:sp>
        <p:nvSpPr>
          <p:cNvPr id="9" name="Slide Number Placeholder 8">
            <a:extLst>
              <a:ext uri="{FF2B5EF4-FFF2-40B4-BE49-F238E27FC236}">
                <a16:creationId xmlns:a16="http://schemas.microsoft.com/office/drawing/2014/main" id="{52D2E250-8133-7C0F-B357-FCD84B30215A}"/>
              </a:ext>
            </a:extLst>
          </p:cNvPr>
          <p:cNvSpPr>
            <a:spLocks noGrp="1"/>
          </p:cNvSpPr>
          <p:nvPr>
            <p:ph type="sldNum" sz="quarter" idx="11"/>
          </p:nvPr>
        </p:nvSpPr>
        <p:spPr/>
        <p:txBody>
          <a:bodyPr/>
          <a:lstStyle/>
          <a:p>
            <a:fld id="{009375D7-070A-4959-9224-FB5E66F2B1B3}" type="slidenum">
              <a:rPr lang="en-AU" smtClean="0"/>
              <a:pPr/>
              <a:t>78</a:t>
            </a:fld>
            <a:endParaRPr lang="en-AU" dirty="0"/>
          </a:p>
        </p:txBody>
      </p:sp>
    </p:spTree>
    <p:extLst>
      <p:ext uri="{BB962C8B-B14F-4D97-AF65-F5344CB8AC3E}">
        <p14:creationId xmlns:p14="http://schemas.microsoft.com/office/powerpoint/2010/main" val="217269938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cap="none" dirty="0"/>
              <a:t>Node or Relationship Properties</a:t>
            </a:r>
          </a:p>
        </p:txBody>
      </p:sp>
      <p:sp>
        <p:nvSpPr>
          <p:cNvPr id="4" name="Footer Placeholder 3"/>
          <p:cNvSpPr>
            <a:spLocks noGrp="1"/>
          </p:cNvSpPr>
          <p:nvPr>
            <p:ph type="ftr" sz="quarter" idx="10"/>
          </p:nvPr>
        </p:nvSpPr>
        <p:spPr/>
        <p:txBody>
          <a:bodyPr/>
          <a:lstStyle/>
          <a:p>
            <a:r>
              <a:rPr lang="en-AU" noProof="0">
                <a:solidFill>
                  <a:schemeClr val="tx1"/>
                </a:solidFill>
              </a:rPr>
              <a:t>22T2</a:t>
            </a:r>
            <a:endParaRPr lang="en-AU" noProof="0" dirty="0">
              <a:solidFill>
                <a:schemeClr val="tx1"/>
              </a:solidFill>
            </a:endParaRPr>
          </a:p>
        </p:txBody>
      </p:sp>
      <p:sp>
        <p:nvSpPr>
          <p:cNvPr id="3" name="Slide Number Placeholder 2">
            <a:extLst>
              <a:ext uri="{FF2B5EF4-FFF2-40B4-BE49-F238E27FC236}">
                <a16:creationId xmlns:a16="http://schemas.microsoft.com/office/drawing/2014/main" id="{A13E1E85-214D-5E5E-50F2-7651C7694733}"/>
              </a:ext>
            </a:extLst>
          </p:cNvPr>
          <p:cNvSpPr>
            <a:spLocks noGrp="1"/>
          </p:cNvSpPr>
          <p:nvPr>
            <p:ph type="sldNum" sz="quarter" idx="11"/>
          </p:nvPr>
        </p:nvSpPr>
        <p:spPr/>
        <p:txBody>
          <a:bodyPr/>
          <a:lstStyle/>
          <a:p>
            <a:fld id="{009375D7-070A-4959-9224-FB5E66F2B1B3}" type="slidenum">
              <a:rPr lang="en-AU" smtClean="0"/>
              <a:pPr/>
              <a:t>79</a:t>
            </a:fld>
            <a:endParaRPr lang="en-AU" dirty="0"/>
          </a:p>
        </p:txBody>
      </p:sp>
      <p:pic>
        <p:nvPicPr>
          <p:cNvPr id="7" name="Picture 6">
            <a:extLst>
              <a:ext uri="{FF2B5EF4-FFF2-40B4-BE49-F238E27FC236}">
                <a16:creationId xmlns:a16="http://schemas.microsoft.com/office/drawing/2014/main" id="{68771C33-741E-B44D-93AA-8C9B7AE7DA40}"/>
              </a:ext>
            </a:extLst>
          </p:cNvPr>
          <p:cNvPicPr>
            <a:picLocks noChangeAspect="1"/>
          </p:cNvPicPr>
          <p:nvPr/>
        </p:nvPicPr>
        <p:blipFill>
          <a:blip r:embed="rId3"/>
          <a:stretch>
            <a:fillRect/>
          </a:stretch>
        </p:blipFill>
        <p:spPr>
          <a:xfrm>
            <a:off x="838200" y="5064624"/>
            <a:ext cx="7393878" cy="978438"/>
          </a:xfrm>
          <a:prstGeom prst="rect">
            <a:avLst/>
          </a:prstGeom>
        </p:spPr>
      </p:pic>
      <p:pic>
        <p:nvPicPr>
          <p:cNvPr id="8" name="Picture 7">
            <a:extLst>
              <a:ext uri="{FF2B5EF4-FFF2-40B4-BE49-F238E27FC236}">
                <a16:creationId xmlns:a16="http://schemas.microsoft.com/office/drawing/2014/main" id="{A6000C4B-605A-344F-97E0-5168BA55C3DE}"/>
              </a:ext>
            </a:extLst>
          </p:cNvPr>
          <p:cNvPicPr>
            <a:picLocks noChangeAspect="1"/>
          </p:cNvPicPr>
          <p:nvPr/>
        </p:nvPicPr>
        <p:blipFill>
          <a:blip r:embed="rId4"/>
          <a:stretch>
            <a:fillRect/>
          </a:stretch>
        </p:blipFill>
        <p:spPr>
          <a:xfrm>
            <a:off x="838200" y="1417319"/>
            <a:ext cx="7131685" cy="3532066"/>
          </a:xfrm>
          <a:prstGeom prst="rect">
            <a:avLst/>
          </a:prstGeom>
        </p:spPr>
      </p:pic>
    </p:spTree>
    <p:extLst>
      <p:ext uri="{BB962C8B-B14F-4D97-AF65-F5344CB8AC3E}">
        <p14:creationId xmlns:p14="http://schemas.microsoft.com/office/powerpoint/2010/main" val="3967994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DF18F2-8747-BB29-9297-79641DAC998F}"/>
              </a:ext>
            </a:extLst>
          </p:cNvPr>
          <p:cNvSpPr>
            <a:spLocks noGrp="1"/>
          </p:cNvSpPr>
          <p:nvPr>
            <p:ph type="title"/>
          </p:nvPr>
        </p:nvSpPr>
        <p:spPr/>
        <p:txBody>
          <a:bodyPr/>
          <a:lstStyle/>
          <a:p>
            <a:r>
              <a:rPr lang="en-US" dirty="0"/>
              <a:t>Typical Big Data Problem</a:t>
            </a:r>
          </a:p>
        </p:txBody>
      </p:sp>
      <p:sp>
        <p:nvSpPr>
          <p:cNvPr id="3" name="Content Placeholder 2">
            <a:extLst>
              <a:ext uri="{FF2B5EF4-FFF2-40B4-BE49-F238E27FC236}">
                <a16:creationId xmlns:a16="http://schemas.microsoft.com/office/drawing/2014/main" id="{345F5628-D031-91FA-DA3E-D15D3B8696E2}"/>
              </a:ext>
            </a:extLst>
          </p:cNvPr>
          <p:cNvSpPr>
            <a:spLocks noGrp="1"/>
          </p:cNvSpPr>
          <p:nvPr>
            <p:ph idx="1"/>
          </p:nvPr>
        </p:nvSpPr>
        <p:spPr/>
        <p:txBody>
          <a:bodyPr/>
          <a:lstStyle/>
          <a:p>
            <a:r>
              <a:rPr lang="en-AU" altLang="en-US" sz="2000" dirty="0"/>
              <a:t>Iterate over a large number of records</a:t>
            </a:r>
          </a:p>
          <a:p>
            <a:r>
              <a:rPr lang="en-AU" altLang="en-US" sz="2000" dirty="0"/>
              <a:t>Extract something of interest from each</a:t>
            </a:r>
          </a:p>
          <a:p>
            <a:r>
              <a:rPr lang="en-AU" altLang="en-US" sz="2000" dirty="0"/>
              <a:t>Shuffle and sort intermediate results</a:t>
            </a:r>
          </a:p>
          <a:p>
            <a:r>
              <a:rPr lang="en-AU" altLang="en-US" sz="2000" dirty="0"/>
              <a:t>Aggregate intermediate results</a:t>
            </a:r>
          </a:p>
          <a:p>
            <a:r>
              <a:rPr lang="en-AU" altLang="en-US" sz="2000" dirty="0"/>
              <a:t>Generate final output</a:t>
            </a:r>
          </a:p>
          <a:p>
            <a:pPr>
              <a:buNone/>
            </a:pPr>
            <a:endParaRPr lang="en-AU" altLang="en-US" sz="2000" dirty="0"/>
          </a:p>
        </p:txBody>
      </p:sp>
      <p:sp>
        <p:nvSpPr>
          <p:cNvPr id="4" name="Footer Placeholder 3">
            <a:extLst>
              <a:ext uri="{FF2B5EF4-FFF2-40B4-BE49-F238E27FC236}">
                <a16:creationId xmlns:a16="http://schemas.microsoft.com/office/drawing/2014/main" id="{3AFB1585-A418-192F-77C5-774F24D18E60}"/>
              </a:ext>
            </a:extLst>
          </p:cNvPr>
          <p:cNvSpPr>
            <a:spLocks noGrp="1"/>
          </p:cNvSpPr>
          <p:nvPr>
            <p:ph type="ftr" sz="quarter" idx="10"/>
          </p:nvPr>
        </p:nvSpPr>
        <p:spPr/>
        <p:txBody>
          <a:bodyPr/>
          <a:lstStyle/>
          <a:p>
            <a:r>
              <a:rPr lang="en-AU"/>
              <a:t>22T2</a:t>
            </a:r>
            <a:endParaRPr lang="en-AU" dirty="0"/>
          </a:p>
        </p:txBody>
      </p:sp>
      <p:sp>
        <p:nvSpPr>
          <p:cNvPr id="5" name="Slide Number Placeholder 4">
            <a:extLst>
              <a:ext uri="{FF2B5EF4-FFF2-40B4-BE49-F238E27FC236}">
                <a16:creationId xmlns:a16="http://schemas.microsoft.com/office/drawing/2014/main" id="{FFB0895F-0F8A-07B7-6831-BA417EFCB180}"/>
              </a:ext>
            </a:extLst>
          </p:cNvPr>
          <p:cNvSpPr>
            <a:spLocks noGrp="1"/>
          </p:cNvSpPr>
          <p:nvPr>
            <p:ph type="sldNum" sz="quarter" idx="11"/>
          </p:nvPr>
        </p:nvSpPr>
        <p:spPr/>
        <p:txBody>
          <a:bodyPr/>
          <a:lstStyle/>
          <a:p>
            <a:fld id="{009375D7-070A-4959-9224-FB5E66F2B1B3}" type="slidenum">
              <a:rPr lang="en-AU" smtClean="0"/>
              <a:pPr/>
              <a:t>8</a:t>
            </a:fld>
            <a:endParaRPr lang="en-AU" dirty="0"/>
          </a:p>
        </p:txBody>
      </p:sp>
      <p:sp>
        <p:nvSpPr>
          <p:cNvPr id="7" name="TextBox 6">
            <a:extLst>
              <a:ext uri="{FF2B5EF4-FFF2-40B4-BE49-F238E27FC236}">
                <a16:creationId xmlns:a16="http://schemas.microsoft.com/office/drawing/2014/main" id="{34CA4BA8-381C-FF18-FABC-C7CCC2BB07FD}"/>
              </a:ext>
            </a:extLst>
          </p:cNvPr>
          <p:cNvSpPr txBox="1"/>
          <p:nvPr/>
        </p:nvSpPr>
        <p:spPr>
          <a:xfrm>
            <a:off x="838200" y="4843110"/>
            <a:ext cx="6096000" cy="646331"/>
          </a:xfrm>
          <a:prstGeom prst="rect">
            <a:avLst/>
          </a:prstGeom>
          <a:noFill/>
        </p:spPr>
        <p:txBody>
          <a:bodyPr wrap="square">
            <a:spAutoFit/>
          </a:bodyPr>
          <a:lstStyle/>
          <a:p>
            <a:pPr>
              <a:defRPr/>
            </a:pPr>
            <a:r>
              <a:rPr kumimoji="1" lang="en-US" sz="1800" dirty="0">
                <a:solidFill>
                  <a:srgbClr val="FF0000"/>
                </a:solidFill>
                <a:latin typeface="+mn-lt"/>
                <a:cs typeface="ＭＳ Ｐゴシック" charset="0"/>
              </a:rPr>
              <a:t>Key idea: provide a functional abstraction for these two operations</a:t>
            </a:r>
          </a:p>
        </p:txBody>
      </p:sp>
      <p:sp>
        <p:nvSpPr>
          <p:cNvPr id="8" name="TextBox 7">
            <a:extLst>
              <a:ext uri="{FF2B5EF4-FFF2-40B4-BE49-F238E27FC236}">
                <a16:creationId xmlns:a16="http://schemas.microsoft.com/office/drawing/2014/main" id="{A08451E5-AF28-FD95-A719-45ADCAC63FDB}"/>
              </a:ext>
            </a:extLst>
          </p:cNvPr>
          <p:cNvSpPr txBox="1">
            <a:spLocks noChangeArrowheads="1"/>
          </p:cNvSpPr>
          <p:nvPr/>
        </p:nvSpPr>
        <p:spPr bwMode="auto">
          <a:xfrm rot="816188">
            <a:off x="5386389" y="1947862"/>
            <a:ext cx="72866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chemeClr val="tx2"/>
              </a:buClr>
              <a:buSzPct val="90000"/>
              <a:buFont typeface="Monotype Sorts" pitchFamily="-84" charset="2"/>
              <a:buChar char="n"/>
              <a:defRPr kumimoji="1">
                <a:solidFill>
                  <a:schemeClr val="tx1"/>
                </a:solidFill>
                <a:latin typeface="Helvetica" pitchFamily="-84" charset="0"/>
                <a:ea typeface="MS PGothic" pitchFamily="34" charset="-128"/>
              </a:defRPr>
            </a:lvl1pPr>
            <a:lvl2pPr marL="742950" indent="-285750">
              <a:spcBef>
                <a:spcPct val="35000"/>
              </a:spcBef>
              <a:buClr>
                <a:schemeClr val="hlink"/>
              </a:buClr>
              <a:buSzPct val="80000"/>
              <a:buFont typeface="Monotype Sorts" pitchFamily="-84" charset="2"/>
              <a:buChar char="l"/>
              <a:defRPr kumimoji="1">
                <a:solidFill>
                  <a:schemeClr val="tx1"/>
                </a:solidFill>
                <a:latin typeface="Helvetica" pitchFamily="-84" charset="0"/>
                <a:ea typeface="MS PGothic" pitchFamily="34" charset="-128"/>
              </a:defRPr>
            </a:lvl2pPr>
            <a:lvl3pPr marL="1143000" indent="-228600">
              <a:spcBef>
                <a:spcPct val="35000"/>
              </a:spcBef>
              <a:buClr>
                <a:srgbClr val="33CC33"/>
              </a:buClr>
              <a:buSzPct val="75000"/>
              <a:buFont typeface="Webdings" pitchFamily="18" charset="2"/>
              <a:buChar char="4"/>
              <a:defRPr kumimoji="1">
                <a:solidFill>
                  <a:schemeClr val="tx1"/>
                </a:solidFill>
                <a:latin typeface="Helvetica" pitchFamily="-84" charset="0"/>
                <a:ea typeface="MS PGothic" pitchFamily="34" charset="-128"/>
              </a:defRPr>
            </a:lvl3pPr>
            <a:lvl4pPr marL="1600200" indent="-228600">
              <a:spcBef>
                <a:spcPct val="35000"/>
              </a:spcBef>
              <a:buClr>
                <a:schemeClr val="hlink"/>
              </a:buClr>
              <a:buChar char="–"/>
              <a:defRPr kumimoji="1">
                <a:solidFill>
                  <a:schemeClr val="tx1"/>
                </a:solidFill>
                <a:latin typeface="Helvetica" pitchFamily="-84" charset="0"/>
                <a:ea typeface="MS PGothic" pitchFamily="34" charset="-128"/>
              </a:defRPr>
            </a:lvl4pPr>
            <a:lvl5pPr marL="2057400" indent="-228600">
              <a:spcBef>
                <a:spcPct val="35000"/>
              </a:spcBef>
              <a:buClr>
                <a:schemeClr val="tx2"/>
              </a:buClr>
              <a:buSzPct val="75000"/>
              <a:buChar char="»"/>
              <a:defRPr kumimoji="1">
                <a:solidFill>
                  <a:schemeClr val="tx1"/>
                </a:solidFill>
                <a:latin typeface="Helvetica" pitchFamily="-84" charset="0"/>
                <a:ea typeface="MS PGothic"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itchFamily="-84" charset="0"/>
                <a:ea typeface="MS PGothic"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itchFamily="-84" charset="0"/>
                <a:ea typeface="MS PGothic"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itchFamily="-84" charset="0"/>
                <a:ea typeface="MS PGothic"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itchFamily="-84" charset="0"/>
                <a:ea typeface="MS PGothic" pitchFamily="34" charset="-128"/>
              </a:defRPr>
            </a:lvl9pPr>
          </a:lstStyle>
          <a:p>
            <a:pPr>
              <a:spcBef>
                <a:spcPct val="0"/>
              </a:spcBef>
              <a:buClrTx/>
              <a:buSzTx/>
              <a:buFontTx/>
              <a:buNone/>
            </a:pPr>
            <a:r>
              <a:rPr kumimoji="0" lang="en-US" altLang="en-US" sz="2800" b="1" dirty="0">
                <a:solidFill>
                  <a:srgbClr val="FF0000"/>
                </a:solidFill>
                <a:latin typeface="Gill Sans"/>
                <a:ea typeface="Gill Sans"/>
                <a:cs typeface="Gill Sans"/>
              </a:rPr>
              <a:t>Map</a:t>
            </a:r>
            <a:endParaRPr kumimoji="0" lang="en-US" altLang="en-US" sz="4400" b="1" dirty="0">
              <a:solidFill>
                <a:srgbClr val="FF0000"/>
              </a:solidFill>
              <a:latin typeface="Gill Sans"/>
              <a:ea typeface="Gill Sans"/>
              <a:cs typeface="Gill Sans"/>
            </a:endParaRPr>
          </a:p>
        </p:txBody>
      </p:sp>
      <p:sp>
        <p:nvSpPr>
          <p:cNvPr id="9" name="TextBox 8">
            <a:extLst>
              <a:ext uri="{FF2B5EF4-FFF2-40B4-BE49-F238E27FC236}">
                <a16:creationId xmlns:a16="http://schemas.microsoft.com/office/drawing/2014/main" id="{2F1B8D9A-B0E2-A3F3-5373-EB0142158B69}"/>
              </a:ext>
            </a:extLst>
          </p:cNvPr>
          <p:cNvSpPr txBox="1">
            <a:spLocks noChangeArrowheads="1"/>
          </p:cNvSpPr>
          <p:nvPr/>
        </p:nvSpPr>
        <p:spPr bwMode="auto">
          <a:xfrm rot="-1438401">
            <a:off x="4427552" y="2936984"/>
            <a:ext cx="127158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chemeClr val="tx2"/>
              </a:buClr>
              <a:buSzPct val="90000"/>
              <a:buFont typeface="Monotype Sorts" pitchFamily="-84" charset="2"/>
              <a:buChar char="n"/>
              <a:defRPr kumimoji="1">
                <a:solidFill>
                  <a:schemeClr val="tx1"/>
                </a:solidFill>
                <a:latin typeface="Helvetica" pitchFamily="-84" charset="0"/>
                <a:ea typeface="MS PGothic" pitchFamily="34" charset="-128"/>
              </a:defRPr>
            </a:lvl1pPr>
            <a:lvl2pPr marL="742950" indent="-285750">
              <a:spcBef>
                <a:spcPct val="35000"/>
              </a:spcBef>
              <a:buClr>
                <a:schemeClr val="hlink"/>
              </a:buClr>
              <a:buSzPct val="80000"/>
              <a:buFont typeface="Monotype Sorts" pitchFamily="-84" charset="2"/>
              <a:buChar char="l"/>
              <a:defRPr kumimoji="1">
                <a:solidFill>
                  <a:schemeClr val="tx1"/>
                </a:solidFill>
                <a:latin typeface="Helvetica" pitchFamily="-84" charset="0"/>
                <a:ea typeface="MS PGothic" pitchFamily="34" charset="-128"/>
              </a:defRPr>
            </a:lvl2pPr>
            <a:lvl3pPr marL="1143000" indent="-228600">
              <a:spcBef>
                <a:spcPct val="35000"/>
              </a:spcBef>
              <a:buClr>
                <a:srgbClr val="33CC33"/>
              </a:buClr>
              <a:buSzPct val="75000"/>
              <a:buFont typeface="Webdings" pitchFamily="18" charset="2"/>
              <a:buChar char="4"/>
              <a:defRPr kumimoji="1">
                <a:solidFill>
                  <a:schemeClr val="tx1"/>
                </a:solidFill>
                <a:latin typeface="Helvetica" pitchFamily="-84" charset="0"/>
                <a:ea typeface="MS PGothic" pitchFamily="34" charset="-128"/>
              </a:defRPr>
            </a:lvl3pPr>
            <a:lvl4pPr marL="1600200" indent="-228600">
              <a:spcBef>
                <a:spcPct val="35000"/>
              </a:spcBef>
              <a:buClr>
                <a:schemeClr val="hlink"/>
              </a:buClr>
              <a:buChar char="–"/>
              <a:defRPr kumimoji="1">
                <a:solidFill>
                  <a:schemeClr val="tx1"/>
                </a:solidFill>
                <a:latin typeface="Helvetica" pitchFamily="-84" charset="0"/>
                <a:ea typeface="MS PGothic" pitchFamily="34" charset="-128"/>
              </a:defRPr>
            </a:lvl4pPr>
            <a:lvl5pPr marL="2057400" indent="-228600">
              <a:spcBef>
                <a:spcPct val="35000"/>
              </a:spcBef>
              <a:buClr>
                <a:schemeClr val="tx2"/>
              </a:buClr>
              <a:buSzPct val="75000"/>
              <a:buChar char="»"/>
              <a:defRPr kumimoji="1">
                <a:solidFill>
                  <a:schemeClr val="tx1"/>
                </a:solidFill>
                <a:latin typeface="Helvetica" pitchFamily="-84" charset="0"/>
                <a:ea typeface="MS PGothic"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itchFamily="-84" charset="0"/>
                <a:ea typeface="MS PGothic"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itchFamily="-84" charset="0"/>
                <a:ea typeface="MS PGothic"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itchFamily="-84" charset="0"/>
                <a:ea typeface="MS PGothic"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itchFamily="-84" charset="0"/>
                <a:ea typeface="MS PGothic" pitchFamily="34" charset="-128"/>
              </a:defRPr>
            </a:lvl9pPr>
          </a:lstStyle>
          <a:p>
            <a:pPr>
              <a:spcBef>
                <a:spcPct val="0"/>
              </a:spcBef>
              <a:buClrTx/>
              <a:buSzTx/>
              <a:buFontTx/>
              <a:buNone/>
            </a:pPr>
            <a:r>
              <a:rPr kumimoji="0" lang="en-US" altLang="en-US" sz="2800" b="1" dirty="0">
                <a:solidFill>
                  <a:srgbClr val="FF0000"/>
                </a:solidFill>
                <a:latin typeface="Gill Sans"/>
                <a:ea typeface="Gill Sans"/>
                <a:cs typeface="Gill Sans"/>
              </a:rPr>
              <a:t>Reduce</a:t>
            </a:r>
            <a:endParaRPr kumimoji="0" lang="en-US" altLang="en-US" sz="4400" b="1" dirty="0">
              <a:solidFill>
                <a:srgbClr val="FF0000"/>
              </a:solidFill>
              <a:latin typeface="Gill Sans"/>
              <a:ea typeface="Gill Sans"/>
              <a:cs typeface="Gill Sans"/>
            </a:endParaRPr>
          </a:p>
        </p:txBody>
      </p:sp>
    </p:spTree>
    <p:extLst>
      <p:ext uri="{BB962C8B-B14F-4D97-AF65-F5344CB8AC3E}">
        <p14:creationId xmlns:p14="http://schemas.microsoft.com/office/powerpoint/2010/main" val="7317198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D1AE5A-CF60-F09A-7960-10C84B858C38}"/>
              </a:ext>
            </a:extLst>
          </p:cNvPr>
          <p:cNvSpPr>
            <a:spLocks noGrp="1"/>
          </p:cNvSpPr>
          <p:nvPr>
            <p:ph type="title"/>
          </p:nvPr>
        </p:nvSpPr>
        <p:spPr/>
        <p:txBody>
          <a:bodyPr/>
          <a:lstStyle/>
          <a:p>
            <a:r>
              <a:rPr lang="en-US" dirty="0"/>
              <a:t>Find nodes by relationships</a:t>
            </a:r>
          </a:p>
        </p:txBody>
      </p:sp>
      <p:sp>
        <p:nvSpPr>
          <p:cNvPr id="4" name="Footer Placeholder 3">
            <a:extLst>
              <a:ext uri="{FF2B5EF4-FFF2-40B4-BE49-F238E27FC236}">
                <a16:creationId xmlns:a16="http://schemas.microsoft.com/office/drawing/2014/main" id="{FC2FFC13-4FB4-B8D1-BEBA-78916B7EEE77}"/>
              </a:ext>
            </a:extLst>
          </p:cNvPr>
          <p:cNvSpPr>
            <a:spLocks noGrp="1"/>
          </p:cNvSpPr>
          <p:nvPr>
            <p:ph type="ftr" sz="quarter" idx="10"/>
          </p:nvPr>
        </p:nvSpPr>
        <p:spPr/>
        <p:txBody>
          <a:bodyPr/>
          <a:lstStyle/>
          <a:p>
            <a:r>
              <a:rPr lang="en-AU"/>
              <a:t>22T2</a:t>
            </a:r>
            <a:endParaRPr lang="en-AU" dirty="0"/>
          </a:p>
        </p:txBody>
      </p:sp>
      <p:sp>
        <p:nvSpPr>
          <p:cNvPr id="5" name="Slide Number Placeholder 4">
            <a:extLst>
              <a:ext uri="{FF2B5EF4-FFF2-40B4-BE49-F238E27FC236}">
                <a16:creationId xmlns:a16="http://schemas.microsoft.com/office/drawing/2014/main" id="{969D71F1-B936-AF04-AA23-232AE2CA7A26}"/>
              </a:ext>
            </a:extLst>
          </p:cNvPr>
          <p:cNvSpPr>
            <a:spLocks noGrp="1"/>
          </p:cNvSpPr>
          <p:nvPr>
            <p:ph type="sldNum" sz="quarter" idx="11"/>
          </p:nvPr>
        </p:nvSpPr>
        <p:spPr/>
        <p:txBody>
          <a:bodyPr/>
          <a:lstStyle/>
          <a:p>
            <a:fld id="{009375D7-070A-4959-9224-FB5E66F2B1B3}" type="slidenum">
              <a:rPr lang="en-AU" smtClean="0"/>
              <a:pPr/>
              <a:t>80</a:t>
            </a:fld>
            <a:endParaRPr lang="en-AU" dirty="0"/>
          </a:p>
        </p:txBody>
      </p:sp>
      <p:pic>
        <p:nvPicPr>
          <p:cNvPr id="6" name="Picture 5">
            <a:extLst>
              <a:ext uri="{FF2B5EF4-FFF2-40B4-BE49-F238E27FC236}">
                <a16:creationId xmlns:a16="http://schemas.microsoft.com/office/drawing/2014/main" id="{9055744C-CA8A-B0E5-063D-FF826A98C8AA}"/>
              </a:ext>
            </a:extLst>
          </p:cNvPr>
          <p:cNvPicPr>
            <a:picLocks noChangeAspect="1"/>
          </p:cNvPicPr>
          <p:nvPr/>
        </p:nvPicPr>
        <p:blipFill>
          <a:blip r:embed="rId2"/>
          <a:stretch>
            <a:fillRect/>
          </a:stretch>
        </p:blipFill>
        <p:spPr>
          <a:xfrm>
            <a:off x="888600" y="4834935"/>
            <a:ext cx="7233825" cy="513879"/>
          </a:xfrm>
          <a:prstGeom prst="rect">
            <a:avLst/>
          </a:prstGeom>
        </p:spPr>
      </p:pic>
      <p:pic>
        <p:nvPicPr>
          <p:cNvPr id="7" name="Picture 6">
            <a:extLst>
              <a:ext uri="{FF2B5EF4-FFF2-40B4-BE49-F238E27FC236}">
                <a16:creationId xmlns:a16="http://schemas.microsoft.com/office/drawing/2014/main" id="{2297E210-8C1A-77CA-77E2-330343667C1A}"/>
              </a:ext>
            </a:extLst>
          </p:cNvPr>
          <p:cNvPicPr>
            <a:picLocks noChangeAspect="1"/>
          </p:cNvPicPr>
          <p:nvPr/>
        </p:nvPicPr>
        <p:blipFill>
          <a:blip r:embed="rId3"/>
          <a:stretch>
            <a:fillRect/>
          </a:stretch>
        </p:blipFill>
        <p:spPr>
          <a:xfrm>
            <a:off x="6539427" y="2698224"/>
            <a:ext cx="1165918" cy="1231736"/>
          </a:xfrm>
          <a:prstGeom prst="rect">
            <a:avLst/>
          </a:prstGeom>
        </p:spPr>
      </p:pic>
      <p:pic>
        <p:nvPicPr>
          <p:cNvPr id="8" name="Picture 7">
            <a:extLst>
              <a:ext uri="{FF2B5EF4-FFF2-40B4-BE49-F238E27FC236}">
                <a16:creationId xmlns:a16="http://schemas.microsoft.com/office/drawing/2014/main" id="{EBF03241-39BB-A9F7-A09B-52EE512B4101}"/>
              </a:ext>
            </a:extLst>
          </p:cNvPr>
          <p:cNvPicPr>
            <a:picLocks noChangeAspect="1"/>
          </p:cNvPicPr>
          <p:nvPr/>
        </p:nvPicPr>
        <p:blipFill>
          <a:blip r:embed="rId4"/>
          <a:stretch>
            <a:fillRect/>
          </a:stretch>
        </p:blipFill>
        <p:spPr>
          <a:xfrm>
            <a:off x="888600" y="1938018"/>
            <a:ext cx="4827309" cy="2529301"/>
          </a:xfrm>
          <a:prstGeom prst="rect">
            <a:avLst/>
          </a:prstGeom>
        </p:spPr>
      </p:pic>
    </p:spTree>
    <p:extLst>
      <p:ext uri="{BB962C8B-B14F-4D97-AF65-F5344CB8AC3E}">
        <p14:creationId xmlns:p14="http://schemas.microsoft.com/office/powerpoint/2010/main" val="116613259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69639B-B35B-BA8F-93FB-67390B2FE835}"/>
              </a:ext>
            </a:extLst>
          </p:cNvPr>
          <p:cNvSpPr>
            <a:spLocks noGrp="1"/>
          </p:cNvSpPr>
          <p:nvPr>
            <p:ph type="title"/>
          </p:nvPr>
        </p:nvSpPr>
        <p:spPr/>
        <p:txBody>
          <a:bodyPr/>
          <a:lstStyle/>
          <a:p>
            <a:r>
              <a:rPr lang="en-US" dirty="0"/>
              <a:t>Create a node</a:t>
            </a:r>
          </a:p>
        </p:txBody>
      </p:sp>
      <p:sp>
        <p:nvSpPr>
          <p:cNvPr id="4" name="Footer Placeholder 3">
            <a:extLst>
              <a:ext uri="{FF2B5EF4-FFF2-40B4-BE49-F238E27FC236}">
                <a16:creationId xmlns:a16="http://schemas.microsoft.com/office/drawing/2014/main" id="{094E878F-CD98-0C58-6AB9-3AF9D7B70070}"/>
              </a:ext>
            </a:extLst>
          </p:cNvPr>
          <p:cNvSpPr>
            <a:spLocks noGrp="1"/>
          </p:cNvSpPr>
          <p:nvPr>
            <p:ph type="ftr" sz="quarter" idx="10"/>
          </p:nvPr>
        </p:nvSpPr>
        <p:spPr/>
        <p:txBody>
          <a:bodyPr/>
          <a:lstStyle/>
          <a:p>
            <a:r>
              <a:rPr lang="en-AU"/>
              <a:t>22T2</a:t>
            </a:r>
            <a:endParaRPr lang="en-AU" dirty="0"/>
          </a:p>
        </p:txBody>
      </p:sp>
      <p:sp>
        <p:nvSpPr>
          <p:cNvPr id="5" name="Slide Number Placeholder 4">
            <a:extLst>
              <a:ext uri="{FF2B5EF4-FFF2-40B4-BE49-F238E27FC236}">
                <a16:creationId xmlns:a16="http://schemas.microsoft.com/office/drawing/2014/main" id="{B1BDFA34-8F56-35AD-06D3-432CFA7780D5}"/>
              </a:ext>
            </a:extLst>
          </p:cNvPr>
          <p:cNvSpPr>
            <a:spLocks noGrp="1"/>
          </p:cNvSpPr>
          <p:nvPr>
            <p:ph type="sldNum" sz="quarter" idx="11"/>
          </p:nvPr>
        </p:nvSpPr>
        <p:spPr/>
        <p:txBody>
          <a:bodyPr/>
          <a:lstStyle/>
          <a:p>
            <a:fld id="{009375D7-070A-4959-9224-FB5E66F2B1B3}" type="slidenum">
              <a:rPr lang="en-AU" smtClean="0"/>
              <a:pPr/>
              <a:t>81</a:t>
            </a:fld>
            <a:endParaRPr lang="en-AU" dirty="0"/>
          </a:p>
        </p:txBody>
      </p:sp>
      <p:pic>
        <p:nvPicPr>
          <p:cNvPr id="6" name="Picture 5">
            <a:extLst>
              <a:ext uri="{FF2B5EF4-FFF2-40B4-BE49-F238E27FC236}">
                <a16:creationId xmlns:a16="http://schemas.microsoft.com/office/drawing/2014/main" id="{2638D86D-45CA-2C47-D34A-F2D4AA29847F}"/>
              </a:ext>
            </a:extLst>
          </p:cNvPr>
          <p:cNvPicPr>
            <a:picLocks noChangeAspect="1"/>
          </p:cNvPicPr>
          <p:nvPr/>
        </p:nvPicPr>
        <p:blipFill>
          <a:blip r:embed="rId2"/>
          <a:stretch>
            <a:fillRect/>
          </a:stretch>
        </p:blipFill>
        <p:spPr>
          <a:xfrm>
            <a:off x="1323146" y="5330409"/>
            <a:ext cx="4968124" cy="713507"/>
          </a:xfrm>
          <a:prstGeom prst="rect">
            <a:avLst/>
          </a:prstGeom>
        </p:spPr>
      </p:pic>
      <p:pic>
        <p:nvPicPr>
          <p:cNvPr id="7" name="Picture 6">
            <a:extLst>
              <a:ext uri="{FF2B5EF4-FFF2-40B4-BE49-F238E27FC236}">
                <a16:creationId xmlns:a16="http://schemas.microsoft.com/office/drawing/2014/main" id="{C50BA095-9ACD-8890-A093-216ADD21EBAC}"/>
              </a:ext>
            </a:extLst>
          </p:cNvPr>
          <p:cNvPicPr>
            <a:picLocks noChangeAspect="1"/>
          </p:cNvPicPr>
          <p:nvPr/>
        </p:nvPicPr>
        <p:blipFill>
          <a:blip r:embed="rId3"/>
          <a:stretch>
            <a:fillRect/>
          </a:stretch>
        </p:blipFill>
        <p:spPr>
          <a:xfrm>
            <a:off x="7592675" y="2780067"/>
            <a:ext cx="1744133" cy="1456267"/>
          </a:xfrm>
          <a:prstGeom prst="rect">
            <a:avLst/>
          </a:prstGeom>
        </p:spPr>
      </p:pic>
      <p:pic>
        <p:nvPicPr>
          <p:cNvPr id="8" name="Picture 7">
            <a:extLst>
              <a:ext uri="{FF2B5EF4-FFF2-40B4-BE49-F238E27FC236}">
                <a16:creationId xmlns:a16="http://schemas.microsoft.com/office/drawing/2014/main" id="{B883C26A-9B58-2A58-7BA8-2D523777D7F6}"/>
              </a:ext>
            </a:extLst>
          </p:cNvPr>
          <p:cNvPicPr>
            <a:picLocks noChangeAspect="1"/>
          </p:cNvPicPr>
          <p:nvPr/>
        </p:nvPicPr>
        <p:blipFill>
          <a:blip r:embed="rId4"/>
          <a:stretch>
            <a:fillRect/>
          </a:stretch>
        </p:blipFill>
        <p:spPr>
          <a:xfrm>
            <a:off x="802588" y="1742799"/>
            <a:ext cx="6436412" cy="3372401"/>
          </a:xfrm>
          <a:prstGeom prst="rect">
            <a:avLst/>
          </a:prstGeom>
        </p:spPr>
      </p:pic>
    </p:spTree>
    <p:extLst>
      <p:ext uri="{BB962C8B-B14F-4D97-AF65-F5344CB8AC3E}">
        <p14:creationId xmlns:p14="http://schemas.microsoft.com/office/powerpoint/2010/main" val="202805108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53F95D-275C-F176-5362-04B9C7356B29}"/>
              </a:ext>
            </a:extLst>
          </p:cNvPr>
          <p:cNvSpPr>
            <a:spLocks noGrp="1"/>
          </p:cNvSpPr>
          <p:nvPr>
            <p:ph type="title"/>
          </p:nvPr>
        </p:nvSpPr>
        <p:spPr/>
        <p:txBody>
          <a:bodyPr/>
          <a:lstStyle/>
          <a:p>
            <a:r>
              <a:rPr lang="en-US" dirty="0"/>
              <a:t>Create a relationship</a:t>
            </a:r>
          </a:p>
        </p:txBody>
      </p:sp>
      <p:sp>
        <p:nvSpPr>
          <p:cNvPr id="4" name="Footer Placeholder 3">
            <a:extLst>
              <a:ext uri="{FF2B5EF4-FFF2-40B4-BE49-F238E27FC236}">
                <a16:creationId xmlns:a16="http://schemas.microsoft.com/office/drawing/2014/main" id="{4C7CF340-93F6-7D84-5BF2-0041E7ECC1AC}"/>
              </a:ext>
            </a:extLst>
          </p:cNvPr>
          <p:cNvSpPr>
            <a:spLocks noGrp="1"/>
          </p:cNvSpPr>
          <p:nvPr>
            <p:ph type="ftr" sz="quarter" idx="10"/>
          </p:nvPr>
        </p:nvSpPr>
        <p:spPr/>
        <p:txBody>
          <a:bodyPr/>
          <a:lstStyle/>
          <a:p>
            <a:r>
              <a:rPr lang="en-AU"/>
              <a:t>22T2</a:t>
            </a:r>
            <a:endParaRPr lang="en-AU" dirty="0"/>
          </a:p>
        </p:txBody>
      </p:sp>
      <p:sp>
        <p:nvSpPr>
          <p:cNvPr id="5" name="Slide Number Placeholder 4">
            <a:extLst>
              <a:ext uri="{FF2B5EF4-FFF2-40B4-BE49-F238E27FC236}">
                <a16:creationId xmlns:a16="http://schemas.microsoft.com/office/drawing/2014/main" id="{B434EAEF-286A-4487-4F5D-0549DE413899}"/>
              </a:ext>
            </a:extLst>
          </p:cNvPr>
          <p:cNvSpPr>
            <a:spLocks noGrp="1"/>
          </p:cNvSpPr>
          <p:nvPr>
            <p:ph type="sldNum" sz="quarter" idx="11"/>
          </p:nvPr>
        </p:nvSpPr>
        <p:spPr/>
        <p:txBody>
          <a:bodyPr/>
          <a:lstStyle/>
          <a:p>
            <a:fld id="{009375D7-070A-4959-9224-FB5E66F2B1B3}" type="slidenum">
              <a:rPr lang="en-AU" smtClean="0"/>
              <a:pPr/>
              <a:t>82</a:t>
            </a:fld>
            <a:endParaRPr lang="en-AU" dirty="0"/>
          </a:p>
        </p:txBody>
      </p:sp>
      <p:pic>
        <p:nvPicPr>
          <p:cNvPr id="6" name="Picture 5">
            <a:extLst>
              <a:ext uri="{FF2B5EF4-FFF2-40B4-BE49-F238E27FC236}">
                <a16:creationId xmlns:a16="http://schemas.microsoft.com/office/drawing/2014/main" id="{0723F6ED-D837-BCA6-56B7-532E785453DB}"/>
              </a:ext>
            </a:extLst>
          </p:cNvPr>
          <p:cNvPicPr>
            <a:picLocks noChangeAspect="1"/>
          </p:cNvPicPr>
          <p:nvPr/>
        </p:nvPicPr>
        <p:blipFill>
          <a:blip r:embed="rId2"/>
          <a:stretch>
            <a:fillRect/>
          </a:stretch>
        </p:blipFill>
        <p:spPr>
          <a:xfrm>
            <a:off x="910708" y="5182333"/>
            <a:ext cx="6205329" cy="867968"/>
          </a:xfrm>
          <a:prstGeom prst="rect">
            <a:avLst/>
          </a:prstGeom>
        </p:spPr>
      </p:pic>
      <p:pic>
        <p:nvPicPr>
          <p:cNvPr id="7" name="Picture 6">
            <a:extLst>
              <a:ext uri="{FF2B5EF4-FFF2-40B4-BE49-F238E27FC236}">
                <a16:creationId xmlns:a16="http://schemas.microsoft.com/office/drawing/2014/main" id="{0F7FCE5A-AF11-0D05-C175-DEC47A02B19A}"/>
              </a:ext>
            </a:extLst>
          </p:cNvPr>
          <p:cNvPicPr>
            <a:picLocks noChangeAspect="1"/>
          </p:cNvPicPr>
          <p:nvPr/>
        </p:nvPicPr>
        <p:blipFill>
          <a:blip r:embed="rId3"/>
          <a:stretch>
            <a:fillRect/>
          </a:stretch>
        </p:blipFill>
        <p:spPr>
          <a:xfrm>
            <a:off x="7467600" y="1872000"/>
            <a:ext cx="2758685" cy="2758685"/>
          </a:xfrm>
          <a:prstGeom prst="rect">
            <a:avLst/>
          </a:prstGeom>
        </p:spPr>
      </p:pic>
      <p:pic>
        <p:nvPicPr>
          <p:cNvPr id="8" name="Picture 7">
            <a:extLst>
              <a:ext uri="{FF2B5EF4-FFF2-40B4-BE49-F238E27FC236}">
                <a16:creationId xmlns:a16="http://schemas.microsoft.com/office/drawing/2014/main" id="{9574EC14-3271-4D6D-A93F-2165BD2EE552}"/>
              </a:ext>
            </a:extLst>
          </p:cNvPr>
          <p:cNvPicPr>
            <a:picLocks noChangeAspect="1"/>
          </p:cNvPicPr>
          <p:nvPr/>
        </p:nvPicPr>
        <p:blipFill>
          <a:blip r:embed="rId4"/>
          <a:stretch>
            <a:fillRect/>
          </a:stretch>
        </p:blipFill>
        <p:spPr>
          <a:xfrm>
            <a:off x="910708" y="1503883"/>
            <a:ext cx="6436412" cy="3372401"/>
          </a:xfrm>
          <a:prstGeom prst="rect">
            <a:avLst/>
          </a:prstGeom>
        </p:spPr>
      </p:pic>
    </p:spTree>
    <p:extLst>
      <p:ext uri="{BB962C8B-B14F-4D97-AF65-F5344CB8AC3E}">
        <p14:creationId xmlns:p14="http://schemas.microsoft.com/office/powerpoint/2010/main" val="261716729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EC4166-84C1-8BD4-6036-D865620CE69F}"/>
              </a:ext>
            </a:extLst>
          </p:cNvPr>
          <p:cNvSpPr>
            <a:spLocks noGrp="1"/>
          </p:cNvSpPr>
          <p:nvPr>
            <p:ph type="title"/>
          </p:nvPr>
        </p:nvSpPr>
        <p:spPr/>
        <p:txBody>
          <a:bodyPr/>
          <a:lstStyle/>
          <a:p>
            <a:r>
              <a:rPr lang="en-US" dirty="0"/>
              <a:t>Other operations</a:t>
            </a:r>
          </a:p>
        </p:txBody>
      </p:sp>
      <p:sp>
        <p:nvSpPr>
          <p:cNvPr id="3" name="Content Placeholder 2">
            <a:extLst>
              <a:ext uri="{FF2B5EF4-FFF2-40B4-BE49-F238E27FC236}">
                <a16:creationId xmlns:a16="http://schemas.microsoft.com/office/drawing/2014/main" id="{DC660641-2B76-BBB0-9558-77F0401991C7}"/>
              </a:ext>
            </a:extLst>
          </p:cNvPr>
          <p:cNvSpPr>
            <a:spLocks noGrp="1"/>
          </p:cNvSpPr>
          <p:nvPr>
            <p:ph idx="1"/>
          </p:nvPr>
        </p:nvSpPr>
        <p:spPr/>
        <p:txBody>
          <a:bodyPr>
            <a:normAutofit/>
          </a:bodyPr>
          <a:lstStyle/>
          <a:p>
            <a:r>
              <a:rPr lang="en-US" sz="2400" dirty="0"/>
              <a:t>Create/modify/delete nodes/edges/properties</a:t>
            </a:r>
          </a:p>
          <a:p>
            <a:r>
              <a:rPr lang="en-US" sz="2400" dirty="0"/>
              <a:t>Merge nodes</a:t>
            </a:r>
          </a:p>
          <a:p>
            <a:r>
              <a:rPr lang="en-US" sz="2400" dirty="0"/>
              <a:t>Selection</a:t>
            </a:r>
          </a:p>
          <a:p>
            <a:r>
              <a:rPr lang="en-US" sz="2400" dirty="0"/>
              <a:t>. . .</a:t>
            </a:r>
          </a:p>
        </p:txBody>
      </p:sp>
      <p:sp>
        <p:nvSpPr>
          <p:cNvPr id="4" name="Footer Placeholder 3">
            <a:extLst>
              <a:ext uri="{FF2B5EF4-FFF2-40B4-BE49-F238E27FC236}">
                <a16:creationId xmlns:a16="http://schemas.microsoft.com/office/drawing/2014/main" id="{5D6A619E-4283-6FC7-F46C-3DCCE93AF263}"/>
              </a:ext>
            </a:extLst>
          </p:cNvPr>
          <p:cNvSpPr>
            <a:spLocks noGrp="1"/>
          </p:cNvSpPr>
          <p:nvPr>
            <p:ph type="ftr" sz="quarter" idx="10"/>
          </p:nvPr>
        </p:nvSpPr>
        <p:spPr/>
        <p:txBody>
          <a:bodyPr/>
          <a:lstStyle/>
          <a:p>
            <a:r>
              <a:rPr lang="en-AU"/>
              <a:t>22T2</a:t>
            </a:r>
            <a:endParaRPr lang="en-AU" dirty="0"/>
          </a:p>
        </p:txBody>
      </p:sp>
      <p:sp>
        <p:nvSpPr>
          <p:cNvPr id="5" name="Slide Number Placeholder 4">
            <a:extLst>
              <a:ext uri="{FF2B5EF4-FFF2-40B4-BE49-F238E27FC236}">
                <a16:creationId xmlns:a16="http://schemas.microsoft.com/office/drawing/2014/main" id="{6C7603F9-F502-B1BB-3096-9622FBBCFEDA}"/>
              </a:ext>
            </a:extLst>
          </p:cNvPr>
          <p:cNvSpPr>
            <a:spLocks noGrp="1"/>
          </p:cNvSpPr>
          <p:nvPr>
            <p:ph type="sldNum" sz="quarter" idx="11"/>
          </p:nvPr>
        </p:nvSpPr>
        <p:spPr/>
        <p:txBody>
          <a:bodyPr/>
          <a:lstStyle/>
          <a:p>
            <a:fld id="{009375D7-070A-4959-9224-FB5E66F2B1B3}" type="slidenum">
              <a:rPr lang="en-AU" smtClean="0"/>
              <a:pPr/>
              <a:t>83</a:t>
            </a:fld>
            <a:endParaRPr lang="en-AU" dirty="0"/>
          </a:p>
        </p:txBody>
      </p:sp>
    </p:spTree>
    <p:extLst>
      <p:ext uri="{BB962C8B-B14F-4D97-AF65-F5344CB8AC3E}">
        <p14:creationId xmlns:p14="http://schemas.microsoft.com/office/powerpoint/2010/main" val="251268005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6090B4-1317-5066-E8AA-EC30DC879517}"/>
              </a:ext>
            </a:extLst>
          </p:cNvPr>
          <p:cNvSpPr>
            <a:spLocks noGrp="1"/>
          </p:cNvSpPr>
          <p:nvPr>
            <p:ph type="title"/>
          </p:nvPr>
        </p:nvSpPr>
        <p:spPr/>
        <p:txBody>
          <a:bodyPr/>
          <a:lstStyle/>
          <a:p>
            <a:r>
              <a:rPr lang="en-US" dirty="0"/>
              <a:t>Some Complex Patterns</a:t>
            </a:r>
          </a:p>
        </p:txBody>
      </p:sp>
      <p:sp>
        <p:nvSpPr>
          <p:cNvPr id="4" name="Footer Placeholder 3">
            <a:extLst>
              <a:ext uri="{FF2B5EF4-FFF2-40B4-BE49-F238E27FC236}">
                <a16:creationId xmlns:a16="http://schemas.microsoft.com/office/drawing/2014/main" id="{C50A2565-1632-7068-989F-0A130F2B1F0D}"/>
              </a:ext>
            </a:extLst>
          </p:cNvPr>
          <p:cNvSpPr>
            <a:spLocks noGrp="1"/>
          </p:cNvSpPr>
          <p:nvPr>
            <p:ph type="ftr" sz="quarter" idx="11"/>
          </p:nvPr>
        </p:nvSpPr>
        <p:spPr/>
        <p:txBody>
          <a:bodyPr/>
          <a:lstStyle/>
          <a:p>
            <a:r>
              <a:rPr lang="en-AU"/>
              <a:t>22T2</a:t>
            </a:r>
            <a:endParaRPr lang="en-AU" dirty="0"/>
          </a:p>
        </p:txBody>
      </p:sp>
      <p:sp>
        <p:nvSpPr>
          <p:cNvPr id="5" name="Slide Number Placeholder 4">
            <a:extLst>
              <a:ext uri="{FF2B5EF4-FFF2-40B4-BE49-F238E27FC236}">
                <a16:creationId xmlns:a16="http://schemas.microsoft.com/office/drawing/2014/main" id="{A9C87B32-324D-A3E3-E182-DB2D982574EA}"/>
              </a:ext>
            </a:extLst>
          </p:cNvPr>
          <p:cNvSpPr>
            <a:spLocks noGrp="1"/>
          </p:cNvSpPr>
          <p:nvPr>
            <p:ph type="sldNum" sz="quarter" idx="12"/>
          </p:nvPr>
        </p:nvSpPr>
        <p:spPr/>
        <p:txBody>
          <a:bodyPr/>
          <a:lstStyle/>
          <a:p>
            <a:fld id="{009375D7-070A-4959-9224-FB5E66F2B1B3}" type="slidenum">
              <a:rPr lang="en-AU" smtClean="0"/>
              <a:pPr/>
              <a:t>84</a:t>
            </a:fld>
            <a:endParaRPr lang="en-AU" dirty="0"/>
          </a:p>
        </p:txBody>
      </p:sp>
      <p:pic>
        <p:nvPicPr>
          <p:cNvPr id="9" name="Picture 8">
            <a:extLst>
              <a:ext uri="{FF2B5EF4-FFF2-40B4-BE49-F238E27FC236}">
                <a16:creationId xmlns:a16="http://schemas.microsoft.com/office/drawing/2014/main" id="{91A9B271-7C72-431B-7EBC-66EC25AF0365}"/>
              </a:ext>
            </a:extLst>
          </p:cNvPr>
          <p:cNvPicPr>
            <a:picLocks noChangeAspect="1"/>
          </p:cNvPicPr>
          <p:nvPr/>
        </p:nvPicPr>
        <p:blipFill>
          <a:blip r:embed="rId2"/>
          <a:stretch>
            <a:fillRect/>
          </a:stretch>
        </p:blipFill>
        <p:spPr>
          <a:xfrm>
            <a:off x="915288" y="2073823"/>
            <a:ext cx="4284325" cy="3090435"/>
          </a:xfrm>
          <a:prstGeom prst="rect">
            <a:avLst/>
          </a:prstGeom>
        </p:spPr>
      </p:pic>
      <p:grpSp>
        <p:nvGrpSpPr>
          <p:cNvPr id="10" name="Group 9">
            <a:extLst>
              <a:ext uri="{FF2B5EF4-FFF2-40B4-BE49-F238E27FC236}">
                <a16:creationId xmlns:a16="http://schemas.microsoft.com/office/drawing/2014/main" id="{1E6935B1-8619-6259-456B-8CDBEFF56831}"/>
              </a:ext>
            </a:extLst>
          </p:cNvPr>
          <p:cNvGrpSpPr/>
          <p:nvPr/>
        </p:nvGrpSpPr>
        <p:grpSpPr>
          <a:xfrm>
            <a:off x="5528701" y="2882780"/>
            <a:ext cx="5556975" cy="1684028"/>
            <a:chOff x="3690945" y="3097268"/>
            <a:chExt cx="5556975" cy="1684028"/>
          </a:xfrm>
        </p:grpSpPr>
        <p:pic>
          <p:nvPicPr>
            <p:cNvPr id="11" name="Picture 10">
              <a:extLst>
                <a:ext uri="{FF2B5EF4-FFF2-40B4-BE49-F238E27FC236}">
                  <a16:creationId xmlns:a16="http://schemas.microsoft.com/office/drawing/2014/main" id="{F01CC69A-5233-51C7-4174-3022A3B045F8}"/>
                </a:ext>
              </a:extLst>
            </p:cNvPr>
            <p:cNvPicPr>
              <a:picLocks noChangeAspect="1"/>
            </p:cNvPicPr>
            <p:nvPr/>
          </p:nvPicPr>
          <p:blipFill>
            <a:blip r:embed="rId3"/>
            <a:stretch>
              <a:fillRect/>
            </a:stretch>
          </p:blipFill>
          <p:spPr>
            <a:xfrm>
              <a:off x="3690945" y="3097268"/>
              <a:ext cx="5174707" cy="1684028"/>
            </a:xfrm>
            <a:prstGeom prst="rect">
              <a:avLst/>
            </a:prstGeom>
          </p:spPr>
        </p:pic>
        <p:pic>
          <p:nvPicPr>
            <p:cNvPr id="12" name="Picture 11">
              <a:extLst>
                <a:ext uri="{FF2B5EF4-FFF2-40B4-BE49-F238E27FC236}">
                  <a16:creationId xmlns:a16="http://schemas.microsoft.com/office/drawing/2014/main" id="{66804B1A-F12D-1121-989A-55A48F2A8B9A}"/>
                </a:ext>
              </a:extLst>
            </p:cNvPr>
            <p:cNvPicPr>
              <a:picLocks noChangeAspect="1"/>
            </p:cNvPicPr>
            <p:nvPr/>
          </p:nvPicPr>
          <p:blipFill>
            <a:blip r:embed="rId4"/>
            <a:stretch>
              <a:fillRect/>
            </a:stretch>
          </p:blipFill>
          <p:spPr>
            <a:xfrm>
              <a:off x="8793503" y="3097268"/>
              <a:ext cx="454417" cy="199306"/>
            </a:xfrm>
            <a:prstGeom prst="rect">
              <a:avLst/>
            </a:prstGeom>
          </p:spPr>
        </p:pic>
      </p:grpSp>
    </p:spTree>
    <p:extLst>
      <p:ext uri="{BB962C8B-B14F-4D97-AF65-F5344CB8AC3E}">
        <p14:creationId xmlns:p14="http://schemas.microsoft.com/office/powerpoint/2010/main" val="353678644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6090B4-1317-5066-E8AA-EC30DC879517}"/>
              </a:ext>
            </a:extLst>
          </p:cNvPr>
          <p:cNvSpPr>
            <a:spLocks noGrp="1"/>
          </p:cNvSpPr>
          <p:nvPr>
            <p:ph type="title"/>
          </p:nvPr>
        </p:nvSpPr>
        <p:spPr/>
        <p:txBody>
          <a:bodyPr/>
          <a:lstStyle/>
          <a:p>
            <a:r>
              <a:rPr lang="en-US" dirty="0"/>
              <a:t>Some Complex Patterns (Cont.)</a:t>
            </a:r>
          </a:p>
        </p:txBody>
      </p:sp>
      <p:sp>
        <p:nvSpPr>
          <p:cNvPr id="4" name="Footer Placeholder 3">
            <a:extLst>
              <a:ext uri="{FF2B5EF4-FFF2-40B4-BE49-F238E27FC236}">
                <a16:creationId xmlns:a16="http://schemas.microsoft.com/office/drawing/2014/main" id="{C50A2565-1632-7068-989F-0A130F2B1F0D}"/>
              </a:ext>
            </a:extLst>
          </p:cNvPr>
          <p:cNvSpPr>
            <a:spLocks noGrp="1"/>
          </p:cNvSpPr>
          <p:nvPr>
            <p:ph type="ftr" sz="quarter" idx="11"/>
          </p:nvPr>
        </p:nvSpPr>
        <p:spPr/>
        <p:txBody>
          <a:bodyPr/>
          <a:lstStyle/>
          <a:p>
            <a:r>
              <a:rPr lang="en-AU"/>
              <a:t>22T2</a:t>
            </a:r>
            <a:endParaRPr lang="en-AU" dirty="0"/>
          </a:p>
        </p:txBody>
      </p:sp>
      <p:sp>
        <p:nvSpPr>
          <p:cNvPr id="5" name="Slide Number Placeholder 4">
            <a:extLst>
              <a:ext uri="{FF2B5EF4-FFF2-40B4-BE49-F238E27FC236}">
                <a16:creationId xmlns:a16="http://schemas.microsoft.com/office/drawing/2014/main" id="{A9C87B32-324D-A3E3-E182-DB2D982574EA}"/>
              </a:ext>
            </a:extLst>
          </p:cNvPr>
          <p:cNvSpPr>
            <a:spLocks noGrp="1"/>
          </p:cNvSpPr>
          <p:nvPr>
            <p:ph type="sldNum" sz="quarter" idx="12"/>
          </p:nvPr>
        </p:nvSpPr>
        <p:spPr/>
        <p:txBody>
          <a:bodyPr/>
          <a:lstStyle/>
          <a:p>
            <a:fld id="{009375D7-070A-4959-9224-FB5E66F2B1B3}" type="slidenum">
              <a:rPr lang="en-AU" smtClean="0"/>
              <a:pPr/>
              <a:t>85</a:t>
            </a:fld>
            <a:endParaRPr lang="en-AU" dirty="0"/>
          </a:p>
        </p:txBody>
      </p:sp>
      <p:pic>
        <p:nvPicPr>
          <p:cNvPr id="6" name="Picture 5">
            <a:extLst>
              <a:ext uri="{FF2B5EF4-FFF2-40B4-BE49-F238E27FC236}">
                <a16:creationId xmlns:a16="http://schemas.microsoft.com/office/drawing/2014/main" id="{20D3B9F2-85C8-613C-B0FB-52C6012CA732}"/>
              </a:ext>
            </a:extLst>
          </p:cNvPr>
          <p:cNvPicPr>
            <a:picLocks noChangeAspect="1"/>
          </p:cNvPicPr>
          <p:nvPr/>
        </p:nvPicPr>
        <p:blipFill>
          <a:blip r:embed="rId2"/>
          <a:stretch>
            <a:fillRect/>
          </a:stretch>
        </p:blipFill>
        <p:spPr>
          <a:xfrm>
            <a:off x="1313853" y="1591423"/>
            <a:ext cx="4284325" cy="3090435"/>
          </a:xfrm>
          <a:prstGeom prst="rect">
            <a:avLst/>
          </a:prstGeom>
        </p:spPr>
      </p:pic>
      <p:pic>
        <p:nvPicPr>
          <p:cNvPr id="7" name="Picture 6">
            <a:extLst>
              <a:ext uri="{FF2B5EF4-FFF2-40B4-BE49-F238E27FC236}">
                <a16:creationId xmlns:a16="http://schemas.microsoft.com/office/drawing/2014/main" id="{C54B6E9F-8704-E5F7-2971-D076DD9EFFF8}"/>
              </a:ext>
            </a:extLst>
          </p:cNvPr>
          <p:cNvPicPr>
            <a:picLocks noChangeAspect="1"/>
          </p:cNvPicPr>
          <p:nvPr/>
        </p:nvPicPr>
        <p:blipFill>
          <a:blip r:embed="rId3"/>
          <a:stretch>
            <a:fillRect/>
          </a:stretch>
        </p:blipFill>
        <p:spPr>
          <a:xfrm>
            <a:off x="7239000" y="2467143"/>
            <a:ext cx="1015044" cy="1338994"/>
          </a:xfrm>
          <a:prstGeom prst="rect">
            <a:avLst/>
          </a:prstGeom>
        </p:spPr>
      </p:pic>
      <p:sp>
        <p:nvSpPr>
          <p:cNvPr id="8" name="Rectangle 7">
            <a:extLst>
              <a:ext uri="{FF2B5EF4-FFF2-40B4-BE49-F238E27FC236}">
                <a16:creationId xmlns:a16="http://schemas.microsoft.com/office/drawing/2014/main" id="{318133FD-F65C-4342-3B0E-2A29B19243E6}"/>
              </a:ext>
            </a:extLst>
          </p:cNvPr>
          <p:cNvSpPr/>
          <p:nvPr/>
        </p:nvSpPr>
        <p:spPr>
          <a:xfrm>
            <a:off x="1241400" y="4989804"/>
            <a:ext cx="8713556" cy="738664"/>
          </a:xfrm>
          <a:prstGeom prst="rect">
            <a:avLst/>
          </a:prstGeom>
        </p:spPr>
        <p:txBody>
          <a:bodyPr wrap="square">
            <a:spAutoFit/>
          </a:bodyPr>
          <a:lstStyle/>
          <a:p>
            <a:r>
              <a:rPr lang="en-US" sz="1400" dirty="0">
                <a:solidFill>
                  <a:srgbClr val="75787B"/>
                </a:solidFill>
              </a:rPr>
              <a:t>//Find who likes graphs besides Jennifer</a:t>
            </a:r>
            <a:r>
              <a:rPr lang="en-US" sz="1400" dirty="0"/>
              <a:t> </a:t>
            </a:r>
          </a:p>
          <a:p>
            <a:r>
              <a:rPr lang="en-US" sz="1400" dirty="0">
                <a:solidFill>
                  <a:srgbClr val="1D75B3"/>
                </a:solidFill>
              </a:rPr>
              <a:t>MATCH</a:t>
            </a:r>
            <a:r>
              <a:rPr lang="en-US" sz="1400" dirty="0"/>
              <a:t> </a:t>
            </a:r>
            <a:r>
              <a:rPr lang="en-US" sz="1400" dirty="0">
                <a:solidFill>
                  <a:srgbClr val="9C3328"/>
                </a:solidFill>
              </a:rPr>
              <a:t>(</a:t>
            </a:r>
            <a:r>
              <a:rPr lang="en-US" sz="1400" dirty="0" err="1">
                <a:solidFill>
                  <a:srgbClr val="75438A"/>
                </a:solidFill>
              </a:rPr>
              <a:t>j:Person</a:t>
            </a:r>
            <a:r>
              <a:rPr lang="en-US" sz="1400" dirty="0"/>
              <a:t> </a:t>
            </a:r>
            <a:r>
              <a:rPr lang="en-US" sz="1400" dirty="0">
                <a:solidFill>
                  <a:srgbClr val="9C3328"/>
                </a:solidFill>
              </a:rPr>
              <a:t>{</a:t>
            </a:r>
            <a:r>
              <a:rPr lang="en-US" sz="1400" dirty="0">
                <a:solidFill>
                  <a:srgbClr val="75438A"/>
                </a:solidFill>
              </a:rPr>
              <a:t>name:</a:t>
            </a:r>
            <a:r>
              <a:rPr lang="en-US" sz="1400" dirty="0"/>
              <a:t> </a:t>
            </a:r>
            <a:r>
              <a:rPr lang="en-US" sz="1400" dirty="0">
                <a:solidFill>
                  <a:srgbClr val="B35E14"/>
                </a:solidFill>
              </a:rPr>
              <a:t>'Jennifer'</a:t>
            </a:r>
            <a:r>
              <a:rPr lang="en-US" sz="1400" dirty="0">
                <a:solidFill>
                  <a:srgbClr val="9C3328"/>
                </a:solidFill>
              </a:rPr>
              <a:t>})</a:t>
            </a:r>
            <a:r>
              <a:rPr lang="en-US" sz="1400" dirty="0"/>
              <a:t>-</a:t>
            </a:r>
            <a:r>
              <a:rPr lang="en-US" sz="1400" dirty="0">
                <a:solidFill>
                  <a:srgbClr val="9C3328"/>
                </a:solidFill>
              </a:rPr>
              <a:t>[</a:t>
            </a:r>
            <a:r>
              <a:rPr lang="en-US" sz="1400" dirty="0" err="1">
                <a:solidFill>
                  <a:srgbClr val="75438A"/>
                </a:solidFill>
              </a:rPr>
              <a:t>r:LIKES</a:t>
            </a:r>
            <a:r>
              <a:rPr lang="en-US" sz="1400" dirty="0">
                <a:solidFill>
                  <a:srgbClr val="9C3328"/>
                </a:solidFill>
              </a:rPr>
              <a:t>]</a:t>
            </a:r>
            <a:r>
              <a:rPr lang="en-US" sz="1400" dirty="0"/>
              <a:t>-</a:t>
            </a:r>
            <a:r>
              <a:rPr lang="en-US" sz="1400" dirty="0">
                <a:solidFill>
                  <a:srgbClr val="9C3328"/>
                </a:solidFill>
              </a:rPr>
              <a:t>(</a:t>
            </a:r>
            <a:r>
              <a:rPr lang="en-US" sz="1400" dirty="0" err="1">
                <a:solidFill>
                  <a:srgbClr val="75438A"/>
                </a:solidFill>
              </a:rPr>
              <a:t>graph:Technology</a:t>
            </a:r>
            <a:r>
              <a:rPr lang="en-US" sz="1400" dirty="0"/>
              <a:t> </a:t>
            </a:r>
            <a:r>
              <a:rPr lang="en-US" sz="1400" dirty="0">
                <a:solidFill>
                  <a:srgbClr val="9C3328"/>
                </a:solidFill>
              </a:rPr>
              <a:t>{</a:t>
            </a:r>
            <a:r>
              <a:rPr lang="en-US" sz="1400" dirty="0">
                <a:solidFill>
                  <a:srgbClr val="75438A"/>
                </a:solidFill>
              </a:rPr>
              <a:t>type:</a:t>
            </a:r>
            <a:r>
              <a:rPr lang="en-US" sz="1400" dirty="0"/>
              <a:t> </a:t>
            </a:r>
            <a:r>
              <a:rPr lang="en-US" sz="1400" dirty="0">
                <a:solidFill>
                  <a:srgbClr val="B35E14"/>
                </a:solidFill>
              </a:rPr>
              <a:t>'Graphs'</a:t>
            </a:r>
            <a:r>
              <a:rPr lang="en-US" sz="1400" dirty="0">
                <a:solidFill>
                  <a:srgbClr val="9C3328"/>
                </a:solidFill>
              </a:rPr>
              <a:t>})</a:t>
            </a:r>
            <a:r>
              <a:rPr lang="en-US" sz="1400" dirty="0"/>
              <a:t>-</a:t>
            </a:r>
            <a:r>
              <a:rPr lang="en-US" sz="1400" dirty="0">
                <a:solidFill>
                  <a:srgbClr val="9C3328"/>
                </a:solidFill>
              </a:rPr>
              <a:t>[</a:t>
            </a:r>
            <a:r>
              <a:rPr lang="en-US" sz="1400" dirty="0">
                <a:solidFill>
                  <a:srgbClr val="75438A"/>
                </a:solidFill>
              </a:rPr>
              <a:t>r2:LIKES</a:t>
            </a:r>
            <a:r>
              <a:rPr lang="en-US" sz="1400" dirty="0">
                <a:solidFill>
                  <a:srgbClr val="9C3328"/>
                </a:solidFill>
              </a:rPr>
              <a:t>]</a:t>
            </a:r>
            <a:r>
              <a:rPr lang="en-US" sz="1400" dirty="0"/>
              <a:t>-</a:t>
            </a:r>
            <a:r>
              <a:rPr lang="en-US" sz="1400" dirty="0">
                <a:solidFill>
                  <a:srgbClr val="9C3328"/>
                </a:solidFill>
              </a:rPr>
              <a:t>(</a:t>
            </a:r>
            <a:r>
              <a:rPr lang="en-US" sz="1400" dirty="0" err="1">
                <a:solidFill>
                  <a:srgbClr val="75438A"/>
                </a:solidFill>
              </a:rPr>
              <a:t>p:Person</a:t>
            </a:r>
            <a:r>
              <a:rPr lang="en-US" sz="1400" dirty="0">
                <a:solidFill>
                  <a:srgbClr val="9C3328"/>
                </a:solidFill>
              </a:rPr>
              <a:t>)</a:t>
            </a:r>
            <a:r>
              <a:rPr lang="en-US" sz="1400" dirty="0"/>
              <a:t> </a:t>
            </a:r>
          </a:p>
          <a:p>
            <a:r>
              <a:rPr lang="en-US" sz="1400" dirty="0">
                <a:solidFill>
                  <a:srgbClr val="1D75B3"/>
                </a:solidFill>
              </a:rPr>
              <a:t>RETURN</a:t>
            </a:r>
            <a:r>
              <a:rPr lang="en-US" sz="1400" dirty="0"/>
              <a:t> </a:t>
            </a:r>
            <a:r>
              <a:rPr lang="en-US" sz="1400" dirty="0" err="1">
                <a:solidFill>
                  <a:srgbClr val="047D65"/>
                </a:solidFill>
              </a:rPr>
              <a:t>p</a:t>
            </a:r>
            <a:r>
              <a:rPr lang="en-US" sz="1400" dirty="0" err="1">
                <a:solidFill>
                  <a:srgbClr val="9C3328"/>
                </a:solidFill>
              </a:rPr>
              <a:t>.</a:t>
            </a:r>
            <a:r>
              <a:rPr lang="en-US" sz="1400" dirty="0" err="1">
                <a:solidFill>
                  <a:srgbClr val="047D65"/>
                </a:solidFill>
              </a:rPr>
              <a:t>name</a:t>
            </a:r>
            <a:endParaRPr lang="en-US" sz="1400" dirty="0"/>
          </a:p>
        </p:txBody>
      </p:sp>
    </p:spTree>
    <p:extLst>
      <p:ext uri="{BB962C8B-B14F-4D97-AF65-F5344CB8AC3E}">
        <p14:creationId xmlns:p14="http://schemas.microsoft.com/office/powerpoint/2010/main" val="140296541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7CD99A-C5F1-E1AC-96F5-99016349B357}"/>
              </a:ext>
            </a:extLst>
          </p:cNvPr>
          <p:cNvSpPr>
            <a:spLocks noGrp="1"/>
          </p:cNvSpPr>
          <p:nvPr>
            <p:ph type="title"/>
          </p:nvPr>
        </p:nvSpPr>
        <p:spPr/>
        <p:txBody>
          <a:bodyPr/>
          <a:lstStyle/>
          <a:p>
            <a:r>
              <a:rPr lang="en-US" dirty="0"/>
              <a:t>Resources</a:t>
            </a:r>
          </a:p>
        </p:txBody>
      </p:sp>
      <p:sp>
        <p:nvSpPr>
          <p:cNvPr id="4" name="Footer Placeholder 3">
            <a:extLst>
              <a:ext uri="{FF2B5EF4-FFF2-40B4-BE49-F238E27FC236}">
                <a16:creationId xmlns:a16="http://schemas.microsoft.com/office/drawing/2014/main" id="{D808596D-7AD9-A67A-E7EB-0923649A795D}"/>
              </a:ext>
            </a:extLst>
          </p:cNvPr>
          <p:cNvSpPr>
            <a:spLocks noGrp="1"/>
          </p:cNvSpPr>
          <p:nvPr>
            <p:ph type="ftr" sz="quarter" idx="11"/>
          </p:nvPr>
        </p:nvSpPr>
        <p:spPr/>
        <p:txBody>
          <a:bodyPr/>
          <a:lstStyle/>
          <a:p>
            <a:r>
              <a:rPr lang="en-AU"/>
              <a:t>22T2</a:t>
            </a:r>
            <a:endParaRPr lang="en-AU" dirty="0"/>
          </a:p>
        </p:txBody>
      </p:sp>
      <p:sp>
        <p:nvSpPr>
          <p:cNvPr id="5" name="Slide Number Placeholder 4">
            <a:extLst>
              <a:ext uri="{FF2B5EF4-FFF2-40B4-BE49-F238E27FC236}">
                <a16:creationId xmlns:a16="http://schemas.microsoft.com/office/drawing/2014/main" id="{BCC12BE9-4FD3-88A8-6CC2-0D505D61F206}"/>
              </a:ext>
            </a:extLst>
          </p:cNvPr>
          <p:cNvSpPr>
            <a:spLocks noGrp="1"/>
          </p:cNvSpPr>
          <p:nvPr>
            <p:ph type="sldNum" sz="quarter" idx="12"/>
          </p:nvPr>
        </p:nvSpPr>
        <p:spPr/>
        <p:txBody>
          <a:bodyPr/>
          <a:lstStyle/>
          <a:p>
            <a:fld id="{009375D7-070A-4959-9224-FB5E66F2B1B3}" type="slidenum">
              <a:rPr lang="en-AU" smtClean="0"/>
              <a:pPr/>
              <a:t>86</a:t>
            </a:fld>
            <a:endParaRPr lang="en-AU" dirty="0"/>
          </a:p>
        </p:txBody>
      </p:sp>
      <p:pic>
        <p:nvPicPr>
          <p:cNvPr id="6" name="Picture 5">
            <a:extLst>
              <a:ext uri="{FF2B5EF4-FFF2-40B4-BE49-F238E27FC236}">
                <a16:creationId xmlns:a16="http://schemas.microsoft.com/office/drawing/2014/main" id="{4E68BA55-E436-084C-4ED5-64806E9D2C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34197" y="1562166"/>
            <a:ext cx="3096729" cy="3981508"/>
          </a:xfrm>
          <a:prstGeom prst="rect">
            <a:avLst/>
          </a:prstGeom>
        </p:spPr>
      </p:pic>
      <p:pic>
        <p:nvPicPr>
          <p:cNvPr id="7" name="Picture 6">
            <a:extLst>
              <a:ext uri="{FF2B5EF4-FFF2-40B4-BE49-F238E27FC236}">
                <a16:creationId xmlns:a16="http://schemas.microsoft.com/office/drawing/2014/main" id="{4A621166-C857-A0A3-4BFD-94B992828F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47175" y="1562166"/>
            <a:ext cx="3551650" cy="3923953"/>
          </a:xfrm>
          <a:prstGeom prst="rect">
            <a:avLst/>
          </a:prstGeom>
        </p:spPr>
      </p:pic>
      <p:sp>
        <p:nvSpPr>
          <p:cNvPr id="8" name="Rectangle 7">
            <a:extLst>
              <a:ext uri="{FF2B5EF4-FFF2-40B4-BE49-F238E27FC236}">
                <a16:creationId xmlns:a16="http://schemas.microsoft.com/office/drawing/2014/main" id="{2FB8F2E2-F100-A466-C393-726E68181C87}"/>
              </a:ext>
            </a:extLst>
          </p:cNvPr>
          <p:cNvSpPr/>
          <p:nvPr/>
        </p:nvSpPr>
        <p:spPr>
          <a:xfrm>
            <a:off x="2869294" y="2796188"/>
            <a:ext cx="6152306" cy="446276"/>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a:spAutoFit/>
          </a:bodyPr>
          <a:lstStyle/>
          <a:p>
            <a:r>
              <a:rPr lang="en-US" sz="2300" dirty="0"/>
              <a:t>More resources can be found on neo4j.com</a:t>
            </a:r>
          </a:p>
        </p:txBody>
      </p:sp>
    </p:spTree>
    <p:extLst>
      <p:ext uri="{BB962C8B-B14F-4D97-AF65-F5344CB8AC3E}">
        <p14:creationId xmlns:p14="http://schemas.microsoft.com/office/powerpoint/2010/main" val="142057938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FCEB197-6D74-DBDC-F212-228624340E2C}"/>
              </a:ext>
            </a:extLst>
          </p:cNvPr>
          <p:cNvSpPr>
            <a:spLocks noGrp="1"/>
          </p:cNvSpPr>
          <p:nvPr>
            <p:ph type="title"/>
          </p:nvPr>
        </p:nvSpPr>
        <p:spPr>
          <a:xfrm>
            <a:off x="410400" y="2624400"/>
            <a:ext cx="9190800" cy="2556000"/>
          </a:xfrm>
        </p:spPr>
        <p:txBody>
          <a:bodyPr/>
          <a:lstStyle/>
          <a:p>
            <a:r>
              <a:rPr lang="en-US" sz="6000" dirty="0"/>
              <a:t>Other Graph Algorithms</a:t>
            </a:r>
          </a:p>
        </p:txBody>
      </p:sp>
    </p:spTree>
    <p:extLst>
      <p:ext uri="{BB962C8B-B14F-4D97-AF65-F5344CB8AC3E}">
        <p14:creationId xmlns:p14="http://schemas.microsoft.com/office/powerpoint/2010/main" val="146682074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AA2508-6F2C-B37D-A98E-C44BE045BC5A}"/>
              </a:ext>
            </a:extLst>
          </p:cNvPr>
          <p:cNvSpPr>
            <a:spLocks noGrp="1"/>
          </p:cNvSpPr>
          <p:nvPr>
            <p:ph type="title"/>
          </p:nvPr>
        </p:nvSpPr>
        <p:spPr/>
        <p:txBody>
          <a:bodyPr/>
          <a:lstStyle/>
          <a:p>
            <a:r>
              <a:rPr lang="en-US" dirty="0"/>
              <a:t>Graph Similarity</a:t>
            </a:r>
          </a:p>
        </p:txBody>
      </p:sp>
      <p:sp>
        <p:nvSpPr>
          <p:cNvPr id="3" name="Content Placeholder 2">
            <a:extLst>
              <a:ext uri="{FF2B5EF4-FFF2-40B4-BE49-F238E27FC236}">
                <a16:creationId xmlns:a16="http://schemas.microsoft.com/office/drawing/2014/main" id="{CBD60ED5-6608-9196-7F3D-7E39D6D89048}"/>
              </a:ext>
            </a:extLst>
          </p:cNvPr>
          <p:cNvSpPr>
            <a:spLocks noGrp="1"/>
          </p:cNvSpPr>
          <p:nvPr>
            <p:ph idx="1"/>
          </p:nvPr>
        </p:nvSpPr>
        <p:spPr/>
        <p:txBody>
          <a:bodyPr/>
          <a:lstStyle/>
          <a:p>
            <a:pPr>
              <a:lnSpc>
                <a:spcPct val="150000"/>
              </a:lnSpc>
              <a:buNone/>
            </a:pPr>
            <a:r>
              <a:rPr lang="en-US" sz="2400" dirty="0"/>
              <a:t>Different measures between graphs:</a:t>
            </a:r>
          </a:p>
          <a:p>
            <a:pPr marL="342900" indent="-342900">
              <a:lnSpc>
                <a:spcPct val="150000"/>
              </a:lnSpc>
              <a:buFont typeface="Arial" panose="020B0604020202020204" pitchFamily="34" charset="0"/>
              <a:buChar char="•"/>
            </a:pPr>
            <a:r>
              <a:rPr lang="en-US" sz="2000" dirty="0"/>
              <a:t>Distance based on maximum common subgraphs,</a:t>
            </a:r>
          </a:p>
          <a:p>
            <a:pPr marL="342900" indent="-342900">
              <a:lnSpc>
                <a:spcPct val="150000"/>
              </a:lnSpc>
              <a:buFont typeface="Arial" panose="020B0604020202020204" pitchFamily="34" charset="0"/>
              <a:buChar char="•"/>
            </a:pPr>
            <a:r>
              <a:rPr lang="en-US" sz="2000" dirty="0"/>
              <a:t>Distance based on spectral characteristics,</a:t>
            </a:r>
          </a:p>
          <a:p>
            <a:pPr marL="342900" indent="-342900">
              <a:lnSpc>
                <a:spcPct val="150000"/>
              </a:lnSpc>
              <a:buFont typeface="Arial" panose="020B0604020202020204" pitchFamily="34" charset="0"/>
              <a:buChar char="•"/>
            </a:pPr>
            <a:r>
              <a:rPr lang="en-US" sz="2000" dirty="0"/>
              <a:t>Graph kernels (</a:t>
            </a:r>
            <a:r>
              <a:rPr lang="en-US" sz="2000" dirty="0" err="1"/>
              <a:t>simmilarities</a:t>
            </a:r>
            <a:r>
              <a:rPr lang="en-US" sz="2000" dirty="0"/>
              <a:t>),</a:t>
            </a:r>
          </a:p>
          <a:p>
            <a:pPr marL="342900" indent="-342900">
              <a:lnSpc>
                <a:spcPct val="150000"/>
              </a:lnSpc>
              <a:buFont typeface="Arial" panose="020B0604020202020204" pitchFamily="34" charset="0"/>
              <a:buChar char="•"/>
            </a:pPr>
            <a:r>
              <a:rPr lang="en-US" sz="2000" b="1" dirty="0"/>
              <a:t>Graph Edit distance.</a:t>
            </a:r>
          </a:p>
          <a:p>
            <a:pPr>
              <a:lnSpc>
                <a:spcPct val="150000"/>
              </a:lnSpc>
              <a:buNone/>
            </a:pPr>
            <a:endParaRPr lang="en-US" sz="2000" b="1" dirty="0"/>
          </a:p>
          <a:p>
            <a:pPr>
              <a:lnSpc>
                <a:spcPct val="100000"/>
              </a:lnSpc>
              <a:spcBef>
                <a:spcPts val="0"/>
              </a:spcBef>
              <a:buNone/>
            </a:pPr>
            <a:r>
              <a:rPr lang="en-US" sz="2000" dirty="0"/>
              <a:t>A nice tutorial in SDM 2014:</a:t>
            </a:r>
          </a:p>
          <a:p>
            <a:pPr>
              <a:lnSpc>
                <a:spcPct val="100000"/>
              </a:lnSpc>
              <a:spcBef>
                <a:spcPts val="0"/>
              </a:spcBef>
              <a:buNone/>
            </a:pPr>
            <a:r>
              <a:rPr lang="en-US" sz="1600" dirty="0">
                <a:hlinkClick r:id="rId2"/>
              </a:rPr>
              <a:t>https://web.eecs.umich.edu/~dkoutra/tut/sdm14.html</a:t>
            </a:r>
            <a:endParaRPr lang="en-US" sz="1600" dirty="0"/>
          </a:p>
        </p:txBody>
      </p:sp>
      <p:sp>
        <p:nvSpPr>
          <p:cNvPr id="4" name="Footer Placeholder 3">
            <a:extLst>
              <a:ext uri="{FF2B5EF4-FFF2-40B4-BE49-F238E27FC236}">
                <a16:creationId xmlns:a16="http://schemas.microsoft.com/office/drawing/2014/main" id="{C09560C2-3A0A-1056-A5F9-60668AE50C17}"/>
              </a:ext>
            </a:extLst>
          </p:cNvPr>
          <p:cNvSpPr>
            <a:spLocks noGrp="1"/>
          </p:cNvSpPr>
          <p:nvPr>
            <p:ph type="ftr" sz="quarter" idx="10"/>
          </p:nvPr>
        </p:nvSpPr>
        <p:spPr/>
        <p:txBody>
          <a:bodyPr/>
          <a:lstStyle/>
          <a:p>
            <a:r>
              <a:rPr lang="en-AU"/>
              <a:t>22T2</a:t>
            </a:r>
            <a:endParaRPr lang="en-AU" dirty="0"/>
          </a:p>
        </p:txBody>
      </p:sp>
      <p:sp>
        <p:nvSpPr>
          <p:cNvPr id="5" name="Slide Number Placeholder 4">
            <a:extLst>
              <a:ext uri="{FF2B5EF4-FFF2-40B4-BE49-F238E27FC236}">
                <a16:creationId xmlns:a16="http://schemas.microsoft.com/office/drawing/2014/main" id="{6141B580-666C-7F0D-4A22-60F13455B988}"/>
              </a:ext>
            </a:extLst>
          </p:cNvPr>
          <p:cNvSpPr>
            <a:spLocks noGrp="1"/>
          </p:cNvSpPr>
          <p:nvPr>
            <p:ph type="sldNum" sz="quarter" idx="11"/>
          </p:nvPr>
        </p:nvSpPr>
        <p:spPr/>
        <p:txBody>
          <a:bodyPr/>
          <a:lstStyle/>
          <a:p>
            <a:fld id="{009375D7-070A-4959-9224-FB5E66F2B1B3}" type="slidenum">
              <a:rPr lang="en-AU" smtClean="0"/>
              <a:pPr/>
              <a:t>88</a:t>
            </a:fld>
            <a:endParaRPr lang="en-AU" dirty="0"/>
          </a:p>
        </p:txBody>
      </p:sp>
    </p:spTree>
    <p:extLst>
      <p:ext uri="{BB962C8B-B14F-4D97-AF65-F5344CB8AC3E}">
        <p14:creationId xmlns:p14="http://schemas.microsoft.com/office/powerpoint/2010/main" val="288613025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2A9DE2-4738-12D8-B06D-9291273BC59C}"/>
              </a:ext>
            </a:extLst>
          </p:cNvPr>
          <p:cNvSpPr>
            <a:spLocks noGrp="1"/>
          </p:cNvSpPr>
          <p:nvPr>
            <p:ph type="title"/>
          </p:nvPr>
        </p:nvSpPr>
        <p:spPr/>
        <p:txBody>
          <a:bodyPr/>
          <a:lstStyle/>
          <a:p>
            <a:r>
              <a:rPr lang="en-US" dirty="0"/>
              <a:t>Graph Edit Distance</a:t>
            </a:r>
          </a:p>
        </p:txBody>
      </p:sp>
      <p:sp>
        <p:nvSpPr>
          <p:cNvPr id="14" name="Content Placeholder 13">
            <a:extLst>
              <a:ext uri="{FF2B5EF4-FFF2-40B4-BE49-F238E27FC236}">
                <a16:creationId xmlns:a16="http://schemas.microsoft.com/office/drawing/2014/main" id="{DA209587-7D1E-77A8-DDCB-315DB0A5B748}"/>
              </a:ext>
            </a:extLst>
          </p:cNvPr>
          <p:cNvSpPr>
            <a:spLocks noGrp="1"/>
          </p:cNvSpPr>
          <p:nvPr>
            <p:ph idx="1"/>
          </p:nvPr>
        </p:nvSpPr>
        <p:spPr>
          <a:xfrm>
            <a:off x="838200" y="1691724"/>
            <a:ext cx="9954600" cy="4351338"/>
          </a:xfrm>
        </p:spPr>
        <p:txBody>
          <a:bodyPr/>
          <a:lstStyle/>
          <a:p>
            <a:r>
              <a:rPr lang="en-US" sz="2400" dirty="0"/>
              <a:t>An </a:t>
            </a:r>
            <a:r>
              <a:rPr lang="en-US" sz="2400" b="1" dirty="0">
                <a:solidFill>
                  <a:schemeClr val="accent2"/>
                </a:solidFill>
              </a:rPr>
              <a:t>edit path </a:t>
            </a:r>
            <a:r>
              <a:rPr lang="en-US" sz="2400" dirty="0"/>
              <a:t>between a graph A and a graph B is a sequence of node or edge insertion, removal or substitution which transforms A to B.</a:t>
            </a:r>
          </a:p>
        </p:txBody>
      </p:sp>
      <p:sp>
        <p:nvSpPr>
          <p:cNvPr id="4" name="Footer Placeholder 3">
            <a:extLst>
              <a:ext uri="{FF2B5EF4-FFF2-40B4-BE49-F238E27FC236}">
                <a16:creationId xmlns:a16="http://schemas.microsoft.com/office/drawing/2014/main" id="{9F311904-852B-A763-BCE5-11B16DC64E76}"/>
              </a:ext>
            </a:extLst>
          </p:cNvPr>
          <p:cNvSpPr>
            <a:spLocks noGrp="1"/>
          </p:cNvSpPr>
          <p:nvPr>
            <p:ph type="ftr" sz="quarter" idx="10"/>
          </p:nvPr>
        </p:nvSpPr>
        <p:spPr/>
        <p:txBody>
          <a:bodyPr/>
          <a:lstStyle/>
          <a:p>
            <a:r>
              <a:rPr lang="en-AU"/>
              <a:t>22T2</a:t>
            </a:r>
            <a:endParaRPr lang="en-AU" dirty="0"/>
          </a:p>
        </p:txBody>
      </p:sp>
      <p:sp>
        <p:nvSpPr>
          <p:cNvPr id="5" name="Slide Number Placeholder 4">
            <a:extLst>
              <a:ext uri="{FF2B5EF4-FFF2-40B4-BE49-F238E27FC236}">
                <a16:creationId xmlns:a16="http://schemas.microsoft.com/office/drawing/2014/main" id="{733289B0-1BC8-8515-E81C-9D71190939AC}"/>
              </a:ext>
            </a:extLst>
          </p:cNvPr>
          <p:cNvSpPr>
            <a:spLocks noGrp="1"/>
          </p:cNvSpPr>
          <p:nvPr>
            <p:ph type="sldNum" sz="quarter" idx="11"/>
          </p:nvPr>
        </p:nvSpPr>
        <p:spPr/>
        <p:txBody>
          <a:bodyPr/>
          <a:lstStyle/>
          <a:p>
            <a:fld id="{009375D7-070A-4959-9224-FB5E66F2B1B3}" type="slidenum">
              <a:rPr lang="en-AU" smtClean="0"/>
              <a:pPr/>
              <a:t>89</a:t>
            </a:fld>
            <a:endParaRPr lang="en-AU" dirty="0"/>
          </a:p>
        </p:txBody>
      </p:sp>
      <p:pic>
        <p:nvPicPr>
          <p:cNvPr id="13" name="Picture 12">
            <a:extLst>
              <a:ext uri="{FF2B5EF4-FFF2-40B4-BE49-F238E27FC236}">
                <a16:creationId xmlns:a16="http://schemas.microsoft.com/office/drawing/2014/main" id="{04DBFD7B-E482-88F9-D5A3-7086FB92E4AE}"/>
              </a:ext>
            </a:extLst>
          </p:cNvPr>
          <p:cNvPicPr>
            <a:picLocks noChangeAspect="1"/>
          </p:cNvPicPr>
          <p:nvPr/>
        </p:nvPicPr>
        <p:blipFill>
          <a:blip r:embed="rId2"/>
          <a:stretch>
            <a:fillRect/>
          </a:stretch>
        </p:blipFill>
        <p:spPr>
          <a:xfrm>
            <a:off x="913717" y="3325372"/>
            <a:ext cx="9291347" cy="2001093"/>
          </a:xfrm>
          <a:prstGeom prst="rect">
            <a:avLst/>
          </a:prstGeom>
        </p:spPr>
      </p:pic>
    </p:spTree>
    <p:extLst>
      <p:ext uri="{BB962C8B-B14F-4D97-AF65-F5344CB8AC3E}">
        <p14:creationId xmlns:p14="http://schemas.microsoft.com/office/powerpoint/2010/main" val="28065856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DF18F2-8747-BB29-9297-79641DAC998F}"/>
              </a:ext>
            </a:extLst>
          </p:cNvPr>
          <p:cNvSpPr>
            <a:spLocks noGrp="1"/>
          </p:cNvSpPr>
          <p:nvPr>
            <p:ph type="title"/>
          </p:nvPr>
        </p:nvSpPr>
        <p:spPr/>
        <p:txBody>
          <a:bodyPr/>
          <a:lstStyle/>
          <a:p>
            <a:r>
              <a:rPr lang="en-US" dirty="0"/>
              <a:t>Idea of MapReduce</a:t>
            </a:r>
          </a:p>
        </p:txBody>
      </p:sp>
      <p:sp>
        <p:nvSpPr>
          <p:cNvPr id="3" name="Content Placeholder 2">
            <a:extLst>
              <a:ext uri="{FF2B5EF4-FFF2-40B4-BE49-F238E27FC236}">
                <a16:creationId xmlns:a16="http://schemas.microsoft.com/office/drawing/2014/main" id="{345F5628-D031-91FA-DA3E-D15D3B8696E2}"/>
              </a:ext>
            </a:extLst>
          </p:cNvPr>
          <p:cNvSpPr>
            <a:spLocks noGrp="1"/>
          </p:cNvSpPr>
          <p:nvPr>
            <p:ph idx="1"/>
          </p:nvPr>
        </p:nvSpPr>
        <p:spPr/>
        <p:txBody>
          <a:bodyPr/>
          <a:lstStyle/>
          <a:p>
            <a:r>
              <a:rPr lang="en-US" altLang="zh-CN" sz="2000" dirty="0"/>
              <a:t>Inspired by the map and reduce functions in</a:t>
            </a:r>
            <a:r>
              <a:rPr lang="en-US" sz="2000" dirty="0"/>
              <a:t> functional programming</a:t>
            </a:r>
          </a:p>
          <a:p>
            <a:r>
              <a:rPr lang="en-AU" altLang="en-US" sz="2000" dirty="0"/>
              <a:t>We can view map as a transformation over a dataset</a:t>
            </a:r>
          </a:p>
          <a:p>
            <a:pPr lvl="1"/>
            <a:r>
              <a:rPr lang="en-AU" altLang="en-US" sz="1800" dirty="0"/>
              <a:t>This transformation is specified by the function </a:t>
            </a:r>
            <a:r>
              <a:rPr lang="en-AU" altLang="en-US" sz="1800" i="1" dirty="0">
                <a:solidFill>
                  <a:srgbClr val="7030A0"/>
                </a:solidFill>
              </a:rPr>
              <a:t>f</a:t>
            </a:r>
            <a:r>
              <a:rPr lang="en-AU" altLang="en-US" sz="1800" dirty="0"/>
              <a:t> </a:t>
            </a:r>
          </a:p>
          <a:p>
            <a:pPr lvl="1"/>
            <a:r>
              <a:rPr lang="en-AU" altLang="en-US" sz="1800" dirty="0"/>
              <a:t>Each functional application happens in </a:t>
            </a:r>
            <a:r>
              <a:rPr lang="en-AU" altLang="en-US" sz="1800" dirty="0">
                <a:solidFill>
                  <a:srgbClr val="FF0000"/>
                </a:solidFill>
              </a:rPr>
              <a:t>isolation </a:t>
            </a:r>
          </a:p>
          <a:p>
            <a:pPr lvl="1"/>
            <a:r>
              <a:rPr lang="en-AU" altLang="en-US" sz="1800" dirty="0"/>
              <a:t>The application of </a:t>
            </a:r>
            <a:r>
              <a:rPr lang="en-AU" altLang="en-US" sz="1800" i="1" dirty="0">
                <a:solidFill>
                  <a:srgbClr val="7030A0"/>
                </a:solidFill>
              </a:rPr>
              <a:t>f</a:t>
            </a:r>
            <a:r>
              <a:rPr lang="en-AU" altLang="en-US" sz="1800" dirty="0"/>
              <a:t> to each element of a dataset can be parallelized in a straightforward manner</a:t>
            </a:r>
            <a:endParaRPr lang="en-US" altLang="en-US" sz="1800" dirty="0"/>
          </a:p>
          <a:p>
            <a:r>
              <a:rPr lang="en-AU" altLang="en-US" sz="2000" dirty="0"/>
              <a:t>We can view reduce as an aggregation operation</a:t>
            </a:r>
          </a:p>
          <a:p>
            <a:pPr lvl="1"/>
            <a:r>
              <a:rPr lang="en-AU" altLang="en-US" sz="1800" dirty="0"/>
              <a:t>The aggregation is defined by the function </a:t>
            </a:r>
            <a:r>
              <a:rPr lang="en-AU" altLang="en-US" sz="1800" i="1" dirty="0">
                <a:solidFill>
                  <a:srgbClr val="7030A0"/>
                </a:solidFill>
              </a:rPr>
              <a:t>g</a:t>
            </a:r>
            <a:r>
              <a:rPr lang="en-AU" altLang="en-US" sz="1800" dirty="0"/>
              <a:t> </a:t>
            </a:r>
          </a:p>
          <a:p>
            <a:pPr lvl="1"/>
            <a:r>
              <a:rPr lang="en-AU" altLang="en-US" sz="1800" dirty="0"/>
              <a:t>Data locality: elements in the list must be “brought together” </a:t>
            </a:r>
          </a:p>
          <a:p>
            <a:pPr lvl="1"/>
            <a:r>
              <a:rPr lang="en-AU" altLang="en-US" sz="1800" dirty="0"/>
              <a:t>If we can </a:t>
            </a:r>
            <a:r>
              <a:rPr lang="en-AU" altLang="en-US" sz="1800" dirty="0">
                <a:solidFill>
                  <a:srgbClr val="FF0000"/>
                </a:solidFill>
              </a:rPr>
              <a:t>group</a:t>
            </a:r>
            <a:r>
              <a:rPr lang="en-AU" altLang="en-US" sz="1800" dirty="0"/>
              <a:t> elements of the list, also the reduce phase can proceed in parallel</a:t>
            </a:r>
          </a:p>
          <a:p>
            <a:r>
              <a:rPr lang="en-AU" altLang="en-US" sz="2000" dirty="0"/>
              <a:t>The framework coordinates the map and reduce phases:</a:t>
            </a:r>
          </a:p>
          <a:p>
            <a:pPr lvl="1"/>
            <a:r>
              <a:rPr lang="en-AU" altLang="en-US" sz="1800" dirty="0"/>
              <a:t>Grouping intermediate results happens in parallel</a:t>
            </a:r>
          </a:p>
          <a:p>
            <a:endParaRPr lang="en-US" sz="2000" dirty="0"/>
          </a:p>
        </p:txBody>
      </p:sp>
      <p:sp>
        <p:nvSpPr>
          <p:cNvPr id="4" name="Footer Placeholder 3">
            <a:extLst>
              <a:ext uri="{FF2B5EF4-FFF2-40B4-BE49-F238E27FC236}">
                <a16:creationId xmlns:a16="http://schemas.microsoft.com/office/drawing/2014/main" id="{3AFB1585-A418-192F-77C5-774F24D18E60}"/>
              </a:ext>
            </a:extLst>
          </p:cNvPr>
          <p:cNvSpPr>
            <a:spLocks noGrp="1"/>
          </p:cNvSpPr>
          <p:nvPr>
            <p:ph type="ftr" sz="quarter" idx="10"/>
          </p:nvPr>
        </p:nvSpPr>
        <p:spPr/>
        <p:txBody>
          <a:bodyPr/>
          <a:lstStyle/>
          <a:p>
            <a:r>
              <a:rPr lang="en-AU"/>
              <a:t>22T2</a:t>
            </a:r>
            <a:endParaRPr lang="en-AU" dirty="0"/>
          </a:p>
        </p:txBody>
      </p:sp>
      <p:sp>
        <p:nvSpPr>
          <p:cNvPr id="5" name="Slide Number Placeholder 4">
            <a:extLst>
              <a:ext uri="{FF2B5EF4-FFF2-40B4-BE49-F238E27FC236}">
                <a16:creationId xmlns:a16="http://schemas.microsoft.com/office/drawing/2014/main" id="{FFB0895F-0F8A-07B7-6831-BA417EFCB180}"/>
              </a:ext>
            </a:extLst>
          </p:cNvPr>
          <p:cNvSpPr>
            <a:spLocks noGrp="1"/>
          </p:cNvSpPr>
          <p:nvPr>
            <p:ph type="sldNum" sz="quarter" idx="11"/>
          </p:nvPr>
        </p:nvSpPr>
        <p:spPr/>
        <p:txBody>
          <a:bodyPr/>
          <a:lstStyle/>
          <a:p>
            <a:fld id="{009375D7-070A-4959-9224-FB5E66F2B1B3}" type="slidenum">
              <a:rPr lang="en-AU" smtClean="0"/>
              <a:pPr/>
              <a:t>9</a:t>
            </a:fld>
            <a:endParaRPr lang="en-AU" dirty="0"/>
          </a:p>
        </p:txBody>
      </p:sp>
    </p:spTree>
    <p:extLst>
      <p:ext uri="{BB962C8B-B14F-4D97-AF65-F5344CB8AC3E}">
        <p14:creationId xmlns:p14="http://schemas.microsoft.com/office/powerpoint/2010/main" val="142364239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2A9DE2-4738-12D8-B06D-9291273BC59C}"/>
              </a:ext>
            </a:extLst>
          </p:cNvPr>
          <p:cNvSpPr>
            <a:spLocks noGrp="1"/>
          </p:cNvSpPr>
          <p:nvPr>
            <p:ph type="title"/>
          </p:nvPr>
        </p:nvSpPr>
        <p:spPr/>
        <p:txBody>
          <a:bodyPr/>
          <a:lstStyle/>
          <a:p>
            <a:r>
              <a:rPr lang="en-US" dirty="0"/>
              <a:t>Graph Edit Distance (Cont.)</a:t>
            </a:r>
          </a:p>
        </p:txBody>
      </p:sp>
      <p:sp>
        <p:nvSpPr>
          <p:cNvPr id="11" name="Content Placeholder 10">
            <a:extLst>
              <a:ext uri="{FF2B5EF4-FFF2-40B4-BE49-F238E27FC236}">
                <a16:creationId xmlns:a16="http://schemas.microsoft.com/office/drawing/2014/main" id="{C428C6A7-CE8E-B749-53D6-C10F6E83736A}"/>
              </a:ext>
            </a:extLst>
          </p:cNvPr>
          <p:cNvSpPr>
            <a:spLocks noGrp="1"/>
          </p:cNvSpPr>
          <p:nvPr>
            <p:ph idx="1"/>
          </p:nvPr>
        </p:nvSpPr>
        <p:spPr/>
        <p:txBody>
          <a:bodyPr/>
          <a:lstStyle/>
          <a:p>
            <a:endParaRPr lang="en-US" dirty="0"/>
          </a:p>
          <a:p>
            <a:endParaRPr lang="en-US" dirty="0"/>
          </a:p>
          <a:p>
            <a:endParaRPr lang="en-US" dirty="0"/>
          </a:p>
          <a:p>
            <a:endParaRPr lang="en-US" dirty="0"/>
          </a:p>
          <a:p>
            <a:endParaRPr lang="en-US" dirty="0"/>
          </a:p>
          <a:p>
            <a:r>
              <a:rPr lang="en-US" sz="2000" dirty="0"/>
              <a:t>The </a:t>
            </a:r>
            <a:r>
              <a:rPr lang="en-US" sz="2000" dirty="0">
                <a:solidFill>
                  <a:schemeClr val="accent2"/>
                </a:solidFill>
              </a:rPr>
              <a:t>graph edit distance (GED)</a:t>
            </a:r>
            <a:r>
              <a:rPr lang="en-US" sz="2000" dirty="0"/>
              <a:t> between A and B is the smallest number of operations that can transform A to B.</a:t>
            </a:r>
          </a:p>
          <a:p>
            <a:endParaRPr lang="en-US" sz="2000" dirty="0"/>
          </a:p>
          <a:p>
            <a:r>
              <a:rPr lang="en-US" sz="2000" dirty="0"/>
              <a:t>Computing GED is NP-hard~</a:t>
            </a:r>
            <a:endParaRPr lang="en-US" dirty="0"/>
          </a:p>
        </p:txBody>
      </p:sp>
      <p:sp>
        <p:nvSpPr>
          <p:cNvPr id="4" name="Footer Placeholder 3">
            <a:extLst>
              <a:ext uri="{FF2B5EF4-FFF2-40B4-BE49-F238E27FC236}">
                <a16:creationId xmlns:a16="http://schemas.microsoft.com/office/drawing/2014/main" id="{9F311904-852B-A763-BCE5-11B16DC64E76}"/>
              </a:ext>
            </a:extLst>
          </p:cNvPr>
          <p:cNvSpPr>
            <a:spLocks noGrp="1"/>
          </p:cNvSpPr>
          <p:nvPr>
            <p:ph type="ftr" sz="quarter" idx="10"/>
          </p:nvPr>
        </p:nvSpPr>
        <p:spPr/>
        <p:txBody>
          <a:bodyPr/>
          <a:lstStyle/>
          <a:p>
            <a:r>
              <a:rPr lang="en-AU"/>
              <a:t>22T2</a:t>
            </a:r>
            <a:endParaRPr lang="en-AU" dirty="0"/>
          </a:p>
        </p:txBody>
      </p:sp>
      <p:sp>
        <p:nvSpPr>
          <p:cNvPr id="5" name="Slide Number Placeholder 4">
            <a:extLst>
              <a:ext uri="{FF2B5EF4-FFF2-40B4-BE49-F238E27FC236}">
                <a16:creationId xmlns:a16="http://schemas.microsoft.com/office/drawing/2014/main" id="{733289B0-1BC8-8515-E81C-9D71190939AC}"/>
              </a:ext>
            </a:extLst>
          </p:cNvPr>
          <p:cNvSpPr>
            <a:spLocks noGrp="1"/>
          </p:cNvSpPr>
          <p:nvPr>
            <p:ph type="sldNum" sz="quarter" idx="11"/>
          </p:nvPr>
        </p:nvSpPr>
        <p:spPr/>
        <p:txBody>
          <a:bodyPr/>
          <a:lstStyle/>
          <a:p>
            <a:fld id="{009375D7-070A-4959-9224-FB5E66F2B1B3}" type="slidenum">
              <a:rPr lang="en-AU" smtClean="0"/>
              <a:pPr/>
              <a:t>90</a:t>
            </a:fld>
            <a:endParaRPr lang="en-AU" dirty="0"/>
          </a:p>
        </p:txBody>
      </p:sp>
      <p:pic>
        <p:nvPicPr>
          <p:cNvPr id="9" name="Picture 8">
            <a:extLst>
              <a:ext uri="{FF2B5EF4-FFF2-40B4-BE49-F238E27FC236}">
                <a16:creationId xmlns:a16="http://schemas.microsoft.com/office/drawing/2014/main" id="{6687B02A-2E1F-6A66-5EB4-C29A4A973DEF}"/>
              </a:ext>
            </a:extLst>
          </p:cNvPr>
          <p:cNvPicPr>
            <a:picLocks noChangeAspect="1"/>
          </p:cNvPicPr>
          <p:nvPr/>
        </p:nvPicPr>
        <p:blipFill>
          <a:blip r:embed="rId2"/>
          <a:stretch>
            <a:fillRect/>
          </a:stretch>
        </p:blipFill>
        <p:spPr>
          <a:xfrm>
            <a:off x="1028984" y="1771200"/>
            <a:ext cx="8667342" cy="2072625"/>
          </a:xfrm>
          <a:prstGeom prst="rect">
            <a:avLst/>
          </a:prstGeom>
        </p:spPr>
      </p:pic>
    </p:spTree>
    <p:extLst>
      <p:ext uri="{BB962C8B-B14F-4D97-AF65-F5344CB8AC3E}">
        <p14:creationId xmlns:p14="http://schemas.microsoft.com/office/powerpoint/2010/main" val="169388917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 name="Rectangle 91">
            <a:extLst>
              <a:ext uri="{FF2B5EF4-FFF2-40B4-BE49-F238E27FC236}">
                <a16:creationId xmlns:a16="http://schemas.microsoft.com/office/drawing/2014/main" id="{D67F5111-9E0D-423D-8563-5BEA75B978A6}"/>
              </a:ext>
            </a:extLst>
          </p:cNvPr>
          <p:cNvSpPr/>
          <p:nvPr/>
        </p:nvSpPr>
        <p:spPr>
          <a:xfrm>
            <a:off x="3002179" y="404514"/>
            <a:ext cx="6641696" cy="5748251"/>
          </a:xfrm>
          <a:prstGeom prst="rect">
            <a:avLst/>
          </a:prstGeom>
          <a:solidFill>
            <a:schemeClr val="bg1">
              <a:lumMod val="9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ubik" pitchFamily="2" charset="-79"/>
              <a:cs typeface="Rubik" pitchFamily="2" charset="-79"/>
            </a:endParaRPr>
          </a:p>
        </p:txBody>
      </p:sp>
      <p:sp>
        <p:nvSpPr>
          <p:cNvPr id="3" name="Slide Number Placeholder 2">
            <a:extLst>
              <a:ext uri="{FF2B5EF4-FFF2-40B4-BE49-F238E27FC236}">
                <a16:creationId xmlns:a16="http://schemas.microsoft.com/office/drawing/2014/main" id="{40D27B49-3EC8-45DD-95CD-41EC4A32E1DE}"/>
              </a:ext>
            </a:extLst>
          </p:cNvPr>
          <p:cNvSpPr>
            <a:spLocks noGrp="1"/>
          </p:cNvSpPr>
          <p:nvPr>
            <p:ph type="sldNum" sz="quarter" idx="11"/>
          </p:nvPr>
        </p:nvSpPr>
        <p:spPr/>
        <p:txBody>
          <a:bodyPr/>
          <a:lstStyle/>
          <a:p>
            <a:fld id="{F91FD717-4B6E-4EA7-A96E-C6EDC620079C}" type="slidenum">
              <a:rPr lang="en-US" smtClean="0"/>
              <a:pPr/>
              <a:t>91</a:t>
            </a:fld>
            <a:endParaRPr lang="en-US" dirty="0"/>
          </a:p>
        </p:txBody>
      </p:sp>
      <p:sp>
        <p:nvSpPr>
          <p:cNvPr id="111" name="object 7">
            <a:extLst>
              <a:ext uri="{FF2B5EF4-FFF2-40B4-BE49-F238E27FC236}">
                <a16:creationId xmlns:a16="http://schemas.microsoft.com/office/drawing/2014/main" id="{C8880C3C-FA9A-4E87-8C07-F376E58F3ECD}"/>
              </a:ext>
            </a:extLst>
          </p:cNvPr>
          <p:cNvSpPr txBox="1"/>
          <p:nvPr/>
        </p:nvSpPr>
        <p:spPr>
          <a:xfrm>
            <a:off x="5655171" y="4802921"/>
            <a:ext cx="2863586" cy="310919"/>
          </a:xfrm>
          <a:prstGeom prst="rect">
            <a:avLst/>
          </a:prstGeom>
          <a:noFill/>
          <a:ln w="12700">
            <a:noFill/>
            <a:prstDash val="solid"/>
          </a:ln>
          <a:extLst>
            <a:ext uri="{C572A759-6A51-4108-AA02-DFA0A04FC94B}">
              <ma14:wrappingTextBoxFlag xmlns:ma14="http://schemas.microsoft.com/office/mac/drawingml/2011/main" xmlns="" val="1"/>
            </a:ext>
          </a:extLst>
        </p:spPr>
        <p:txBody>
          <a:bodyPr wrap="square" lIns="45720" tIns="45720" rIns="45720" bIns="45720" anchor="ctr" anchorCtr="0">
            <a:spAutoFit/>
          </a:bodyPr>
          <a:lstStyle/>
          <a:p>
            <a:pPr indent="60902">
              <a:lnSpc>
                <a:spcPts val="1800"/>
              </a:lnSpc>
              <a:spcBef>
                <a:spcPts val="400"/>
              </a:spcBef>
              <a:defRPr sz="1500" spc="-5">
                <a:latin typeface="Microsoft YaHei"/>
                <a:ea typeface="Microsoft YaHei"/>
                <a:cs typeface="Microsoft YaHei"/>
                <a:sym typeface="Microsoft YaHei"/>
              </a:defRPr>
            </a:pPr>
            <a:r>
              <a:rPr sz="1400" b="1" dirty="0">
                <a:latin typeface="Rubik" pitchFamily="2" charset="-79"/>
                <a:cs typeface="Rubik" pitchFamily="2" charset="-79"/>
              </a:rPr>
              <a:t>Node mapping</a:t>
            </a:r>
            <a:r>
              <a:rPr lang="en-US" sz="1400" b="1" dirty="0">
                <a:latin typeface="Rubik" pitchFamily="2" charset="-79"/>
                <a:cs typeface="Rubik" pitchFamily="2" charset="-79"/>
              </a:rPr>
              <a:t> (</a:t>
            </a:r>
            <a:r>
              <a:rPr sz="1400" b="1" dirty="0">
                <a:latin typeface="Rubik" pitchFamily="2" charset="-79"/>
                <a:cs typeface="Rubik" pitchFamily="2" charset="-79"/>
              </a:rPr>
              <a:t>E</a:t>
            </a:r>
            <a:r>
              <a:rPr sz="1400" b="1" dirty="0">
                <a:latin typeface="Rubik" pitchFamily="2" charset="-79"/>
                <a:ea typeface="Lucida Sans Unicode"/>
                <a:cs typeface="Rubik" pitchFamily="2" charset="-79"/>
                <a:sym typeface="Lucida Sans Unicode"/>
              </a:rPr>
              <a:t>mbedding</a:t>
            </a:r>
            <a:r>
              <a:rPr lang="en-US" sz="1400" b="1" dirty="0">
                <a:latin typeface="Rubik" pitchFamily="2" charset="-79"/>
                <a:ea typeface="Lucida Sans Unicode"/>
                <a:cs typeface="Rubik" pitchFamily="2" charset="-79"/>
                <a:sym typeface="Lucida Sans Unicode"/>
              </a:rPr>
              <a:t>)</a:t>
            </a:r>
            <a:endParaRPr sz="1400" b="1" dirty="0">
              <a:latin typeface="Rubik" pitchFamily="2" charset="-79"/>
              <a:cs typeface="Rubik" pitchFamily="2" charset="-79"/>
            </a:endParaRPr>
          </a:p>
        </p:txBody>
      </p:sp>
      <p:sp>
        <p:nvSpPr>
          <p:cNvPr id="69" name="TextBox 68">
            <a:extLst>
              <a:ext uri="{FF2B5EF4-FFF2-40B4-BE49-F238E27FC236}">
                <a16:creationId xmlns:a16="http://schemas.microsoft.com/office/drawing/2014/main" id="{D597585F-9B1C-4E8A-89F6-1275D63420D8}"/>
              </a:ext>
            </a:extLst>
          </p:cNvPr>
          <p:cNvSpPr txBox="1"/>
          <p:nvPr/>
        </p:nvSpPr>
        <p:spPr>
          <a:xfrm>
            <a:off x="5768638" y="5117471"/>
            <a:ext cx="946414" cy="215444"/>
          </a:xfrm>
          <a:prstGeom prst="rect">
            <a:avLst/>
          </a:prstGeom>
          <a:solidFill>
            <a:schemeClr val="accent1"/>
          </a:solidFill>
          <a:ln w="25400" cap="rnd">
            <a:solidFill>
              <a:schemeClr val="accent1"/>
            </a:solidFill>
          </a:ln>
        </p:spPr>
        <p:txBody>
          <a:bodyPr wrap="none" lIns="45720" tIns="0" rIns="45720" bIns="0" anchor="ctr" anchorCtr="0">
            <a:spAutoFit/>
          </a:bodyPr>
          <a:lstStyle/>
          <a:p>
            <a:pPr algn="ctr"/>
            <a:r>
              <a:rPr lang="en-US" sz="1400" spc="-5" dirty="0">
                <a:latin typeface="Rubik" pitchFamily="2" charset="-79"/>
                <a:cs typeface="Rubik" pitchFamily="2" charset="-79"/>
              </a:rPr>
              <a:t>Node2Vec</a:t>
            </a:r>
            <a:endParaRPr lang="en-US" sz="1400" dirty="0">
              <a:latin typeface="Rubik" pitchFamily="2" charset="-79"/>
              <a:cs typeface="Rubik" pitchFamily="2" charset="-79"/>
            </a:endParaRPr>
          </a:p>
        </p:txBody>
      </p:sp>
      <p:sp>
        <p:nvSpPr>
          <p:cNvPr id="115" name="object 13">
            <a:extLst>
              <a:ext uri="{FF2B5EF4-FFF2-40B4-BE49-F238E27FC236}">
                <a16:creationId xmlns:a16="http://schemas.microsoft.com/office/drawing/2014/main" id="{608CE5F6-234F-49D4-A627-802229D06BBC}"/>
              </a:ext>
            </a:extLst>
          </p:cNvPr>
          <p:cNvSpPr txBox="1"/>
          <p:nvPr/>
        </p:nvSpPr>
        <p:spPr>
          <a:xfrm>
            <a:off x="5706543" y="3358696"/>
            <a:ext cx="2152191" cy="323165"/>
          </a:xfrm>
          <a:prstGeom prst="rect">
            <a:avLst/>
          </a:prstGeom>
          <a:noFill/>
          <a:ln w="12700">
            <a:noFill/>
            <a:prstDash val="solid"/>
            <a:miter lim="400000"/>
          </a:ln>
          <a:extLst>
            <a:ext uri="{C572A759-6A51-4108-AA02-DFA0A04FC94B}">
              <ma14:wrappingTextBoxFlag xmlns:ma14="http://schemas.microsoft.com/office/mac/drawingml/2011/main" xmlns="" val="1"/>
            </a:ext>
          </a:extLst>
        </p:spPr>
        <p:txBody>
          <a:bodyPr wrap="square" lIns="45720" tIns="45720" rIns="45720" bIns="45720" anchor="ctr" anchorCtr="0">
            <a:spAutoFit/>
          </a:bodyPr>
          <a:lstStyle>
            <a:lvl1pPr indent="12689" algn="ctr">
              <a:lnSpc>
                <a:spcPts val="1800"/>
              </a:lnSpc>
              <a:defRPr sz="1500" spc="-5">
                <a:latin typeface="Microsoft YaHei"/>
                <a:ea typeface="Microsoft YaHei"/>
                <a:cs typeface="Microsoft YaHei"/>
                <a:sym typeface="Microsoft YaHei"/>
              </a:defRPr>
            </a:lvl1pPr>
          </a:lstStyle>
          <a:p>
            <a:pPr algn="l"/>
            <a:r>
              <a:rPr lang="en-US" sz="1400" b="1" dirty="0">
                <a:latin typeface="Rubik" pitchFamily="2" charset="-79"/>
                <a:cs typeface="Rubik" pitchFamily="2" charset="-79"/>
              </a:rPr>
              <a:t>Subgraph</a:t>
            </a:r>
            <a:r>
              <a:rPr sz="1400" b="1" dirty="0">
                <a:latin typeface="Rubik" pitchFamily="2" charset="-79"/>
                <a:cs typeface="Rubik" pitchFamily="2" charset="-79"/>
              </a:rPr>
              <a:t> Detection</a:t>
            </a:r>
          </a:p>
        </p:txBody>
      </p:sp>
      <p:sp>
        <p:nvSpPr>
          <p:cNvPr id="43" name="TextBox 42">
            <a:extLst>
              <a:ext uri="{FF2B5EF4-FFF2-40B4-BE49-F238E27FC236}">
                <a16:creationId xmlns:a16="http://schemas.microsoft.com/office/drawing/2014/main" id="{62990394-FBF2-4D5D-A584-E9BF160D5DC6}"/>
              </a:ext>
            </a:extLst>
          </p:cNvPr>
          <p:cNvSpPr txBox="1"/>
          <p:nvPr/>
        </p:nvSpPr>
        <p:spPr>
          <a:xfrm>
            <a:off x="7524077" y="3661694"/>
            <a:ext cx="2035174" cy="215444"/>
          </a:xfrm>
          <a:prstGeom prst="rect">
            <a:avLst/>
          </a:prstGeom>
          <a:solidFill>
            <a:schemeClr val="accent1"/>
          </a:solidFill>
          <a:ln w="25400" cap="rnd">
            <a:solidFill>
              <a:schemeClr val="accent1"/>
            </a:solidFill>
          </a:ln>
        </p:spPr>
        <p:txBody>
          <a:bodyPr wrap="none" lIns="45720" tIns="0" rIns="45720" bIns="0" anchor="ctr" anchorCtr="0">
            <a:spAutoFit/>
          </a:bodyPr>
          <a:lstStyle/>
          <a:p>
            <a:pPr algn="ctr"/>
            <a:r>
              <a:rPr lang="en-US" sz="1400" dirty="0">
                <a:latin typeface="Rubik" pitchFamily="2" charset="-79"/>
                <a:cs typeface="Rubik" pitchFamily="2" charset="-79"/>
              </a:rPr>
              <a:t>Subgraph Enumeration</a:t>
            </a:r>
          </a:p>
        </p:txBody>
      </p:sp>
      <p:sp>
        <p:nvSpPr>
          <p:cNvPr id="65" name="TextBox 64">
            <a:extLst>
              <a:ext uri="{FF2B5EF4-FFF2-40B4-BE49-F238E27FC236}">
                <a16:creationId xmlns:a16="http://schemas.microsoft.com/office/drawing/2014/main" id="{11C78A40-37BC-46C2-8920-AE2FFF85DB8E}"/>
              </a:ext>
            </a:extLst>
          </p:cNvPr>
          <p:cNvSpPr txBox="1"/>
          <p:nvPr/>
        </p:nvSpPr>
        <p:spPr>
          <a:xfrm>
            <a:off x="5769242" y="3661694"/>
            <a:ext cx="1711687" cy="215444"/>
          </a:xfrm>
          <a:prstGeom prst="rect">
            <a:avLst/>
          </a:prstGeom>
          <a:solidFill>
            <a:schemeClr val="accent1"/>
          </a:solidFill>
          <a:ln w="25400" cap="rnd">
            <a:solidFill>
              <a:schemeClr val="accent1"/>
            </a:solidFill>
          </a:ln>
        </p:spPr>
        <p:txBody>
          <a:bodyPr wrap="none" lIns="45720" tIns="0" rIns="45720" bIns="0" anchor="ctr" anchorCtr="0">
            <a:spAutoFit/>
          </a:bodyPr>
          <a:lstStyle/>
          <a:p>
            <a:pPr algn="ctr"/>
            <a:r>
              <a:rPr lang="en-US" sz="1400" spc="-5" dirty="0">
                <a:latin typeface="Rubik" pitchFamily="2" charset="-79"/>
                <a:cs typeface="Rubik" pitchFamily="2" charset="-79"/>
              </a:rPr>
              <a:t>Cohesive Subgraph</a:t>
            </a:r>
            <a:endParaRPr lang="en-US" sz="1400" dirty="0">
              <a:latin typeface="Rubik" pitchFamily="2" charset="-79"/>
              <a:cs typeface="Rubik" pitchFamily="2" charset="-79"/>
            </a:endParaRPr>
          </a:p>
        </p:txBody>
      </p:sp>
      <p:sp>
        <p:nvSpPr>
          <p:cNvPr id="71" name="TextBox 70">
            <a:extLst>
              <a:ext uri="{FF2B5EF4-FFF2-40B4-BE49-F238E27FC236}">
                <a16:creationId xmlns:a16="http://schemas.microsoft.com/office/drawing/2014/main" id="{6063A057-3ADD-42CF-A236-94533200CFC0}"/>
              </a:ext>
            </a:extLst>
          </p:cNvPr>
          <p:cNvSpPr txBox="1"/>
          <p:nvPr/>
        </p:nvSpPr>
        <p:spPr>
          <a:xfrm>
            <a:off x="7605546" y="3401768"/>
            <a:ext cx="1415773" cy="215444"/>
          </a:xfrm>
          <a:prstGeom prst="rect">
            <a:avLst/>
          </a:prstGeom>
          <a:solidFill>
            <a:schemeClr val="accent1"/>
          </a:solidFill>
          <a:ln w="25400" cap="rnd">
            <a:solidFill>
              <a:schemeClr val="accent1"/>
            </a:solidFill>
          </a:ln>
        </p:spPr>
        <p:txBody>
          <a:bodyPr wrap="none" lIns="45720" tIns="0" rIns="45720" bIns="0" anchor="ctr" anchorCtr="0">
            <a:spAutoFit/>
          </a:bodyPr>
          <a:lstStyle/>
          <a:p>
            <a:pPr algn="ctr"/>
            <a:r>
              <a:rPr lang="en-US" sz="1400" spc="-5" dirty="0">
                <a:latin typeface="Rubik" pitchFamily="2" charset="-79"/>
                <a:cs typeface="Rubik" pitchFamily="2" charset="-79"/>
              </a:rPr>
              <a:t>Graph Similarity</a:t>
            </a:r>
            <a:endParaRPr lang="en-US" sz="1400" dirty="0">
              <a:latin typeface="Rubik" pitchFamily="2" charset="-79"/>
              <a:cs typeface="Rubik" pitchFamily="2" charset="-79"/>
            </a:endParaRPr>
          </a:p>
        </p:txBody>
      </p:sp>
      <p:sp>
        <p:nvSpPr>
          <p:cNvPr id="112" name="object 9">
            <a:extLst>
              <a:ext uri="{FF2B5EF4-FFF2-40B4-BE49-F238E27FC236}">
                <a16:creationId xmlns:a16="http://schemas.microsoft.com/office/drawing/2014/main" id="{E24FD2DD-EE13-45AB-A64B-4EFA05272FB8}"/>
              </a:ext>
            </a:extLst>
          </p:cNvPr>
          <p:cNvSpPr txBox="1"/>
          <p:nvPr/>
        </p:nvSpPr>
        <p:spPr>
          <a:xfrm>
            <a:off x="5706543" y="1676198"/>
            <a:ext cx="2851743" cy="307777"/>
          </a:xfrm>
          <a:prstGeom prst="rect">
            <a:avLst/>
          </a:prstGeom>
          <a:noFill/>
          <a:ln w="12700">
            <a:noFill/>
            <a:prstDash val="solid"/>
            <a:miter lim="400000"/>
          </a:ln>
          <a:extLst>
            <a:ext uri="{C572A759-6A51-4108-AA02-DFA0A04FC94B}">
              <ma14:wrappingTextBoxFlag xmlns:ma14="http://schemas.microsoft.com/office/mac/drawingml/2011/main" xmlns="" val="1"/>
            </a:ext>
          </a:extLst>
        </p:spPr>
        <p:txBody>
          <a:bodyPr wrap="none" lIns="45720" tIns="45720" rIns="45720" bIns="45720" anchor="ctr" anchorCtr="0">
            <a:spAutoFit/>
          </a:bodyPr>
          <a:lstStyle/>
          <a:p>
            <a:pPr indent="12689">
              <a:defRPr sz="1500" spc="-5">
                <a:latin typeface="Microsoft YaHei"/>
                <a:ea typeface="Microsoft YaHei"/>
                <a:cs typeface="Microsoft YaHei"/>
                <a:sym typeface="Microsoft YaHei"/>
              </a:defRPr>
            </a:pPr>
            <a:r>
              <a:rPr sz="1400" b="1" dirty="0">
                <a:latin typeface="Rubik" pitchFamily="2" charset="-79"/>
                <a:cs typeface="Rubik" pitchFamily="2" charset="-79"/>
              </a:rPr>
              <a:t>Degree</a:t>
            </a:r>
            <a:r>
              <a:rPr sz="1400" b="1" dirty="0">
                <a:latin typeface="Rubik" pitchFamily="2" charset="-79"/>
                <a:ea typeface="Lucida Sans Unicode"/>
                <a:cs typeface="Rubik" pitchFamily="2" charset="-79"/>
                <a:sym typeface="Lucida Sans Unicode"/>
              </a:rPr>
              <a:t>/</a:t>
            </a:r>
            <a:r>
              <a:rPr sz="1400" b="1" dirty="0">
                <a:latin typeface="Rubik" pitchFamily="2" charset="-79"/>
                <a:cs typeface="Rubik" pitchFamily="2" charset="-79"/>
              </a:rPr>
              <a:t>Neighbors</a:t>
            </a:r>
            <a:r>
              <a:rPr lang="en-US" sz="1400" b="1" dirty="0">
                <a:latin typeface="Rubik" pitchFamily="2" charset="-79"/>
                <a:cs typeface="Rubik" pitchFamily="2" charset="-79"/>
              </a:rPr>
              <a:t> </a:t>
            </a:r>
            <a:r>
              <a:rPr lang="en-US" sz="1400" b="1" dirty="0">
                <a:latin typeface="Rubik" pitchFamily="2" charset="-79"/>
                <a:ea typeface="Lucida Sans Unicode"/>
                <a:cs typeface="Rubik" pitchFamily="2" charset="-79"/>
                <a:sym typeface="Lucida Sans Unicode"/>
              </a:rPr>
              <a:t>(</a:t>
            </a:r>
            <a:r>
              <a:rPr sz="1400" b="1" dirty="0">
                <a:latin typeface="Rubik" pitchFamily="2" charset="-79"/>
                <a:ea typeface="Lucida Sans Unicode"/>
                <a:cs typeface="Rubik" pitchFamily="2" charset="-79"/>
                <a:sym typeface="Lucida Sans Unicode"/>
              </a:rPr>
              <a:t>structural</a:t>
            </a:r>
            <a:r>
              <a:rPr lang="en-US" sz="1400" b="1" dirty="0">
                <a:latin typeface="Rubik" pitchFamily="2" charset="-79"/>
                <a:ea typeface="Lucida Sans Unicode"/>
                <a:cs typeface="Rubik" pitchFamily="2" charset="-79"/>
                <a:sym typeface="Lucida Sans Unicode"/>
              </a:rPr>
              <a:t>)</a:t>
            </a:r>
            <a:endParaRPr sz="1400" b="1" dirty="0">
              <a:latin typeface="Rubik" pitchFamily="2" charset="-79"/>
              <a:cs typeface="Rubik" pitchFamily="2" charset="-79"/>
            </a:endParaRPr>
          </a:p>
        </p:txBody>
      </p:sp>
      <p:sp>
        <p:nvSpPr>
          <p:cNvPr id="48" name="TextBox 47">
            <a:extLst>
              <a:ext uri="{FF2B5EF4-FFF2-40B4-BE49-F238E27FC236}">
                <a16:creationId xmlns:a16="http://schemas.microsoft.com/office/drawing/2014/main" id="{8C0D5E0B-42EE-45DF-886D-AF30E336423B}"/>
              </a:ext>
            </a:extLst>
          </p:cNvPr>
          <p:cNvSpPr txBox="1"/>
          <p:nvPr/>
        </p:nvSpPr>
        <p:spPr>
          <a:xfrm>
            <a:off x="5775255" y="1987606"/>
            <a:ext cx="1654299" cy="215444"/>
          </a:xfrm>
          <a:prstGeom prst="rect">
            <a:avLst/>
          </a:prstGeom>
          <a:solidFill>
            <a:schemeClr val="accent1"/>
          </a:solidFill>
          <a:ln w="25400" cap="rnd">
            <a:solidFill>
              <a:schemeClr val="accent1"/>
            </a:solidFill>
          </a:ln>
        </p:spPr>
        <p:txBody>
          <a:bodyPr wrap="none" lIns="45720" tIns="0" rIns="45720" bIns="0" anchor="ctr" anchorCtr="0">
            <a:spAutoFit/>
          </a:bodyPr>
          <a:lstStyle/>
          <a:p>
            <a:pPr algn="ctr"/>
            <a:r>
              <a:rPr lang="en-US" sz="1400" spc="-5" dirty="0">
                <a:latin typeface="Rubik" pitchFamily="2" charset="-79"/>
                <a:cs typeface="Rubik" pitchFamily="2" charset="-79"/>
              </a:rPr>
              <a:t>Cluster Coefficient</a:t>
            </a:r>
            <a:endParaRPr lang="en-US" sz="1400" dirty="0">
              <a:latin typeface="Rubik" pitchFamily="2" charset="-79"/>
              <a:cs typeface="Rubik" pitchFamily="2" charset="-79"/>
            </a:endParaRPr>
          </a:p>
        </p:txBody>
      </p:sp>
      <p:sp>
        <p:nvSpPr>
          <p:cNvPr id="55" name="TextBox 54">
            <a:extLst>
              <a:ext uri="{FF2B5EF4-FFF2-40B4-BE49-F238E27FC236}">
                <a16:creationId xmlns:a16="http://schemas.microsoft.com/office/drawing/2014/main" id="{493C6433-DDD6-4A31-90D1-9DC40369EA58}"/>
              </a:ext>
            </a:extLst>
          </p:cNvPr>
          <p:cNvSpPr txBox="1"/>
          <p:nvPr/>
        </p:nvSpPr>
        <p:spPr>
          <a:xfrm>
            <a:off x="7480969" y="1987606"/>
            <a:ext cx="763672" cy="215444"/>
          </a:xfrm>
          <a:prstGeom prst="rect">
            <a:avLst/>
          </a:prstGeom>
          <a:solidFill>
            <a:schemeClr val="accent1"/>
          </a:solidFill>
          <a:ln w="25400" cap="rnd">
            <a:solidFill>
              <a:schemeClr val="accent1"/>
            </a:solidFill>
          </a:ln>
        </p:spPr>
        <p:txBody>
          <a:bodyPr wrap="none" lIns="45720" tIns="0" rIns="45720" bIns="0" anchor="ctr" anchorCtr="0">
            <a:spAutoFit/>
          </a:bodyPr>
          <a:lstStyle/>
          <a:p>
            <a:pPr algn="ctr"/>
            <a:r>
              <a:rPr lang="en-US" sz="1400" spc="-5" dirty="0">
                <a:latin typeface="Rubik" pitchFamily="2" charset="-79"/>
                <a:cs typeface="Rubik" pitchFamily="2" charset="-79"/>
              </a:rPr>
              <a:t>Triangle</a:t>
            </a:r>
            <a:endParaRPr lang="en-US" sz="1400" dirty="0">
              <a:latin typeface="Rubik" pitchFamily="2" charset="-79"/>
              <a:cs typeface="Rubik" pitchFamily="2" charset="-79"/>
            </a:endParaRPr>
          </a:p>
        </p:txBody>
      </p:sp>
      <p:sp>
        <p:nvSpPr>
          <p:cNvPr id="73" name="TextBox 72">
            <a:extLst>
              <a:ext uri="{FF2B5EF4-FFF2-40B4-BE49-F238E27FC236}">
                <a16:creationId xmlns:a16="http://schemas.microsoft.com/office/drawing/2014/main" id="{3AD621A2-2ED9-4A12-B897-D7CAA5F2A92C}"/>
              </a:ext>
            </a:extLst>
          </p:cNvPr>
          <p:cNvSpPr txBox="1"/>
          <p:nvPr/>
        </p:nvSpPr>
        <p:spPr>
          <a:xfrm>
            <a:off x="8296057" y="1987606"/>
            <a:ext cx="1174682" cy="215444"/>
          </a:xfrm>
          <a:prstGeom prst="rect">
            <a:avLst/>
          </a:prstGeom>
          <a:solidFill>
            <a:schemeClr val="accent1"/>
          </a:solidFill>
          <a:ln w="25400" cap="rnd">
            <a:solidFill>
              <a:schemeClr val="accent1"/>
            </a:solidFill>
          </a:ln>
        </p:spPr>
        <p:txBody>
          <a:bodyPr wrap="none" lIns="45720" tIns="0" rIns="45720" bIns="0" anchor="ctr" anchorCtr="0">
            <a:spAutoFit/>
          </a:bodyPr>
          <a:lstStyle/>
          <a:p>
            <a:pPr algn="ctr"/>
            <a:r>
              <a:rPr lang="en-US" sz="1400" spc="-5" dirty="0">
                <a:latin typeface="Rubik" pitchFamily="2" charset="-79"/>
                <a:cs typeface="Rubik" pitchFamily="2" charset="-79"/>
              </a:rPr>
              <a:t>Vertex Cover</a:t>
            </a:r>
            <a:endParaRPr lang="en-US" sz="1400" dirty="0">
              <a:latin typeface="Rubik" pitchFamily="2" charset="-79"/>
              <a:cs typeface="Rubik" pitchFamily="2" charset="-79"/>
            </a:endParaRPr>
          </a:p>
        </p:txBody>
      </p:sp>
      <p:sp>
        <p:nvSpPr>
          <p:cNvPr id="114" name="object 11">
            <a:extLst>
              <a:ext uri="{FF2B5EF4-FFF2-40B4-BE49-F238E27FC236}">
                <a16:creationId xmlns:a16="http://schemas.microsoft.com/office/drawing/2014/main" id="{8C2ED8D3-F37D-4941-A248-F2D2BC824666}"/>
              </a:ext>
            </a:extLst>
          </p:cNvPr>
          <p:cNvSpPr txBox="1"/>
          <p:nvPr/>
        </p:nvSpPr>
        <p:spPr>
          <a:xfrm>
            <a:off x="5655171" y="4089578"/>
            <a:ext cx="1322478" cy="323165"/>
          </a:xfrm>
          <a:prstGeom prst="rect">
            <a:avLst/>
          </a:prstGeom>
          <a:noFill/>
          <a:ln w="12700">
            <a:noFill/>
            <a:prstDash val="solid"/>
          </a:ln>
          <a:extLst>
            <a:ext uri="{C572A759-6A51-4108-AA02-DFA0A04FC94B}">
              <ma14:wrappingTextBoxFlag xmlns:ma14="http://schemas.microsoft.com/office/mac/drawingml/2011/main" xmlns="" val="1"/>
            </a:ext>
          </a:extLst>
        </p:spPr>
        <p:txBody>
          <a:bodyPr wrap="square" lIns="45720" tIns="45720" rIns="45720" bIns="45720" anchor="ctr" anchorCtr="0">
            <a:spAutoFit/>
          </a:bodyPr>
          <a:lstStyle>
            <a:lvl1pPr indent="59633" algn="ctr">
              <a:lnSpc>
                <a:spcPts val="1800"/>
              </a:lnSpc>
              <a:defRPr sz="1500" spc="-10">
                <a:latin typeface="Lucida Sans Unicode"/>
                <a:ea typeface="Lucida Sans Unicode"/>
                <a:cs typeface="Lucida Sans Unicode"/>
                <a:sym typeface="Lucida Sans Unicode"/>
              </a:defRPr>
            </a:lvl1pPr>
          </a:lstStyle>
          <a:p>
            <a:pPr algn="l">
              <a:defRPr>
                <a:latin typeface="Microsoft YaHei"/>
                <a:ea typeface="Microsoft YaHei"/>
                <a:cs typeface="Microsoft YaHei"/>
                <a:sym typeface="Microsoft YaHei"/>
              </a:defRPr>
            </a:pPr>
            <a:r>
              <a:rPr lang="en-US" sz="1400" b="1" dirty="0">
                <a:latin typeface="Rubik" pitchFamily="2" charset="-79"/>
                <a:cs typeface="Rubik" pitchFamily="2" charset="-79"/>
                <a:sym typeface="Lucida Sans Unicode"/>
              </a:rPr>
              <a:t>P</a:t>
            </a:r>
            <a:r>
              <a:rPr sz="1400" b="1" dirty="0">
                <a:latin typeface="Rubik" pitchFamily="2" charset="-79"/>
                <a:cs typeface="Rubik" pitchFamily="2" charset="-79"/>
                <a:sym typeface="Lucida Sans Unicode"/>
              </a:rPr>
              <a:t>ropagation</a:t>
            </a:r>
          </a:p>
        </p:txBody>
      </p:sp>
      <p:sp>
        <p:nvSpPr>
          <p:cNvPr id="45" name="TextBox 44">
            <a:extLst>
              <a:ext uri="{FF2B5EF4-FFF2-40B4-BE49-F238E27FC236}">
                <a16:creationId xmlns:a16="http://schemas.microsoft.com/office/drawing/2014/main" id="{84225BC6-3F2F-4987-968E-2ED5F3BBF0AF}"/>
              </a:ext>
            </a:extLst>
          </p:cNvPr>
          <p:cNvSpPr txBox="1"/>
          <p:nvPr/>
        </p:nvSpPr>
        <p:spPr>
          <a:xfrm>
            <a:off x="7645792" y="4398362"/>
            <a:ext cx="1602683" cy="215444"/>
          </a:xfrm>
          <a:prstGeom prst="rect">
            <a:avLst/>
          </a:prstGeom>
          <a:solidFill>
            <a:schemeClr val="accent1"/>
          </a:solidFill>
          <a:ln w="25400" cap="rnd">
            <a:solidFill>
              <a:schemeClr val="accent1"/>
            </a:solidFill>
          </a:ln>
        </p:spPr>
        <p:txBody>
          <a:bodyPr wrap="none" lIns="45720" tIns="0" rIns="45720" bIns="0" anchor="ctr" anchorCtr="0">
            <a:spAutoFit/>
          </a:bodyPr>
          <a:lstStyle/>
          <a:p>
            <a:pPr algn="ctr"/>
            <a:r>
              <a:rPr lang="en-US" sz="1400" spc="-5" dirty="0">
                <a:latin typeface="Rubik" pitchFamily="2" charset="-79"/>
                <a:cs typeface="Rubik" pitchFamily="2" charset="-79"/>
              </a:rPr>
              <a:t>Label Propagation</a:t>
            </a:r>
            <a:endParaRPr lang="en-US" sz="1400" dirty="0">
              <a:latin typeface="Rubik" pitchFamily="2" charset="-79"/>
              <a:cs typeface="Rubik" pitchFamily="2" charset="-79"/>
            </a:endParaRPr>
          </a:p>
        </p:txBody>
      </p:sp>
      <p:sp>
        <p:nvSpPr>
          <p:cNvPr id="68" name="TextBox 67">
            <a:extLst>
              <a:ext uri="{FF2B5EF4-FFF2-40B4-BE49-F238E27FC236}">
                <a16:creationId xmlns:a16="http://schemas.microsoft.com/office/drawing/2014/main" id="{357504B0-FA74-437A-B11B-03808E0B7E53}"/>
              </a:ext>
            </a:extLst>
          </p:cNvPr>
          <p:cNvSpPr txBox="1"/>
          <p:nvPr/>
        </p:nvSpPr>
        <p:spPr>
          <a:xfrm>
            <a:off x="6920373" y="4144608"/>
            <a:ext cx="2011448" cy="215444"/>
          </a:xfrm>
          <a:prstGeom prst="rect">
            <a:avLst/>
          </a:prstGeom>
          <a:solidFill>
            <a:schemeClr val="accent1"/>
          </a:solidFill>
          <a:ln w="25400" cap="rnd">
            <a:solidFill>
              <a:schemeClr val="accent1"/>
            </a:solidFill>
          </a:ln>
        </p:spPr>
        <p:txBody>
          <a:bodyPr wrap="none" lIns="45720" tIns="0" rIns="45720" bIns="0" anchor="ctr" anchorCtr="0">
            <a:spAutoFit/>
          </a:bodyPr>
          <a:lstStyle/>
          <a:p>
            <a:pPr algn="ctr"/>
            <a:r>
              <a:rPr lang="en-US" sz="1400" spc="-5" dirty="0">
                <a:latin typeface="Rubik" pitchFamily="2" charset="-79"/>
                <a:cs typeface="Rubik" pitchFamily="2" charset="-79"/>
              </a:rPr>
              <a:t>Influence Maximization</a:t>
            </a:r>
            <a:endParaRPr lang="en-US" sz="1400" dirty="0">
              <a:latin typeface="Rubik" pitchFamily="2" charset="-79"/>
              <a:cs typeface="Rubik" pitchFamily="2" charset="-79"/>
            </a:endParaRPr>
          </a:p>
        </p:txBody>
      </p:sp>
      <p:sp>
        <p:nvSpPr>
          <p:cNvPr id="74" name="TextBox 73">
            <a:extLst>
              <a:ext uri="{FF2B5EF4-FFF2-40B4-BE49-F238E27FC236}">
                <a16:creationId xmlns:a16="http://schemas.microsoft.com/office/drawing/2014/main" id="{F7134EF7-79CC-429C-8E2B-2893CE320A06}"/>
              </a:ext>
            </a:extLst>
          </p:cNvPr>
          <p:cNvSpPr txBox="1"/>
          <p:nvPr/>
        </p:nvSpPr>
        <p:spPr>
          <a:xfrm>
            <a:off x="5773108" y="4398362"/>
            <a:ext cx="1825821" cy="215444"/>
          </a:xfrm>
          <a:prstGeom prst="rect">
            <a:avLst/>
          </a:prstGeom>
          <a:solidFill>
            <a:schemeClr val="accent1"/>
          </a:solidFill>
          <a:ln w="25400" cap="rnd">
            <a:solidFill>
              <a:schemeClr val="accent1"/>
            </a:solidFill>
          </a:ln>
        </p:spPr>
        <p:txBody>
          <a:bodyPr wrap="none" lIns="45720" tIns="0" rIns="45720" bIns="0" anchor="ctr" anchorCtr="0">
            <a:spAutoFit/>
          </a:bodyPr>
          <a:lstStyle/>
          <a:p>
            <a:pPr algn="ctr"/>
            <a:r>
              <a:rPr lang="en-US" sz="1400" spc="-5" dirty="0">
                <a:latin typeface="Rubik" pitchFamily="2" charset="-79"/>
                <a:cs typeface="Rubik" pitchFamily="2" charset="-79"/>
              </a:rPr>
              <a:t>Information Cascade</a:t>
            </a:r>
            <a:endParaRPr lang="en-US" sz="1400" dirty="0">
              <a:latin typeface="Rubik" pitchFamily="2" charset="-79"/>
              <a:cs typeface="Rubik" pitchFamily="2" charset="-79"/>
            </a:endParaRPr>
          </a:p>
        </p:txBody>
      </p:sp>
      <p:sp>
        <p:nvSpPr>
          <p:cNvPr id="116" name="object 14">
            <a:extLst>
              <a:ext uri="{FF2B5EF4-FFF2-40B4-BE49-F238E27FC236}">
                <a16:creationId xmlns:a16="http://schemas.microsoft.com/office/drawing/2014/main" id="{4732AEFA-0028-4BDF-AC14-859C86A7BADD}"/>
              </a:ext>
            </a:extLst>
          </p:cNvPr>
          <p:cNvSpPr txBox="1"/>
          <p:nvPr/>
        </p:nvSpPr>
        <p:spPr>
          <a:xfrm>
            <a:off x="5670239" y="962398"/>
            <a:ext cx="2431549" cy="310919"/>
          </a:xfrm>
          <a:prstGeom prst="rect">
            <a:avLst/>
          </a:prstGeom>
          <a:noFill/>
          <a:ln w="12700">
            <a:noFill/>
            <a:prstDash val="solid"/>
          </a:ln>
          <a:extLst>
            <a:ext uri="{C572A759-6A51-4108-AA02-DFA0A04FC94B}">
              <ma14:wrappingTextBoxFlag xmlns:ma14="http://schemas.microsoft.com/office/mac/drawingml/2011/main" xmlns="" val="1"/>
            </a:ext>
          </a:extLst>
        </p:spPr>
        <p:txBody>
          <a:bodyPr wrap="square" lIns="45720" tIns="45720" rIns="45720" bIns="45720" anchor="ctr" anchorCtr="0">
            <a:spAutoFit/>
          </a:bodyPr>
          <a:lstStyle/>
          <a:p>
            <a:pPr indent="60902">
              <a:lnSpc>
                <a:spcPts val="1800"/>
              </a:lnSpc>
              <a:spcBef>
                <a:spcPts val="400"/>
              </a:spcBef>
              <a:defRPr sz="1500" spc="-5">
                <a:latin typeface="Microsoft YaHei"/>
                <a:ea typeface="Microsoft YaHei"/>
                <a:cs typeface="Microsoft YaHei"/>
                <a:sym typeface="Microsoft YaHei"/>
              </a:defRPr>
            </a:pPr>
            <a:r>
              <a:rPr sz="1400" b="1" dirty="0">
                <a:latin typeface="Rubik" pitchFamily="2" charset="-79"/>
                <a:cs typeface="Rubik" pitchFamily="2" charset="-79"/>
              </a:rPr>
              <a:t>Link Analysi</a:t>
            </a:r>
            <a:r>
              <a:rPr lang="en-US" sz="1400" b="1" dirty="0">
                <a:latin typeface="Rubik" pitchFamily="2" charset="-79"/>
                <a:cs typeface="Rubik" pitchFamily="2" charset="-79"/>
              </a:rPr>
              <a:t>s</a:t>
            </a:r>
            <a:r>
              <a:rPr lang="zh-CN" altLang="en-US" sz="1400" b="1" dirty="0">
                <a:latin typeface="Rubik" pitchFamily="2" charset="-79"/>
                <a:cs typeface="Rubik" pitchFamily="2" charset="-79"/>
              </a:rPr>
              <a:t> </a:t>
            </a:r>
            <a:r>
              <a:rPr lang="en-US" altLang="zh-CN" sz="1400" b="1" dirty="0">
                <a:latin typeface="Rubik" pitchFamily="2" charset="-79"/>
                <a:cs typeface="Rubik" pitchFamily="2" charset="-79"/>
              </a:rPr>
              <a:t>(</a:t>
            </a:r>
            <a:r>
              <a:rPr sz="1400" b="1" dirty="0">
                <a:latin typeface="Rubik" pitchFamily="2" charset="-79"/>
                <a:ea typeface="Lucida Sans Unicode"/>
                <a:cs typeface="Rubik" pitchFamily="2" charset="-79"/>
                <a:sym typeface="Lucida Sans Unicode"/>
              </a:rPr>
              <a:t>relevance</a:t>
            </a:r>
            <a:r>
              <a:rPr lang="en-US" sz="1400" b="1" dirty="0">
                <a:latin typeface="Rubik" pitchFamily="2" charset="-79"/>
                <a:ea typeface="Lucida Sans Unicode"/>
                <a:cs typeface="Rubik" pitchFamily="2" charset="-79"/>
                <a:sym typeface="Lucida Sans Unicode"/>
              </a:rPr>
              <a:t>)</a:t>
            </a:r>
            <a:endParaRPr sz="1400" b="1" dirty="0">
              <a:latin typeface="Rubik" pitchFamily="2" charset="-79"/>
              <a:cs typeface="Rubik" pitchFamily="2" charset="-79"/>
            </a:endParaRPr>
          </a:p>
        </p:txBody>
      </p:sp>
      <p:sp>
        <p:nvSpPr>
          <p:cNvPr id="39" name="TextBox 38">
            <a:extLst>
              <a:ext uri="{FF2B5EF4-FFF2-40B4-BE49-F238E27FC236}">
                <a16:creationId xmlns:a16="http://schemas.microsoft.com/office/drawing/2014/main" id="{B9EFF16F-06A5-45F9-8E78-F0E8EE2F6B9C}"/>
              </a:ext>
            </a:extLst>
          </p:cNvPr>
          <p:cNvSpPr txBox="1"/>
          <p:nvPr/>
        </p:nvSpPr>
        <p:spPr>
          <a:xfrm>
            <a:off x="8057688" y="1013019"/>
            <a:ext cx="880690" cy="215444"/>
          </a:xfrm>
          <a:prstGeom prst="rect">
            <a:avLst/>
          </a:prstGeom>
          <a:solidFill>
            <a:schemeClr val="accent1"/>
          </a:solidFill>
          <a:ln w="25400" cap="rnd">
            <a:solidFill>
              <a:schemeClr val="accent1"/>
            </a:solidFill>
          </a:ln>
        </p:spPr>
        <p:txBody>
          <a:bodyPr wrap="none" lIns="45720" tIns="0" rIns="45720" bIns="0" anchor="ctr" anchorCtr="0">
            <a:spAutoFit/>
          </a:bodyPr>
          <a:lstStyle/>
          <a:p>
            <a:pPr algn="ctr"/>
            <a:r>
              <a:rPr lang="en-US" sz="1400" spc="-5" dirty="0" err="1">
                <a:latin typeface="Rubik" pitchFamily="2" charset="-79"/>
                <a:cs typeface="Rubik" pitchFamily="2" charset="-79"/>
              </a:rPr>
              <a:t>Pagerank</a:t>
            </a:r>
            <a:endParaRPr lang="en-US" sz="1400" dirty="0">
              <a:latin typeface="Rubik" pitchFamily="2" charset="-79"/>
              <a:cs typeface="Rubik" pitchFamily="2" charset="-79"/>
            </a:endParaRPr>
          </a:p>
        </p:txBody>
      </p:sp>
      <p:sp>
        <p:nvSpPr>
          <p:cNvPr id="46" name="TextBox 45">
            <a:extLst>
              <a:ext uri="{FF2B5EF4-FFF2-40B4-BE49-F238E27FC236}">
                <a16:creationId xmlns:a16="http://schemas.microsoft.com/office/drawing/2014/main" id="{107D8743-9B53-4128-89D1-8916DE814C2C}"/>
              </a:ext>
            </a:extLst>
          </p:cNvPr>
          <p:cNvSpPr txBox="1"/>
          <p:nvPr/>
        </p:nvSpPr>
        <p:spPr>
          <a:xfrm>
            <a:off x="5784330" y="1274564"/>
            <a:ext cx="822020" cy="215444"/>
          </a:xfrm>
          <a:prstGeom prst="rect">
            <a:avLst/>
          </a:prstGeom>
          <a:solidFill>
            <a:schemeClr val="accent1"/>
          </a:solidFill>
          <a:ln w="25400" cap="rnd">
            <a:solidFill>
              <a:schemeClr val="accent1"/>
            </a:solidFill>
          </a:ln>
        </p:spPr>
        <p:txBody>
          <a:bodyPr wrap="none" lIns="45720" tIns="0" rIns="45720" bIns="0" anchor="ctr" anchorCtr="0">
            <a:spAutoFit/>
          </a:bodyPr>
          <a:lstStyle/>
          <a:p>
            <a:pPr algn="ctr"/>
            <a:r>
              <a:rPr lang="en-US" sz="1400" spc="-5" dirty="0" err="1">
                <a:latin typeface="Rubik" pitchFamily="2" charset="-79"/>
                <a:cs typeface="Rubik" pitchFamily="2" charset="-79"/>
              </a:rPr>
              <a:t>SimRank</a:t>
            </a:r>
            <a:endParaRPr lang="en-US" sz="1400" dirty="0">
              <a:latin typeface="Rubik" pitchFamily="2" charset="-79"/>
              <a:cs typeface="Rubik" pitchFamily="2" charset="-79"/>
            </a:endParaRPr>
          </a:p>
        </p:txBody>
      </p:sp>
      <p:sp>
        <p:nvSpPr>
          <p:cNvPr id="51" name="TextBox 50">
            <a:extLst>
              <a:ext uri="{FF2B5EF4-FFF2-40B4-BE49-F238E27FC236}">
                <a16:creationId xmlns:a16="http://schemas.microsoft.com/office/drawing/2014/main" id="{F5303D37-F1DF-42D2-BAB8-88185F1A73ED}"/>
              </a:ext>
            </a:extLst>
          </p:cNvPr>
          <p:cNvSpPr txBox="1"/>
          <p:nvPr/>
        </p:nvSpPr>
        <p:spPr>
          <a:xfrm>
            <a:off x="6652764" y="1274564"/>
            <a:ext cx="1333057" cy="215444"/>
          </a:xfrm>
          <a:prstGeom prst="rect">
            <a:avLst/>
          </a:prstGeom>
          <a:solidFill>
            <a:schemeClr val="accent1"/>
          </a:solidFill>
          <a:ln w="25400" cap="rnd">
            <a:solidFill>
              <a:schemeClr val="accent1"/>
            </a:solidFill>
          </a:ln>
        </p:spPr>
        <p:txBody>
          <a:bodyPr wrap="none" lIns="45720" tIns="0" rIns="45720" bIns="0" anchor="ctr" anchorCtr="0">
            <a:spAutoFit/>
          </a:bodyPr>
          <a:lstStyle/>
          <a:p>
            <a:pPr algn="ctr"/>
            <a:r>
              <a:rPr lang="en-US" sz="1400" spc="-5" dirty="0">
                <a:latin typeface="Rubik" pitchFamily="2" charset="-79"/>
                <a:cs typeface="Rubik" pitchFamily="2" charset="-79"/>
              </a:rPr>
              <a:t>Link Prediction</a:t>
            </a:r>
            <a:endParaRPr lang="en-US" sz="1400" dirty="0">
              <a:latin typeface="Rubik" pitchFamily="2" charset="-79"/>
              <a:cs typeface="Rubik" pitchFamily="2" charset="-79"/>
            </a:endParaRPr>
          </a:p>
        </p:txBody>
      </p:sp>
      <p:sp>
        <p:nvSpPr>
          <p:cNvPr id="75" name="TextBox 74">
            <a:extLst>
              <a:ext uri="{FF2B5EF4-FFF2-40B4-BE49-F238E27FC236}">
                <a16:creationId xmlns:a16="http://schemas.microsoft.com/office/drawing/2014/main" id="{37684B3B-C1DB-4176-86CD-161976151E66}"/>
              </a:ext>
            </a:extLst>
          </p:cNvPr>
          <p:cNvSpPr txBox="1"/>
          <p:nvPr/>
        </p:nvSpPr>
        <p:spPr>
          <a:xfrm>
            <a:off x="8032235" y="1274564"/>
            <a:ext cx="948337" cy="215444"/>
          </a:xfrm>
          <a:prstGeom prst="rect">
            <a:avLst/>
          </a:prstGeom>
          <a:solidFill>
            <a:schemeClr val="accent1"/>
          </a:solidFill>
          <a:ln w="25400" cap="rnd">
            <a:solidFill>
              <a:schemeClr val="accent1"/>
            </a:solidFill>
          </a:ln>
        </p:spPr>
        <p:txBody>
          <a:bodyPr wrap="none" lIns="45720" tIns="0" rIns="45720" bIns="0" anchor="ctr" anchorCtr="0">
            <a:spAutoFit/>
          </a:bodyPr>
          <a:lstStyle/>
          <a:p>
            <a:pPr algn="ctr"/>
            <a:r>
              <a:rPr lang="en-US" sz="1400" spc="-5" dirty="0">
                <a:latin typeface="Rubik" pitchFamily="2" charset="-79"/>
                <a:cs typeface="Rubik" pitchFamily="2" charset="-79"/>
              </a:rPr>
              <a:t>Clustering</a:t>
            </a:r>
            <a:endParaRPr lang="en-US" sz="1400" dirty="0">
              <a:latin typeface="Rubik" pitchFamily="2" charset="-79"/>
              <a:cs typeface="Rubik" pitchFamily="2" charset="-79"/>
            </a:endParaRPr>
          </a:p>
        </p:txBody>
      </p:sp>
      <p:sp>
        <p:nvSpPr>
          <p:cNvPr id="113" name="object 10">
            <a:extLst>
              <a:ext uri="{FF2B5EF4-FFF2-40B4-BE49-F238E27FC236}">
                <a16:creationId xmlns:a16="http://schemas.microsoft.com/office/drawing/2014/main" id="{A55297B6-8E23-4D6B-BE21-AF8590A41C98}"/>
              </a:ext>
            </a:extLst>
          </p:cNvPr>
          <p:cNvSpPr txBox="1"/>
          <p:nvPr/>
        </p:nvSpPr>
        <p:spPr>
          <a:xfrm>
            <a:off x="5660955" y="2420507"/>
            <a:ext cx="2799622" cy="307777"/>
          </a:xfrm>
          <a:prstGeom prst="rect">
            <a:avLst/>
          </a:prstGeom>
          <a:noFill/>
          <a:ln w="12700">
            <a:noFill/>
            <a:prstDash val="solid"/>
          </a:ln>
          <a:extLst>
            <a:ext uri="{C572A759-6A51-4108-AA02-DFA0A04FC94B}">
              <ma14:wrappingTextBoxFlag xmlns:ma14="http://schemas.microsoft.com/office/mac/drawingml/2011/main" xmlns="" val="1"/>
            </a:ext>
          </a:extLst>
        </p:spPr>
        <p:txBody>
          <a:bodyPr wrap="square" lIns="45720" tIns="45720" rIns="45720" bIns="45720" anchor="ctr" anchorCtr="0">
            <a:spAutoFit/>
          </a:bodyPr>
          <a:lstStyle/>
          <a:p>
            <a:pPr indent="59633">
              <a:spcBef>
                <a:spcPts val="300"/>
              </a:spcBef>
              <a:defRPr sz="1500" spc="-5">
                <a:latin typeface="Microsoft YaHei"/>
                <a:ea typeface="Microsoft YaHei"/>
                <a:cs typeface="Microsoft YaHei"/>
                <a:sym typeface="Microsoft YaHei"/>
              </a:defRPr>
            </a:pPr>
            <a:r>
              <a:rPr sz="1400" b="1" dirty="0">
                <a:latin typeface="Rubik" pitchFamily="2" charset="-79"/>
                <a:cs typeface="Rubik" pitchFamily="2" charset="-79"/>
              </a:rPr>
              <a:t>Distance/Path</a:t>
            </a:r>
            <a:r>
              <a:rPr lang="en-US" sz="1400" b="1" dirty="0">
                <a:latin typeface="Rubik" pitchFamily="2" charset="-79"/>
                <a:cs typeface="Rubik" pitchFamily="2" charset="-79"/>
              </a:rPr>
              <a:t> </a:t>
            </a:r>
            <a:r>
              <a:rPr lang="en-US" sz="1400" b="1" dirty="0">
                <a:latin typeface="Rubik" pitchFamily="2" charset="-79"/>
                <a:ea typeface="Lucida Sans Unicode"/>
                <a:cs typeface="Rubik" pitchFamily="2" charset="-79"/>
                <a:sym typeface="Lucida Sans Unicode"/>
              </a:rPr>
              <a:t>(</a:t>
            </a:r>
            <a:r>
              <a:rPr sz="1400" b="1" dirty="0">
                <a:latin typeface="Rubik" pitchFamily="2" charset="-79"/>
                <a:ea typeface="Lucida Sans Unicode"/>
                <a:cs typeface="Rubik" pitchFamily="2" charset="-79"/>
                <a:sym typeface="Lucida Sans Unicode"/>
              </a:rPr>
              <a:t>reachability</a:t>
            </a:r>
            <a:r>
              <a:rPr lang="en-US" sz="1400" b="1" dirty="0">
                <a:latin typeface="Rubik" pitchFamily="2" charset="-79"/>
                <a:ea typeface="Lucida Sans Unicode"/>
                <a:cs typeface="Rubik" pitchFamily="2" charset="-79"/>
                <a:sym typeface="Lucida Sans Unicode"/>
              </a:rPr>
              <a:t>)</a:t>
            </a:r>
            <a:endParaRPr sz="1400" b="1" dirty="0">
              <a:latin typeface="Rubik" pitchFamily="2" charset="-79"/>
              <a:cs typeface="Rubik" pitchFamily="2" charset="-79"/>
            </a:endParaRPr>
          </a:p>
        </p:txBody>
      </p:sp>
      <p:sp>
        <p:nvSpPr>
          <p:cNvPr id="40" name="TextBox 39">
            <a:extLst>
              <a:ext uri="{FF2B5EF4-FFF2-40B4-BE49-F238E27FC236}">
                <a16:creationId xmlns:a16="http://schemas.microsoft.com/office/drawing/2014/main" id="{7A42E86D-BD26-44B8-ACA6-E9952C7AD989}"/>
              </a:ext>
            </a:extLst>
          </p:cNvPr>
          <p:cNvSpPr txBox="1"/>
          <p:nvPr/>
        </p:nvSpPr>
        <p:spPr>
          <a:xfrm>
            <a:off x="5784330" y="2712391"/>
            <a:ext cx="1247777" cy="215444"/>
          </a:xfrm>
          <a:prstGeom prst="rect">
            <a:avLst/>
          </a:prstGeom>
          <a:solidFill>
            <a:schemeClr val="accent1"/>
          </a:solidFill>
          <a:ln w="25400" cap="rnd">
            <a:solidFill>
              <a:schemeClr val="accent1"/>
            </a:solidFill>
          </a:ln>
        </p:spPr>
        <p:txBody>
          <a:bodyPr wrap="none" lIns="45720" tIns="0" rIns="45720" bIns="0" anchor="ctr" anchorCtr="0">
            <a:spAutoFit/>
          </a:bodyPr>
          <a:lstStyle/>
          <a:p>
            <a:pPr algn="ctr"/>
            <a:r>
              <a:rPr lang="en-US" sz="1400" spc="-5" dirty="0">
                <a:latin typeface="Rubik" pitchFamily="2" charset="-79"/>
                <a:cs typeface="Rubik" pitchFamily="2" charset="-79"/>
              </a:rPr>
              <a:t>Shortest Path</a:t>
            </a:r>
            <a:endParaRPr lang="en-US" sz="1400" dirty="0">
              <a:latin typeface="Rubik" pitchFamily="2" charset="-79"/>
              <a:cs typeface="Rubik" pitchFamily="2" charset="-79"/>
            </a:endParaRPr>
          </a:p>
        </p:txBody>
      </p:sp>
      <p:sp>
        <p:nvSpPr>
          <p:cNvPr id="41" name="TextBox 40">
            <a:extLst>
              <a:ext uri="{FF2B5EF4-FFF2-40B4-BE49-F238E27FC236}">
                <a16:creationId xmlns:a16="http://schemas.microsoft.com/office/drawing/2014/main" id="{16D24382-352C-457C-84A3-B1F8FDB5DEDA}"/>
              </a:ext>
            </a:extLst>
          </p:cNvPr>
          <p:cNvSpPr txBox="1"/>
          <p:nvPr/>
        </p:nvSpPr>
        <p:spPr>
          <a:xfrm>
            <a:off x="5787605" y="2965299"/>
            <a:ext cx="621325" cy="215444"/>
          </a:xfrm>
          <a:prstGeom prst="rect">
            <a:avLst/>
          </a:prstGeom>
          <a:solidFill>
            <a:schemeClr val="accent1"/>
          </a:solidFill>
          <a:ln w="25400" cap="rnd">
            <a:solidFill>
              <a:schemeClr val="accent1"/>
            </a:solidFill>
          </a:ln>
        </p:spPr>
        <p:txBody>
          <a:bodyPr wrap="none" lIns="45720" tIns="0" rIns="45720" bIns="0" anchor="ctr" anchorCtr="0">
            <a:spAutoFit/>
          </a:bodyPr>
          <a:lstStyle/>
          <a:p>
            <a:pPr algn="ctr"/>
            <a:r>
              <a:rPr lang="en-US" sz="1400" spc="-5" dirty="0">
                <a:latin typeface="Rubik" pitchFamily="2" charset="-79"/>
                <a:cs typeface="Rubik" pitchFamily="2" charset="-79"/>
              </a:rPr>
              <a:t>K-Hop</a:t>
            </a:r>
            <a:endParaRPr lang="en-US" sz="1400" dirty="0">
              <a:latin typeface="Rubik" pitchFamily="2" charset="-79"/>
              <a:cs typeface="Rubik" pitchFamily="2" charset="-79"/>
            </a:endParaRPr>
          </a:p>
        </p:txBody>
      </p:sp>
      <p:sp>
        <p:nvSpPr>
          <p:cNvPr id="56" name="TextBox 55">
            <a:extLst>
              <a:ext uri="{FF2B5EF4-FFF2-40B4-BE49-F238E27FC236}">
                <a16:creationId xmlns:a16="http://schemas.microsoft.com/office/drawing/2014/main" id="{35B7768C-6AFF-4446-9561-F1000B77E34D}"/>
              </a:ext>
            </a:extLst>
          </p:cNvPr>
          <p:cNvSpPr txBox="1"/>
          <p:nvPr/>
        </p:nvSpPr>
        <p:spPr>
          <a:xfrm>
            <a:off x="6450459" y="2965299"/>
            <a:ext cx="911468" cy="215444"/>
          </a:xfrm>
          <a:prstGeom prst="rect">
            <a:avLst/>
          </a:prstGeom>
          <a:solidFill>
            <a:schemeClr val="accent1"/>
          </a:solidFill>
          <a:ln w="25400" cap="rnd">
            <a:solidFill>
              <a:schemeClr val="accent1"/>
            </a:solidFill>
          </a:ln>
        </p:spPr>
        <p:txBody>
          <a:bodyPr wrap="none" lIns="45720" tIns="0" rIns="45720" bIns="0" anchor="ctr" anchorCtr="0">
            <a:spAutoFit/>
          </a:bodyPr>
          <a:lstStyle/>
          <a:p>
            <a:pPr algn="ctr"/>
            <a:r>
              <a:rPr lang="en-US" sz="1400" spc="-5" dirty="0">
                <a:latin typeface="Rubik" pitchFamily="2" charset="-79"/>
                <a:cs typeface="Rubik" pitchFamily="2" charset="-79"/>
              </a:rPr>
              <a:t>Centrality</a:t>
            </a:r>
            <a:endParaRPr lang="en-US" sz="1400" dirty="0">
              <a:latin typeface="Rubik" pitchFamily="2" charset="-79"/>
              <a:cs typeface="Rubik" pitchFamily="2" charset="-79"/>
            </a:endParaRPr>
          </a:p>
        </p:txBody>
      </p:sp>
      <p:sp>
        <p:nvSpPr>
          <p:cNvPr id="67" name="TextBox 66">
            <a:extLst>
              <a:ext uri="{FF2B5EF4-FFF2-40B4-BE49-F238E27FC236}">
                <a16:creationId xmlns:a16="http://schemas.microsoft.com/office/drawing/2014/main" id="{478F3AB1-2045-4F9B-8E93-654FE2158AEB}"/>
              </a:ext>
            </a:extLst>
          </p:cNvPr>
          <p:cNvSpPr txBox="1"/>
          <p:nvPr/>
        </p:nvSpPr>
        <p:spPr>
          <a:xfrm>
            <a:off x="8354370" y="2452625"/>
            <a:ext cx="1116973" cy="215444"/>
          </a:xfrm>
          <a:prstGeom prst="rect">
            <a:avLst/>
          </a:prstGeom>
          <a:solidFill>
            <a:schemeClr val="accent1"/>
          </a:solidFill>
          <a:ln w="25400" cap="rnd">
            <a:solidFill>
              <a:schemeClr val="accent1"/>
            </a:solidFill>
          </a:ln>
        </p:spPr>
        <p:txBody>
          <a:bodyPr wrap="none" lIns="45720" tIns="0" rIns="45720" bIns="0" anchor="ctr" anchorCtr="0">
            <a:spAutoFit/>
          </a:bodyPr>
          <a:lstStyle/>
          <a:p>
            <a:pPr algn="ctr"/>
            <a:r>
              <a:rPr lang="en-US" sz="1400" spc="-5" dirty="0">
                <a:latin typeface="Rubik" pitchFamily="2" charset="-79"/>
                <a:cs typeface="Rubik" pitchFamily="2" charset="-79"/>
              </a:rPr>
              <a:t>Reachability</a:t>
            </a:r>
            <a:endParaRPr lang="en-US" sz="1400" dirty="0">
              <a:latin typeface="Rubik" pitchFamily="2" charset="-79"/>
              <a:cs typeface="Rubik" pitchFamily="2" charset="-79"/>
            </a:endParaRPr>
          </a:p>
        </p:txBody>
      </p:sp>
      <p:sp>
        <p:nvSpPr>
          <p:cNvPr id="72" name="TextBox 71">
            <a:extLst>
              <a:ext uri="{FF2B5EF4-FFF2-40B4-BE49-F238E27FC236}">
                <a16:creationId xmlns:a16="http://schemas.microsoft.com/office/drawing/2014/main" id="{DB3D4100-DB97-4257-A589-6B365A42E436}"/>
              </a:ext>
            </a:extLst>
          </p:cNvPr>
          <p:cNvSpPr txBox="1"/>
          <p:nvPr/>
        </p:nvSpPr>
        <p:spPr>
          <a:xfrm>
            <a:off x="7079458" y="2712391"/>
            <a:ext cx="1299075" cy="215444"/>
          </a:xfrm>
          <a:prstGeom prst="rect">
            <a:avLst/>
          </a:prstGeom>
          <a:solidFill>
            <a:schemeClr val="accent1"/>
          </a:solidFill>
          <a:ln w="25400" cap="rnd">
            <a:solidFill>
              <a:schemeClr val="accent1"/>
            </a:solidFill>
          </a:ln>
        </p:spPr>
        <p:txBody>
          <a:bodyPr wrap="none" lIns="45720" tIns="0" rIns="45720" bIns="0" anchor="ctr" anchorCtr="0">
            <a:spAutoFit/>
          </a:bodyPr>
          <a:lstStyle/>
          <a:p>
            <a:pPr algn="ctr"/>
            <a:r>
              <a:rPr lang="en-US" sz="1400" spc="-5" dirty="0">
                <a:latin typeface="Rubik" pitchFamily="2" charset="-79"/>
                <a:cs typeface="Rubik" pitchFamily="2" charset="-79"/>
              </a:rPr>
              <a:t>Spanning Tree</a:t>
            </a:r>
            <a:endParaRPr lang="en-US" sz="1400" dirty="0">
              <a:latin typeface="Rubik" pitchFamily="2" charset="-79"/>
              <a:cs typeface="Rubik" pitchFamily="2" charset="-79"/>
            </a:endParaRPr>
          </a:p>
        </p:txBody>
      </p:sp>
      <p:sp>
        <p:nvSpPr>
          <p:cNvPr id="79" name="TextBox 78">
            <a:extLst>
              <a:ext uri="{FF2B5EF4-FFF2-40B4-BE49-F238E27FC236}">
                <a16:creationId xmlns:a16="http://schemas.microsoft.com/office/drawing/2014/main" id="{0A00DABB-1D68-4044-9708-DBAAB4ABF505}"/>
              </a:ext>
            </a:extLst>
          </p:cNvPr>
          <p:cNvSpPr txBox="1"/>
          <p:nvPr/>
        </p:nvSpPr>
        <p:spPr>
          <a:xfrm>
            <a:off x="8425883" y="2712391"/>
            <a:ext cx="1108958" cy="215444"/>
          </a:xfrm>
          <a:prstGeom prst="rect">
            <a:avLst/>
          </a:prstGeom>
          <a:solidFill>
            <a:schemeClr val="accent1"/>
          </a:solidFill>
          <a:ln w="25400" cap="rnd">
            <a:solidFill>
              <a:schemeClr val="accent1"/>
            </a:solidFill>
          </a:ln>
        </p:spPr>
        <p:txBody>
          <a:bodyPr wrap="none" lIns="45720" tIns="0" rIns="45720" bIns="0" anchor="ctr" anchorCtr="0">
            <a:spAutoFit/>
          </a:bodyPr>
          <a:lstStyle/>
          <a:p>
            <a:pPr algn="ctr"/>
            <a:r>
              <a:rPr lang="en-US" sz="1400" spc="-5" dirty="0">
                <a:latin typeface="Rubik" pitchFamily="2" charset="-79"/>
                <a:cs typeface="Rubik" pitchFamily="2" charset="-79"/>
              </a:rPr>
              <a:t>Steiner Tree</a:t>
            </a:r>
            <a:endParaRPr lang="en-US" sz="1400" dirty="0">
              <a:latin typeface="Rubik" pitchFamily="2" charset="-79"/>
              <a:cs typeface="Rubik" pitchFamily="2" charset="-79"/>
            </a:endParaRPr>
          </a:p>
        </p:txBody>
      </p:sp>
      <p:sp>
        <p:nvSpPr>
          <p:cNvPr id="87" name="TextBox 86">
            <a:extLst>
              <a:ext uri="{FF2B5EF4-FFF2-40B4-BE49-F238E27FC236}">
                <a16:creationId xmlns:a16="http://schemas.microsoft.com/office/drawing/2014/main" id="{B60FDAE3-F495-49DF-B95E-EFD89D44E9B6}"/>
              </a:ext>
            </a:extLst>
          </p:cNvPr>
          <p:cNvSpPr txBox="1"/>
          <p:nvPr/>
        </p:nvSpPr>
        <p:spPr>
          <a:xfrm>
            <a:off x="6440858" y="530628"/>
            <a:ext cx="2172391" cy="369332"/>
          </a:xfrm>
          <a:prstGeom prst="rect">
            <a:avLst/>
          </a:prstGeom>
          <a:noFill/>
          <a:ln w="28575">
            <a:noFill/>
          </a:ln>
        </p:spPr>
        <p:txBody>
          <a:bodyPr wrap="none" rtlCol="0" anchor="ctr" anchorCtr="0">
            <a:spAutoFit/>
          </a:bodyPr>
          <a:lstStyle/>
          <a:p>
            <a:pPr algn="ctr"/>
            <a:r>
              <a:rPr lang="en-US" b="1" dirty="0">
                <a:solidFill>
                  <a:schemeClr val="tx1">
                    <a:lumMod val="85000"/>
                    <a:lumOff val="15000"/>
                  </a:schemeClr>
                </a:solidFill>
                <a:latin typeface="Rubik" pitchFamily="2" charset="-79"/>
                <a:cs typeface="Rubik" pitchFamily="2" charset="-79"/>
              </a:rPr>
              <a:t>GRAPH PROBLEM</a:t>
            </a:r>
          </a:p>
        </p:txBody>
      </p:sp>
      <p:sp>
        <p:nvSpPr>
          <p:cNvPr id="81" name="TextBox 80">
            <a:extLst>
              <a:ext uri="{FF2B5EF4-FFF2-40B4-BE49-F238E27FC236}">
                <a16:creationId xmlns:a16="http://schemas.microsoft.com/office/drawing/2014/main" id="{FDEC75EA-0508-4FDF-B538-B9978DCE6F7A}"/>
              </a:ext>
            </a:extLst>
          </p:cNvPr>
          <p:cNvSpPr txBox="1"/>
          <p:nvPr/>
        </p:nvSpPr>
        <p:spPr>
          <a:xfrm>
            <a:off x="2998569" y="5912583"/>
            <a:ext cx="6635682" cy="388904"/>
          </a:xfrm>
          <a:prstGeom prst="rect">
            <a:avLst/>
          </a:prstGeom>
          <a:solidFill>
            <a:schemeClr val="accent1"/>
          </a:solidFill>
          <a:ln w="25400" cap="rnd">
            <a:solidFill>
              <a:schemeClr val="accent1"/>
            </a:solidFill>
          </a:ln>
        </p:spPr>
        <p:txBody>
          <a:bodyPr wrap="square" lIns="27432" tIns="0" rIns="27432" bIns="0" anchor="ctr" anchorCtr="0">
            <a:normAutofit/>
          </a:bodyPr>
          <a:lstStyle/>
          <a:p>
            <a:pPr algn="ctr"/>
            <a:r>
              <a:rPr lang="en-US" sz="1400" b="1" dirty="0">
                <a:latin typeface="Rubik" pitchFamily="2" charset="-79"/>
                <a:cs typeface="Rubik" pitchFamily="2" charset="-79"/>
              </a:rPr>
              <a:t>Graph Database</a:t>
            </a:r>
          </a:p>
        </p:txBody>
      </p:sp>
      <p:sp>
        <p:nvSpPr>
          <p:cNvPr id="91" name="TextBox 90">
            <a:extLst>
              <a:ext uri="{FF2B5EF4-FFF2-40B4-BE49-F238E27FC236}">
                <a16:creationId xmlns:a16="http://schemas.microsoft.com/office/drawing/2014/main" id="{B8DF9CFB-7376-4DFE-9C04-9FF10EDF4550}"/>
              </a:ext>
            </a:extLst>
          </p:cNvPr>
          <p:cNvSpPr txBox="1"/>
          <p:nvPr/>
        </p:nvSpPr>
        <p:spPr>
          <a:xfrm>
            <a:off x="2998569" y="5466702"/>
            <a:ext cx="6635682" cy="391347"/>
          </a:xfrm>
          <a:prstGeom prst="rect">
            <a:avLst/>
          </a:prstGeom>
          <a:solidFill>
            <a:schemeClr val="accent1"/>
          </a:solidFill>
          <a:ln w="25400" cap="rnd">
            <a:solidFill>
              <a:schemeClr val="accent1"/>
            </a:solidFill>
          </a:ln>
        </p:spPr>
        <p:txBody>
          <a:bodyPr wrap="square" lIns="27432" tIns="0" rIns="27432" bIns="0" anchor="ctr" anchorCtr="0">
            <a:noAutofit/>
          </a:bodyPr>
          <a:lstStyle/>
          <a:p>
            <a:pPr algn="ctr"/>
            <a:r>
              <a:rPr lang="en-US" sz="1400" b="1" dirty="0">
                <a:latin typeface="Rubik" pitchFamily="2" charset="-79"/>
                <a:cs typeface="Rubik" pitchFamily="2" charset="-79"/>
              </a:rPr>
              <a:t>Graph Analytics System</a:t>
            </a:r>
          </a:p>
        </p:txBody>
      </p:sp>
      <p:sp>
        <p:nvSpPr>
          <p:cNvPr id="58" name="TextBox 57">
            <a:extLst>
              <a:ext uri="{FF2B5EF4-FFF2-40B4-BE49-F238E27FC236}">
                <a16:creationId xmlns:a16="http://schemas.microsoft.com/office/drawing/2014/main" id="{E14DE7EE-F2F0-4DFC-8B48-82A170775C8A}"/>
              </a:ext>
            </a:extLst>
          </p:cNvPr>
          <p:cNvSpPr txBox="1"/>
          <p:nvPr/>
        </p:nvSpPr>
        <p:spPr>
          <a:xfrm>
            <a:off x="3298341" y="3228603"/>
            <a:ext cx="1601722" cy="307777"/>
          </a:xfrm>
          <a:prstGeom prst="rect">
            <a:avLst/>
          </a:prstGeom>
          <a:solidFill>
            <a:schemeClr val="bg1"/>
          </a:solidFill>
          <a:ln w="28575">
            <a:solidFill>
              <a:schemeClr val="tx1">
                <a:lumMod val="75000"/>
                <a:lumOff val="25000"/>
              </a:schemeClr>
            </a:solidFill>
          </a:ln>
        </p:spPr>
        <p:txBody>
          <a:bodyPr wrap="none" rtlCol="0" anchor="ctr" anchorCtr="0">
            <a:spAutoFit/>
          </a:bodyPr>
          <a:lstStyle/>
          <a:p>
            <a:pPr algn="ctr"/>
            <a:r>
              <a:rPr lang="en-US" sz="1400" dirty="0">
                <a:solidFill>
                  <a:schemeClr val="tx1">
                    <a:lumMod val="85000"/>
                    <a:lumOff val="15000"/>
                  </a:schemeClr>
                </a:solidFill>
                <a:latin typeface="Rubik" pitchFamily="2" charset="-79"/>
                <a:cs typeface="Rubik" pitchFamily="2" charset="-79"/>
              </a:rPr>
              <a:t>Attributed Graph</a:t>
            </a:r>
          </a:p>
        </p:txBody>
      </p:sp>
      <p:sp>
        <p:nvSpPr>
          <p:cNvPr id="59" name="TextBox 58">
            <a:extLst>
              <a:ext uri="{FF2B5EF4-FFF2-40B4-BE49-F238E27FC236}">
                <a16:creationId xmlns:a16="http://schemas.microsoft.com/office/drawing/2014/main" id="{47937B37-14F7-46F6-9920-20F38D693ABB}"/>
              </a:ext>
            </a:extLst>
          </p:cNvPr>
          <p:cNvSpPr txBox="1"/>
          <p:nvPr/>
        </p:nvSpPr>
        <p:spPr>
          <a:xfrm>
            <a:off x="3085944" y="2373671"/>
            <a:ext cx="2026516" cy="307777"/>
          </a:xfrm>
          <a:prstGeom prst="rect">
            <a:avLst/>
          </a:prstGeom>
          <a:solidFill>
            <a:schemeClr val="bg1"/>
          </a:solidFill>
          <a:ln w="28575">
            <a:solidFill>
              <a:schemeClr val="tx1">
                <a:lumMod val="75000"/>
                <a:lumOff val="25000"/>
              </a:schemeClr>
            </a:solidFill>
          </a:ln>
        </p:spPr>
        <p:txBody>
          <a:bodyPr wrap="none" rtlCol="0" anchor="ctr" anchorCtr="0">
            <a:spAutoFit/>
          </a:bodyPr>
          <a:lstStyle/>
          <a:p>
            <a:pPr algn="ctr"/>
            <a:r>
              <a:rPr lang="en-US" sz="1400" dirty="0">
                <a:solidFill>
                  <a:schemeClr val="tx1">
                    <a:lumMod val="85000"/>
                    <a:lumOff val="15000"/>
                  </a:schemeClr>
                </a:solidFill>
                <a:latin typeface="Rubik" pitchFamily="2" charset="-79"/>
                <a:cs typeface="Rubik" pitchFamily="2" charset="-79"/>
              </a:rPr>
              <a:t>Heterogeneous Graph</a:t>
            </a:r>
          </a:p>
        </p:txBody>
      </p:sp>
      <p:sp>
        <p:nvSpPr>
          <p:cNvPr id="60" name="TextBox 59">
            <a:extLst>
              <a:ext uri="{FF2B5EF4-FFF2-40B4-BE49-F238E27FC236}">
                <a16:creationId xmlns:a16="http://schemas.microsoft.com/office/drawing/2014/main" id="{C6BEF4E3-6C38-41EF-9AAA-BC40BC9A744A}"/>
              </a:ext>
            </a:extLst>
          </p:cNvPr>
          <p:cNvSpPr txBox="1"/>
          <p:nvPr/>
        </p:nvSpPr>
        <p:spPr>
          <a:xfrm>
            <a:off x="3338417" y="3656069"/>
            <a:ext cx="1521570" cy="307777"/>
          </a:xfrm>
          <a:prstGeom prst="rect">
            <a:avLst/>
          </a:prstGeom>
          <a:solidFill>
            <a:schemeClr val="bg1"/>
          </a:solidFill>
          <a:ln w="28575">
            <a:solidFill>
              <a:schemeClr val="tx1">
                <a:lumMod val="75000"/>
                <a:lumOff val="25000"/>
              </a:schemeClr>
            </a:solidFill>
          </a:ln>
        </p:spPr>
        <p:txBody>
          <a:bodyPr wrap="none" rtlCol="0" anchor="ctr" anchorCtr="0">
            <a:spAutoFit/>
          </a:bodyPr>
          <a:lstStyle/>
          <a:p>
            <a:pPr algn="ctr"/>
            <a:r>
              <a:rPr lang="en-US" sz="1400" dirty="0">
                <a:solidFill>
                  <a:schemeClr val="tx1">
                    <a:lumMod val="85000"/>
                    <a:lumOff val="15000"/>
                  </a:schemeClr>
                </a:solidFill>
                <a:latin typeface="Rubik" pitchFamily="2" charset="-79"/>
                <a:cs typeface="Rubik" pitchFamily="2" charset="-79"/>
              </a:rPr>
              <a:t>Temporal Graph</a:t>
            </a:r>
          </a:p>
        </p:txBody>
      </p:sp>
      <p:sp>
        <p:nvSpPr>
          <p:cNvPr id="61" name="TextBox 60">
            <a:extLst>
              <a:ext uri="{FF2B5EF4-FFF2-40B4-BE49-F238E27FC236}">
                <a16:creationId xmlns:a16="http://schemas.microsoft.com/office/drawing/2014/main" id="{43C889AE-CDA0-4F0C-BC16-01E0E1691446}"/>
              </a:ext>
            </a:extLst>
          </p:cNvPr>
          <p:cNvSpPr txBox="1"/>
          <p:nvPr/>
        </p:nvSpPr>
        <p:spPr>
          <a:xfrm>
            <a:off x="3270289" y="2801137"/>
            <a:ext cx="1657826" cy="307777"/>
          </a:xfrm>
          <a:prstGeom prst="rect">
            <a:avLst/>
          </a:prstGeom>
          <a:solidFill>
            <a:schemeClr val="bg1"/>
          </a:solidFill>
          <a:ln w="28575">
            <a:solidFill>
              <a:schemeClr val="tx1">
                <a:lumMod val="75000"/>
                <a:lumOff val="25000"/>
              </a:schemeClr>
            </a:solidFill>
          </a:ln>
        </p:spPr>
        <p:txBody>
          <a:bodyPr wrap="none" rtlCol="0" anchor="ctr" anchorCtr="0">
            <a:spAutoFit/>
          </a:bodyPr>
          <a:lstStyle/>
          <a:p>
            <a:pPr algn="ctr"/>
            <a:r>
              <a:rPr lang="en-US" sz="1400" dirty="0">
                <a:solidFill>
                  <a:schemeClr val="tx1">
                    <a:lumMod val="85000"/>
                    <a:lumOff val="15000"/>
                  </a:schemeClr>
                </a:solidFill>
                <a:latin typeface="Rubik" pitchFamily="2" charset="-79"/>
                <a:cs typeface="Rubik" pitchFamily="2" charset="-79"/>
              </a:rPr>
              <a:t>Knowledge Graph</a:t>
            </a:r>
          </a:p>
        </p:txBody>
      </p:sp>
      <p:sp>
        <p:nvSpPr>
          <p:cNvPr id="63" name="TextBox 62">
            <a:extLst>
              <a:ext uri="{FF2B5EF4-FFF2-40B4-BE49-F238E27FC236}">
                <a16:creationId xmlns:a16="http://schemas.microsoft.com/office/drawing/2014/main" id="{A50335AC-E933-4015-BA75-E6D1F132946E}"/>
              </a:ext>
            </a:extLst>
          </p:cNvPr>
          <p:cNvSpPr txBox="1"/>
          <p:nvPr/>
        </p:nvSpPr>
        <p:spPr>
          <a:xfrm>
            <a:off x="3295937" y="1946205"/>
            <a:ext cx="1606530" cy="307777"/>
          </a:xfrm>
          <a:prstGeom prst="rect">
            <a:avLst/>
          </a:prstGeom>
          <a:solidFill>
            <a:schemeClr val="bg1"/>
          </a:solidFill>
          <a:ln w="28575">
            <a:solidFill>
              <a:schemeClr val="tx1">
                <a:lumMod val="75000"/>
                <a:lumOff val="25000"/>
              </a:schemeClr>
            </a:solidFill>
          </a:ln>
        </p:spPr>
        <p:txBody>
          <a:bodyPr wrap="none" rtlCol="0" anchor="ctr" anchorCtr="0">
            <a:spAutoFit/>
          </a:bodyPr>
          <a:lstStyle/>
          <a:p>
            <a:pPr algn="ctr"/>
            <a:r>
              <a:rPr lang="en-US" sz="1400" dirty="0">
                <a:solidFill>
                  <a:schemeClr val="tx1">
                    <a:lumMod val="85000"/>
                    <a:lumOff val="15000"/>
                  </a:schemeClr>
                </a:solidFill>
                <a:latin typeface="Rubik" pitchFamily="2" charset="-79"/>
                <a:cs typeface="Rubik" pitchFamily="2" charset="-79"/>
              </a:rPr>
              <a:t>Streaming Graph</a:t>
            </a:r>
          </a:p>
        </p:txBody>
      </p:sp>
      <p:sp>
        <p:nvSpPr>
          <p:cNvPr id="64" name="TextBox 63">
            <a:extLst>
              <a:ext uri="{FF2B5EF4-FFF2-40B4-BE49-F238E27FC236}">
                <a16:creationId xmlns:a16="http://schemas.microsoft.com/office/drawing/2014/main" id="{4DB345FC-1DAE-4775-8DC4-AF740A96EE78}"/>
              </a:ext>
            </a:extLst>
          </p:cNvPr>
          <p:cNvSpPr txBox="1"/>
          <p:nvPr/>
        </p:nvSpPr>
        <p:spPr>
          <a:xfrm>
            <a:off x="3286319" y="1518739"/>
            <a:ext cx="1625766" cy="307777"/>
          </a:xfrm>
          <a:prstGeom prst="rect">
            <a:avLst/>
          </a:prstGeom>
          <a:solidFill>
            <a:schemeClr val="bg1"/>
          </a:solidFill>
          <a:ln w="28575">
            <a:solidFill>
              <a:schemeClr val="tx1">
                <a:lumMod val="75000"/>
                <a:lumOff val="25000"/>
              </a:schemeClr>
            </a:solidFill>
          </a:ln>
        </p:spPr>
        <p:txBody>
          <a:bodyPr wrap="none" rtlCol="0" anchor="ctr" anchorCtr="0">
            <a:spAutoFit/>
          </a:bodyPr>
          <a:lstStyle/>
          <a:p>
            <a:pPr algn="ctr"/>
            <a:r>
              <a:rPr lang="en-US" sz="1400" dirty="0">
                <a:solidFill>
                  <a:schemeClr val="tx1">
                    <a:lumMod val="85000"/>
                    <a:lumOff val="15000"/>
                  </a:schemeClr>
                </a:solidFill>
                <a:latin typeface="Rubik" pitchFamily="2" charset="-79"/>
                <a:cs typeface="Rubik" pitchFamily="2" charset="-79"/>
              </a:rPr>
              <a:t>Traditional Graph</a:t>
            </a:r>
          </a:p>
        </p:txBody>
      </p:sp>
      <p:sp>
        <p:nvSpPr>
          <p:cNvPr id="110" name="TextBox 109">
            <a:extLst>
              <a:ext uri="{FF2B5EF4-FFF2-40B4-BE49-F238E27FC236}">
                <a16:creationId xmlns:a16="http://schemas.microsoft.com/office/drawing/2014/main" id="{E73CA8C5-1628-4EF0-9420-94B3F7371BDE}"/>
              </a:ext>
            </a:extLst>
          </p:cNvPr>
          <p:cNvSpPr txBox="1"/>
          <p:nvPr/>
        </p:nvSpPr>
        <p:spPr>
          <a:xfrm>
            <a:off x="3165007" y="1100467"/>
            <a:ext cx="1859805" cy="369332"/>
          </a:xfrm>
          <a:prstGeom prst="rect">
            <a:avLst/>
          </a:prstGeom>
          <a:noFill/>
          <a:ln w="28575">
            <a:noFill/>
          </a:ln>
        </p:spPr>
        <p:txBody>
          <a:bodyPr wrap="none" rtlCol="0" anchor="ctr" anchorCtr="0">
            <a:spAutoFit/>
          </a:bodyPr>
          <a:lstStyle/>
          <a:p>
            <a:pPr algn="ctr"/>
            <a:r>
              <a:rPr lang="en-US" b="1" dirty="0">
                <a:solidFill>
                  <a:schemeClr val="tx1">
                    <a:lumMod val="85000"/>
                    <a:lumOff val="15000"/>
                  </a:schemeClr>
                </a:solidFill>
                <a:latin typeface="Rubik" pitchFamily="2" charset="-79"/>
                <a:cs typeface="Rubik" pitchFamily="2" charset="-79"/>
              </a:rPr>
              <a:t>GRAPH MODEL</a:t>
            </a:r>
          </a:p>
        </p:txBody>
      </p:sp>
      <p:sp>
        <p:nvSpPr>
          <p:cNvPr id="93" name="TextBox 92">
            <a:extLst>
              <a:ext uri="{FF2B5EF4-FFF2-40B4-BE49-F238E27FC236}">
                <a16:creationId xmlns:a16="http://schemas.microsoft.com/office/drawing/2014/main" id="{C1CE95D5-AD86-423C-97D7-9D677A8594EC}"/>
              </a:ext>
            </a:extLst>
          </p:cNvPr>
          <p:cNvSpPr txBox="1"/>
          <p:nvPr/>
        </p:nvSpPr>
        <p:spPr>
          <a:xfrm>
            <a:off x="3366469" y="4081828"/>
            <a:ext cx="1447833" cy="307777"/>
          </a:xfrm>
          <a:prstGeom prst="rect">
            <a:avLst/>
          </a:prstGeom>
          <a:solidFill>
            <a:schemeClr val="bg1"/>
          </a:solidFill>
          <a:ln w="28575">
            <a:solidFill>
              <a:schemeClr val="tx1">
                <a:lumMod val="75000"/>
                <a:lumOff val="25000"/>
              </a:schemeClr>
            </a:solidFill>
          </a:ln>
        </p:spPr>
        <p:txBody>
          <a:bodyPr wrap="none" rtlCol="0" anchor="ctr" anchorCtr="0">
            <a:spAutoFit/>
          </a:bodyPr>
          <a:lstStyle/>
          <a:p>
            <a:pPr algn="ctr"/>
            <a:r>
              <a:rPr lang="en-US" sz="1400" dirty="0">
                <a:solidFill>
                  <a:schemeClr val="tx1">
                    <a:lumMod val="85000"/>
                    <a:lumOff val="15000"/>
                  </a:schemeClr>
                </a:solidFill>
                <a:latin typeface="Rubik" pitchFamily="2" charset="-79"/>
                <a:cs typeface="Rubik" pitchFamily="2" charset="-79"/>
              </a:rPr>
              <a:t>Evolving Graph</a:t>
            </a:r>
          </a:p>
        </p:txBody>
      </p:sp>
      <p:sp>
        <p:nvSpPr>
          <p:cNvPr id="94" name="TextBox 93">
            <a:extLst>
              <a:ext uri="{FF2B5EF4-FFF2-40B4-BE49-F238E27FC236}">
                <a16:creationId xmlns:a16="http://schemas.microsoft.com/office/drawing/2014/main" id="{30961D16-0030-4E95-8A80-FFBAA162134D}"/>
              </a:ext>
            </a:extLst>
          </p:cNvPr>
          <p:cNvSpPr txBox="1"/>
          <p:nvPr/>
        </p:nvSpPr>
        <p:spPr>
          <a:xfrm>
            <a:off x="3316335" y="4516435"/>
            <a:ext cx="1561646" cy="307777"/>
          </a:xfrm>
          <a:prstGeom prst="rect">
            <a:avLst/>
          </a:prstGeom>
          <a:solidFill>
            <a:schemeClr val="bg1"/>
          </a:solidFill>
          <a:ln w="28575">
            <a:solidFill>
              <a:schemeClr val="tx1">
                <a:lumMod val="75000"/>
                <a:lumOff val="25000"/>
              </a:schemeClr>
            </a:solidFill>
          </a:ln>
        </p:spPr>
        <p:txBody>
          <a:bodyPr wrap="none" rtlCol="0" anchor="ctr" anchorCtr="0">
            <a:spAutoFit/>
          </a:bodyPr>
          <a:lstStyle/>
          <a:p>
            <a:pPr algn="ctr"/>
            <a:r>
              <a:rPr lang="en-US" sz="1400" dirty="0">
                <a:solidFill>
                  <a:schemeClr val="tx1">
                    <a:lumMod val="85000"/>
                    <a:lumOff val="15000"/>
                  </a:schemeClr>
                </a:solidFill>
                <a:latin typeface="Rubik" pitchFamily="2" charset="-79"/>
                <a:cs typeface="Rubik" pitchFamily="2" charset="-79"/>
              </a:rPr>
              <a:t>Uncertain Graph</a:t>
            </a:r>
          </a:p>
        </p:txBody>
      </p:sp>
      <p:sp>
        <p:nvSpPr>
          <p:cNvPr id="125" name="TextBox 124">
            <a:extLst>
              <a:ext uri="{FF2B5EF4-FFF2-40B4-BE49-F238E27FC236}">
                <a16:creationId xmlns:a16="http://schemas.microsoft.com/office/drawing/2014/main" id="{2D912E28-62B9-45D2-B5B3-607570FDD49C}"/>
              </a:ext>
            </a:extLst>
          </p:cNvPr>
          <p:cNvSpPr txBox="1"/>
          <p:nvPr/>
        </p:nvSpPr>
        <p:spPr>
          <a:xfrm>
            <a:off x="6762644" y="5117471"/>
            <a:ext cx="618119" cy="215444"/>
          </a:xfrm>
          <a:prstGeom prst="rect">
            <a:avLst/>
          </a:prstGeom>
          <a:solidFill>
            <a:schemeClr val="accent1"/>
          </a:solidFill>
          <a:ln w="25400" cap="rnd">
            <a:solidFill>
              <a:schemeClr val="accent1"/>
            </a:solidFill>
          </a:ln>
        </p:spPr>
        <p:txBody>
          <a:bodyPr wrap="none" lIns="45720" tIns="0" rIns="45720" bIns="0" anchor="ctr" anchorCtr="0">
            <a:spAutoFit/>
          </a:bodyPr>
          <a:lstStyle/>
          <a:p>
            <a:pPr algn="ctr"/>
            <a:r>
              <a:rPr lang="en-US" sz="1400" dirty="0">
                <a:latin typeface="Rubik" pitchFamily="2" charset="-79"/>
                <a:cs typeface="Rubik" pitchFamily="2" charset="-79"/>
              </a:rPr>
              <a:t>AI4DB</a:t>
            </a:r>
          </a:p>
        </p:txBody>
      </p:sp>
      <p:sp>
        <p:nvSpPr>
          <p:cNvPr id="126" name="TextBox 125">
            <a:extLst>
              <a:ext uri="{FF2B5EF4-FFF2-40B4-BE49-F238E27FC236}">
                <a16:creationId xmlns:a16="http://schemas.microsoft.com/office/drawing/2014/main" id="{63840849-3B3F-48FF-ACB3-9FA8E0A702D1}"/>
              </a:ext>
            </a:extLst>
          </p:cNvPr>
          <p:cNvSpPr txBox="1"/>
          <p:nvPr/>
        </p:nvSpPr>
        <p:spPr>
          <a:xfrm>
            <a:off x="7403456" y="2965299"/>
            <a:ext cx="447880" cy="215444"/>
          </a:xfrm>
          <a:prstGeom prst="rect">
            <a:avLst/>
          </a:prstGeom>
          <a:solidFill>
            <a:schemeClr val="accent1"/>
          </a:solidFill>
          <a:ln w="25400" cap="rnd">
            <a:solidFill>
              <a:schemeClr val="accent1"/>
            </a:solidFill>
          </a:ln>
        </p:spPr>
        <p:txBody>
          <a:bodyPr wrap="none" lIns="45720" tIns="0" rIns="45720" bIns="0" anchor="ctr" anchorCtr="0">
            <a:spAutoFit/>
          </a:bodyPr>
          <a:lstStyle/>
          <a:p>
            <a:pPr algn="ctr"/>
            <a:r>
              <a:rPr lang="en-US" sz="1400" spc="-5" dirty="0">
                <a:latin typeface="Rubik" pitchFamily="2" charset="-79"/>
                <a:cs typeface="Rubik" pitchFamily="2" charset="-79"/>
              </a:rPr>
              <a:t>KNN</a:t>
            </a:r>
            <a:endParaRPr lang="en-US" sz="1400" dirty="0">
              <a:latin typeface="Rubik" pitchFamily="2" charset="-79"/>
              <a:cs typeface="Rubik" pitchFamily="2" charset="-79"/>
            </a:endParaRPr>
          </a:p>
        </p:txBody>
      </p:sp>
      <p:sp>
        <p:nvSpPr>
          <p:cNvPr id="127" name="TextBox 126">
            <a:extLst>
              <a:ext uri="{FF2B5EF4-FFF2-40B4-BE49-F238E27FC236}">
                <a16:creationId xmlns:a16="http://schemas.microsoft.com/office/drawing/2014/main" id="{56BB93BF-3F0D-49B3-9BDA-A338CFC9DDE9}"/>
              </a:ext>
            </a:extLst>
          </p:cNvPr>
          <p:cNvSpPr txBox="1"/>
          <p:nvPr/>
        </p:nvSpPr>
        <p:spPr>
          <a:xfrm>
            <a:off x="7892866" y="2965299"/>
            <a:ext cx="1447512" cy="215444"/>
          </a:xfrm>
          <a:prstGeom prst="rect">
            <a:avLst/>
          </a:prstGeom>
          <a:solidFill>
            <a:schemeClr val="accent1"/>
          </a:solidFill>
          <a:ln w="25400" cap="rnd">
            <a:solidFill>
              <a:schemeClr val="accent1"/>
            </a:solidFill>
          </a:ln>
        </p:spPr>
        <p:txBody>
          <a:bodyPr wrap="none" lIns="45720" tIns="0" rIns="45720" bIns="0" anchor="ctr" anchorCtr="0">
            <a:spAutoFit/>
          </a:bodyPr>
          <a:lstStyle/>
          <a:p>
            <a:pPr algn="ctr"/>
            <a:r>
              <a:rPr lang="en-US" sz="1400" spc="-5" dirty="0">
                <a:latin typeface="Rubik" pitchFamily="2" charset="-79"/>
                <a:cs typeface="Rubik" pitchFamily="2" charset="-79"/>
              </a:rPr>
              <a:t>Keyword Search</a:t>
            </a:r>
            <a:endParaRPr lang="en-US" sz="1400" dirty="0">
              <a:latin typeface="Rubik" pitchFamily="2" charset="-79"/>
              <a:cs typeface="Rubik" pitchFamily="2" charset="-79"/>
            </a:endParaRPr>
          </a:p>
        </p:txBody>
      </p:sp>
      <p:grpSp>
        <p:nvGrpSpPr>
          <p:cNvPr id="8" name="Group 7">
            <a:extLst>
              <a:ext uri="{FF2B5EF4-FFF2-40B4-BE49-F238E27FC236}">
                <a16:creationId xmlns:a16="http://schemas.microsoft.com/office/drawing/2014/main" id="{C8E2BE85-A067-44AD-AD8D-06EE5D59EB27}"/>
              </a:ext>
            </a:extLst>
          </p:cNvPr>
          <p:cNvGrpSpPr/>
          <p:nvPr/>
        </p:nvGrpSpPr>
        <p:grpSpPr>
          <a:xfrm>
            <a:off x="171225" y="3568995"/>
            <a:ext cx="1439497" cy="307777"/>
            <a:chOff x="1025313" y="3902492"/>
            <a:chExt cx="1439497" cy="307777"/>
          </a:xfrm>
          <a:solidFill>
            <a:schemeClr val="bg1">
              <a:lumMod val="95000"/>
            </a:schemeClr>
          </a:solidFill>
        </p:grpSpPr>
        <p:sp>
          <p:nvSpPr>
            <p:cNvPr id="88" name="TextBox 87">
              <a:extLst>
                <a:ext uri="{FF2B5EF4-FFF2-40B4-BE49-F238E27FC236}">
                  <a16:creationId xmlns:a16="http://schemas.microsoft.com/office/drawing/2014/main" id="{988415FE-11C4-4D97-8C2E-25C493648DFF}"/>
                </a:ext>
              </a:extLst>
            </p:cNvPr>
            <p:cNvSpPr txBox="1"/>
            <p:nvPr/>
          </p:nvSpPr>
          <p:spPr>
            <a:xfrm>
              <a:off x="1025313" y="3902492"/>
              <a:ext cx="1439497" cy="307777"/>
            </a:xfrm>
            <a:prstGeom prst="rect">
              <a:avLst/>
            </a:prstGeom>
            <a:grpFill/>
            <a:ln w="12700" cap="rnd">
              <a:solidFill>
                <a:schemeClr val="tx1"/>
              </a:solidFill>
            </a:ln>
          </p:spPr>
          <p:txBody>
            <a:bodyPr wrap="none" lIns="365760" rtlCol="0" anchor="ctr" anchorCtr="0">
              <a:spAutoFit/>
            </a:bodyPr>
            <a:lstStyle/>
            <a:p>
              <a:pPr algn="r"/>
              <a:r>
                <a:rPr lang="en-US" sz="1400" dirty="0">
                  <a:latin typeface="Rubik" pitchFamily="2" charset="-79"/>
                  <a:cs typeface="Rubik" pitchFamily="2" charset="-79"/>
                </a:rPr>
                <a:t>Phone Calls</a:t>
              </a:r>
            </a:p>
          </p:txBody>
        </p:sp>
        <p:pic>
          <p:nvPicPr>
            <p:cNvPr id="89" name="Graphic 88">
              <a:extLst>
                <a:ext uri="{FF2B5EF4-FFF2-40B4-BE49-F238E27FC236}">
                  <a16:creationId xmlns:a16="http://schemas.microsoft.com/office/drawing/2014/main" id="{2392BFA3-3C52-4654-84E5-B44480D0B47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36550" y="3956598"/>
              <a:ext cx="197221" cy="201874"/>
            </a:xfrm>
            <a:prstGeom prst="rect">
              <a:avLst/>
            </a:prstGeom>
          </p:spPr>
        </p:pic>
      </p:grpSp>
      <p:grpSp>
        <p:nvGrpSpPr>
          <p:cNvPr id="6" name="Group 5">
            <a:extLst>
              <a:ext uri="{FF2B5EF4-FFF2-40B4-BE49-F238E27FC236}">
                <a16:creationId xmlns:a16="http://schemas.microsoft.com/office/drawing/2014/main" id="{5EE82425-F43A-429D-AC0B-30FA295881E8}"/>
              </a:ext>
            </a:extLst>
          </p:cNvPr>
          <p:cNvGrpSpPr/>
          <p:nvPr/>
        </p:nvGrpSpPr>
        <p:grpSpPr>
          <a:xfrm>
            <a:off x="171225" y="2544336"/>
            <a:ext cx="2130391" cy="307777"/>
            <a:chOff x="467469" y="2269237"/>
            <a:chExt cx="2130391" cy="307777"/>
          </a:xfrm>
          <a:solidFill>
            <a:schemeClr val="bg1">
              <a:lumMod val="95000"/>
            </a:schemeClr>
          </a:solidFill>
        </p:grpSpPr>
        <p:sp>
          <p:nvSpPr>
            <p:cNvPr id="95" name="TextBox 94">
              <a:extLst>
                <a:ext uri="{FF2B5EF4-FFF2-40B4-BE49-F238E27FC236}">
                  <a16:creationId xmlns:a16="http://schemas.microsoft.com/office/drawing/2014/main" id="{4FD2289F-CDCB-43ED-AD32-9F26DCFD1883}"/>
                </a:ext>
              </a:extLst>
            </p:cNvPr>
            <p:cNvSpPr txBox="1"/>
            <p:nvPr/>
          </p:nvSpPr>
          <p:spPr>
            <a:xfrm>
              <a:off x="467469" y="2269237"/>
              <a:ext cx="2130391" cy="307777"/>
            </a:xfrm>
            <a:prstGeom prst="rect">
              <a:avLst/>
            </a:prstGeom>
            <a:grpFill/>
            <a:ln w="12700" cap="rnd">
              <a:solidFill>
                <a:schemeClr val="tx1"/>
              </a:solidFill>
            </a:ln>
          </p:spPr>
          <p:txBody>
            <a:bodyPr wrap="none" lIns="365760" rtlCol="0" anchor="ctr" anchorCtr="0">
              <a:spAutoFit/>
            </a:bodyPr>
            <a:lstStyle/>
            <a:p>
              <a:pPr algn="r"/>
              <a:r>
                <a:rPr lang="en-US" sz="1400" dirty="0">
                  <a:latin typeface="Rubik" pitchFamily="2" charset="-79"/>
                  <a:cs typeface="Rubik" pitchFamily="2" charset="-79"/>
                </a:rPr>
                <a:t>Protein Interactions</a:t>
              </a:r>
            </a:p>
          </p:txBody>
        </p:sp>
        <p:pic>
          <p:nvPicPr>
            <p:cNvPr id="97" name="Graphic 96">
              <a:extLst>
                <a:ext uri="{FF2B5EF4-FFF2-40B4-BE49-F238E27FC236}">
                  <a16:creationId xmlns:a16="http://schemas.microsoft.com/office/drawing/2014/main" id="{56420BCD-D109-4447-9C58-CAE9CF3A416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32486" y="2302493"/>
              <a:ext cx="229659" cy="235077"/>
            </a:xfrm>
            <a:prstGeom prst="rect">
              <a:avLst/>
            </a:prstGeom>
          </p:spPr>
        </p:pic>
      </p:grpSp>
      <p:grpSp>
        <p:nvGrpSpPr>
          <p:cNvPr id="9" name="Group 8">
            <a:extLst>
              <a:ext uri="{FF2B5EF4-FFF2-40B4-BE49-F238E27FC236}">
                <a16:creationId xmlns:a16="http://schemas.microsoft.com/office/drawing/2014/main" id="{76089EE1-6B21-488F-8154-0374162E186C}"/>
              </a:ext>
            </a:extLst>
          </p:cNvPr>
          <p:cNvGrpSpPr/>
          <p:nvPr/>
        </p:nvGrpSpPr>
        <p:grpSpPr>
          <a:xfrm>
            <a:off x="171225" y="2885889"/>
            <a:ext cx="1141338" cy="307777"/>
            <a:chOff x="1284974" y="4344232"/>
            <a:chExt cx="1141338" cy="307777"/>
          </a:xfrm>
          <a:solidFill>
            <a:schemeClr val="bg1">
              <a:lumMod val="95000"/>
            </a:schemeClr>
          </a:solidFill>
        </p:grpSpPr>
        <p:sp>
          <p:nvSpPr>
            <p:cNvPr id="101" name="TextBox 100">
              <a:extLst>
                <a:ext uri="{FF2B5EF4-FFF2-40B4-BE49-F238E27FC236}">
                  <a16:creationId xmlns:a16="http://schemas.microsoft.com/office/drawing/2014/main" id="{B824C447-B002-458F-B65F-DEAEBCE15720}"/>
                </a:ext>
              </a:extLst>
            </p:cNvPr>
            <p:cNvSpPr txBox="1"/>
            <p:nvPr/>
          </p:nvSpPr>
          <p:spPr>
            <a:xfrm>
              <a:off x="1284974" y="4344232"/>
              <a:ext cx="1141338" cy="307777"/>
            </a:xfrm>
            <a:prstGeom prst="rect">
              <a:avLst/>
            </a:prstGeom>
            <a:grpFill/>
            <a:ln w="12700" cap="rnd">
              <a:solidFill>
                <a:schemeClr val="tx1"/>
              </a:solidFill>
            </a:ln>
          </p:spPr>
          <p:txBody>
            <a:bodyPr wrap="none" lIns="365760" rtlCol="0" anchor="ctr" anchorCtr="0">
              <a:spAutoFit/>
            </a:bodyPr>
            <a:lstStyle/>
            <a:p>
              <a:pPr algn="r"/>
              <a:r>
                <a:rPr lang="en-US" sz="1400" dirty="0">
                  <a:latin typeface="Rubik" pitchFamily="2" charset="-79"/>
                  <a:cs typeface="Rubik" pitchFamily="2" charset="-79"/>
                </a:rPr>
                <a:t>Internet</a:t>
              </a:r>
            </a:p>
          </p:txBody>
        </p:sp>
        <p:pic>
          <p:nvPicPr>
            <p:cNvPr id="103" name="Graphic 102">
              <a:extLst>
                <a:ext uri="{FF2B5EF4-FFF2-40B4-BE49-F238E27FC236}">
                  <a16:creationId xmlns:a16="http://schemas.microsoft.com/office/drawing/2014/main" id="{2F1264E2-3849-4CA1-87E1-E47D204698F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364309" y="4379628"/>
              <a:ext cx="229660" cy="235078"/>
            </a:xfrm>
            <a:prstGeom prst="rect">
              <a:avLst/>
            </a:prstGeom>
          </p:spPr>
        </p:pic>
      </p:grpSp>
      <p:grpSp>
        <p:nvGrpSpPr>
          <p:cNvPr id="7" name="Group 6">
            <a:extLst>
              <a:ext uri="{FF2B5EF4-FFF2-40B4-BE49-F238E27FC236}">
                <a16:creationId xmlns:a16="http://schemas.microsoft.com/office/drawing/2014/main" id="{A214C96F-D2A2-483D-BB0A-350B2A9158B4}"/>
              </a:ext>
            </a:extLst>
          </p:cNvPr>
          <p:cNvGrpSpPr/>
          <p:nvPr/>
        </p:nvGrpSpPr>
        <p:grpSpPr>
          <a:xfrm>
            <a:off x="171225" y="3910548"/>
            <a:ext cx="1280800" cy="307777"/>
            <a:chOff x="1002632" y="3129540"/>
            <a:chExt cx="1280800" cy="307777"/>
          </a:xfrm>
          <a:solidFill>
            <a:schemeClr val="bg1">
              <a:lumMod val="95000"/>
            </a:schemeClr>
          </a:solidFill>
        </p:grpSpPr>
        <p:sp>
          <p:nvSpPr>
            <p:cNvPr id="107" name="TextBox 106">
              <a:extLst>
                <a:ext uri="{FF2B5EF4-FFF2-40B4-BE49-F238E27FC236}">
                  <a16:creationId xmlns:a16="http://schemas.microsoft.com/office/drawing/2014/main" id="{0A0D77A6-8BC5-42D0-8726-05BCE1629E41}"/>
                </a:ext>
              </a:extLst>
            </p:cNvPr>
            <p:cNvSpPr txBox="1"/>
            <p:nvPr/>
          </p:nvSpPr>
          <p:spPr>
            <a:xfrm>
              <a:off x="1002632" y="3129540"/>
              <a:ext cx="1280800" cy="307777"/>
            </a:xfrm>
            <a:prstGeom prst="rect">
              <a:avLst/>
            </a:prstGeom>
            <a:grpFill/>
            <a:ln w="12700" cap="rnd">
              <a:solidFill>
                <a:schemeClr val="tx1"/>
              </a:solidFill>
            </a:ln>
          </p:spPr>
          <p:txBody>
            <a:bodyPr wrap="none" lIns="365760" rtlCol="0" anchor="ctr" anchorCtr="0">
              <a:spAutoFit/>
            </a:bodyPr>
            <a:lstStyle/>
            <a:p>
              <a:pPr algn="r"/>
              <a:r>
                <a:rPr lang="en-US" sz="1400" dirty="0">
                  <a:latin typeface="Rubik" pitchFamily="2" charset="-79"/>
                  <a:cs typeface="Rubik" pitchFamily="2" charset="-79"/>
                </a:rPr>
                <a:t>Road Map</a:t>
              </a:r>
            </a:p>
          </p:txBody>
        </p:sp>
        <p:pic>
          <p:nvPicPr>
            <p:cNvPr id="109" name="Graphic 108">
              <a:extLst>
                <a:ext uri="{FF2B5EF4-FFF2-40B4-BE49-F238E27FC236}">
                  <a16:creationId xmlns:a16="http://schemas.microsoft.com/office/drawing/2014/main" id="{4F910465-3769-405E-91EA-CED923D781C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85567" y="3155560"/>
              <a:ext cx="229659" cy="235077"/>
            </a:xfrm>
            <a:prstGeom prst="rect">
              <a:avLst/>
            </a:prstGeom>
          </p:spPr>
        </p:pic>
      </p:grpSp>
      <p:grpSp>
        <p:nvGrpSpPr>
          <p:cNvPr id="4" name="Group 3">
            <a:extLst>
              <a:ext uri="{FF2B5EF4-FFF2-40B4-BE49-F238E27FC236}">
                <a16:creationId xmlns:a16="http://schemas.microsoft.com/office/drawing/2014/main" id="{CF500678-A04B-4F72-9868-BD70AFDCC8E4}"/>
              </a:ext>
            </a:extLst>
          </p:cNvPr>
          <p:cNvGrpSpPr/>
          <p:nvPr/>
        </p:nvGrpSpPr>
        <p:grpSpPr>
          <a:xfrm>
            <a:off x="171225" y="2202783"/>
            <a:ext cx="2148024" cy="307777"/>
            <a:chOff x="94346" y="1622129"/>
            <a:chExt cx="2148024" cy="307777"/>
          </a:xfrm>
          <a:solidFill>
            <a:schemeClr val="bg1">
              <a:lumMod val="95000"/>
            </a:schemeClr>
          </a:solidFill>
        </p:grpSpPr>
        <p:sp>
          <p:nvSpPr>
            <p:cNvPr id="121" name="TextBox 120">
              <a:extLst>
                <a:ext uri="{FF2B5EF4-FFF2-40B4-BE49-F238E27FC236}">
                  <a16:creationId xmlns:a16="http://schemas.microsoft.com/office/drawing/2014/main" id="{7915FE41-C3B6-4F30-98D7-AFF09105335D}"/>
                </a:ext>
              </a:extLst>
            </p:cNvPr>
            <p:cNvSpPr txBox="1"/>
            <p:nvPr/>
          </p:nvSpPr>
          <p:spPr>
            <a:xfrm>
              <a:off x="94346" y="1622129"/>
              <a:ext cx="2148024" cy="307777"/>
            </a:xfrm>
            <a:prstGeom prst="rect">
              <a:avLst/>
            </a:prstGeom>
            <a:grpFill/>
            <a:ln w="12700" cap="rnd">
              <a:solidFill>
                <a:schemeClr val="tx1"/>
              </a:solidFill>
            </a:ln>
          </p:spPr>
          <p:txBody>
            <a:bodyPr wrap="none" lIns="365760" rtlCol="0" anchor="ctr" anchorCtr="0">
              <a:spAutoFit/>
            </a:bodyPr>
            <a:lstStyle/>
            <a:p>
              <a:pPr algn="r"/>
              <a:r>
                <a:rPr lang="en-US" sz="1400" dirty="0">
                  <a:latin typeface="Rubik" pitchFamily="2" charset="-79"/>
                  <a:cs typeface="Rubik" pitchFamily="2" charset="-79"/>
                </a:rPr>
                <a:t>Money Transactions</a:t>
              </a:r>
            </a:p>
          </p:txBody>
        </p:sp>
        <p:pic>
          <p:nvPicPr>
            <p:cNvPr id="122" name="Graphic 121">
              <a:extLst>
                <a:ext uri="{FF2B5EF4-FFF2-40B4-BE49-F238E27FC236}">
                  <a16:creationId xmlns:a16="http://schemas.microsoft.com/office/drawing/2014/main" id="{6D949238-53DF-42E8-BB46-51F4F0D6EE9C}"/>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87602" y="1655282"/>
              <a:ext cx="229659" cy="235077"/>
            </a:xfrm>
            <a:prstGeom prst="rect">
              <a:avLst/>
            </a:prstGeom>
          </p:spPr>
        </p:pic>
      </p:grpSp>
      <p:grpSp>
        <p:nvGrpSpPr>
          <p:cNvPr id="5" name="Group 4">
            <a:extLst>
              <a:ext uri="{FF2B5EF4-FFF2-40B4-BE49-F238E27FC236}">
                <a16:creationId xmlns:a16="http://schemas.microsoft.com/office/drawing/2014/main" id="{231D0E8F-BA57-445D-99EA-1014513305BA}"/>
              </a:ext>
            </a:extLst>
          </p:cNvPr>
          <p:cNvGrpSpPr/>
          <p:nvPr/>
        </p:nvGrpSpPr>
        <p:grpSpPr>
          <a:xfrm>
            <a:off x="171225" y="4252099"/>
            <a:ext cx="1710405" cy="307777"/>
            <a:chOff x="379959" y="480032"/>
            <a:chExt cx="1710405" cy="307777"/>
          </a:xfrm>
          <a:solidFill>
            <a:schemeClr val="bg1">
              <a:lumMod val="95000"/>
            </a:schemeClr>
          </a:solidFill>
        </p:grpSpPr>
        <p:sp>
          <p:nvSpPr>
            <p:cNvPr id="129" name="TextBox 128">
              <a:extLst>
                <a:ext uri="{FF2B5EF4-FFF2-40B4-BE49-F238E27FC236}">
                  <a16:creationId xmlns:a16="http://schemas.microsoft.com/office/drawing/2014/main" id="{0AE4645C-5CCD-4A01-A6DE-6A8F610F8506}"/>
                </a:ext>
              </a:extLst>
            </p:cNvPr>
            <p:cNvSpPr txBox="1"/>
            <p:nvPr/>
          </p:nvSpPr>
          <p:spPr>
            <a:xfrm>
              <a:off x="379959" y="480032"/>
              <a:ext cx="1710405" cy="307777"/>
            </a:xfrm>
            <a:prstGeom prst="rect">
              <a:avLst/>
            </a:prstGeom>
            <a:grpFill/>
            <a:ln w="12700" cap="rnd">
              <a:solidFill>
                <a:schemeClr val="tx1"/>
              </a:solidFill>
            </a:ln>
          </p:spPr>
          <p:txBody>
            <a:bodyPr wrap="none" lIns="365760" rtlCol="0" anchor="ctr" anchorCtr="0">
              <a:spAutoFit/>
            </a:bodyPr>
            <a:lstStyle/>
            <a:p>
              <a:r>
                <a:rPr lang="en-US" sz="1400" dirty="0">
                  <a:latin typeface="Rubik" pitchFamily="2" charset="-79"/>
                  <a:cs typeface="Rubik" pitchFamily="2" charset="-79"/>
                </a:rPr>
                <a:t>Social Network</a:t>
              </a:r>
            </a:p>
          </p:txBody>
        </p:sp>
        <p:pic>
          <p:nvPicPr>
            <p:cNvPr id="130" name="Graphic 129">
              <a:extLst>
                <a:ext uri="{FF2B5EF4-FFF2-40B4-BE49-F238E27FC236}">
                  <a16:creationId xmlns:a16="http://schemas.microsoft.com/office/drawing/2014/main" id="{3DB1F2E5-4502-4B03-8F45-865DB5E14ACD}"/>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92019" y="548105"/>
              <a:ext cx="160664" cy="164454"/>
            </a:xfrm>
            <a:prstGeom prst="rect">
              <a:avLst/>
            </a:prstGeom>
          </p:spPr>
        </p:pic>
      </p:grpSp>
      <p:grpSp>
        <p:nvGrpSpPr>
          <p:cNvPr id="13" name="Group 12">
            <a:extLst>
              <a:ext uri="{FF2B5EF4-FFF2-40B4-BE49-F238E27FC236}">
                <a16:creationId xmlns:a16="http://schemas.microsoft.com/office/drawing/2014/main" id="{DD426E93-6109-48B4-85BF-38758776FF9F}"/>
              </a:ext>
            </a:extLst>
          </p:cNvPr>
          <p:cNvGrpSpPr/>
          <p:nvPr/>
        </p:nvGrpSpPr>
        <p:grpSpPr>
          <a:xfrm>
            <a:off x="1348056" y="2886623"/>
            <a:ext cx="1096454" cy="307777"/>
            <a:chOff x="813186" y="4862456"/>
            <a:chExt cx="1096454" cy="307777"/>
          </a:xfrm>
          <a:solidFill>
            <a:schemeClr val="bg1">
              <a:lumMod val="95000"/>
            </a:schemeClr>
          </a:solidFill>
        </p:grpSpPr>
        <p:sp>
          <p:nvSpPr>
            <p:cNvPr id="132" name="TextBox 131">
              <a:extLst>
                <a:ext uri="{FF2B5EF4-FFF2-40B4-BE49-F238E27FC236}">
                  <a16:creationId xmlns:a16="http://schemas.microsoft.com/office/drawing/2014/main" id="{E8E9FF71-E802-4324-8755-41123C252BE4}"/>
                </a:ext>
              </a:extLst>
            </p:cNvPr>
            <p:cNvSpPr txBox="1"/>
            <p:nvPr/>
          </p:nvSpPr>
          <p:spPr>
            <a:xfrm>
              <a:off x="813186" y="4862456"/>
              <a:ext cx="1096454" cy="307777"/>
            </a:xfrm>
            <a:prstGeom prst="rect">
              <a:avLst/>
            </a:prstGeom>
            <a:grpFill/>
            <a:ln w="12700" cap="rnd">
              <a:solidFill>
                <a:schemeClr val="tx1"/>
              </a:solidFill>
            </a:ln>
          </p:spPr>
          <p:txBody>
            <a:bodyPr wrap="none" lIns="365760" rtlCol="0" anchor="ctr" anchorCtr="0">
              <a:spAutoFit/>
            </a:bodyPr>
            <a:lstStyle/>
            <a:p>
              <a:pPr algn="r"/>
              <a:r>
                <a:rPr lang="en-US" sz="1400" dirty="0">
                  <a:latin typeface="Rubik" pitchFamily="2" charset="-79"/>
                  <a:cs typeface="Rubik" pitchFamily="2" charset="-79"/>
                </a:rPr>
                <a:t>System</a:t>
              </a:r>
            </a:p>
          </p:txBody>
        </p:sp>
        <p:pic>
          <p:nvPicPr>
            <p:cNvPr id="133" name="Graphic 132">
              <a:extLst>
                <a:ext uri="{FF2B5EF4-FFF2-40B4-BE49-F238E27FC236}">
                  <a16:creationId xmlns:a16="http://schemas.microsoft.com/office/drawing/2014/main" id="{BCB61795-47CE-4815-91E7-9617AD880184}"/>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921611" y="4919742"/>
              <a:ext cx="188751" cy="193204"/>
            </a:xfrm>
            <a:prstGeom prst="rect">
              <a:avLst/>
            </a:prstGeom>
          </p:spPr>
        </p:pic>
      </p:grpSp>
      <p:grpSp>
        <p:nvGrpSpPr>
          <p:cNvPr id="11" name="Group 10">
            <a:extLst>
              <a:ext uri="{FF2B5EF4-FFF2-40B4-BE49-F238E27FC236}">
                <a16:creationId xmlns:a16="http://schemas.microsoft.com/office/drawing/2014/main" id="{3208B798-7798-4EC5-B438-5B4CC4FE93F0}"/>
              </a:ext>
            </a:extLst>
          </p:cNvPr>
          <p:cNvGrpSpPr/>
          <p:nvPr/>
        </p:nvGrpSpPr>
        <p:grpSpPr>
          <a:xfrm>
            <a:off x="171225" y="3227442"/>
            <a:ext cx="1829027" cy="307777"/>
            <a:chOff x="849384" y="5383677"/>
            <a:chExt cx="1829027" cy="307777"/>
          </a:xfrm>
          <a:solidFill>
            <a:schemeClr val="bg1">
              <a:lumMod val="95000"/>
            </a:schemeClr>
          </a:solidFill>
        </p:grpSpPr>
        <p:sp>
          <p:nvSpPr>
            <p:cNvPr id="135" name="TextBox 134">
              <a:extLst>
                <a:ext uri="{FF2B5EF4-FFF2-40B4-BE49-F238E27FC236}">
                  <a16:creationId xmlns:a16="http://schemas.microsoft.com/office/drawing/2014/main" id="{30175BA7-C356-42DF-BA86-8A23D1C40393}"/>
                </a:ext>
              </a:extLst>
            </p:cNvPr>
            <p:cNvSpPr txBox="1"/>
            <p:nvPr/>
          </p:nvSpPr>
          <p:spPr>
            <a:xfrm>
              <a:off x="849384" y="5383677"/>
              <a:ext cx="1829027" cy="307777"/>
            </a:xfrm>
            <a:prstGeom prst="rect">
              <a:avLst/>
            </a:prstGeom>
            <a:grpFill/>
            <a:ln w="12700" cap="rnd">
              <a:solidFill>
                <a:schemeClr val="tx1"/>
              </a:solidFill>
            </a:ln>
          </p:spPr>
          <p:txBody>
            <a:bodyPr wrap="none" lIns="365760" rtlCol="0" anchor="ctr" anchorCtr="0">
              <a:spAutoFit/>
            </a:bodyPr>
            <a:lstStyle/>
            <a:p>
              <a:pPr algn="r"/>
              <a:r>
                <a:rPr lang="en-US" sz="1400" dirty="0">
                  <a:latin typeface="Rubik" pitchFamily="2" charset="-79"/>
                  <a:cs typeface="Rubik" pitchFamily="2" charset="-79"/>
                </a:rPr>
                <a:t>Medical Records</a:t>
              </a:r>
            </a:p>
          </p:txBody>
        </p:sp>
        <p:pic>
          <p:nvPicPr>
            <p:cNvPr id="136" name="Graphic 135">
              <a:extLst>
                <a:ext uri="{FF2B5EF4-FFF2-40B4-BE49-F238E27FC236}">
                  <a16:creationId xmlns:a16="http://schemas.microsoft.com/office/drawing/2014/main" id="{511B05AA-BECD-4DE8-81B0-986573A1318F}"/>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953615" y="5432913"/>
              <a:ext cx="200928" cy="205668"/>
            </a:xfrm>
            <a:prstGeom prst="rect">
              <a:avLst/>
            </a:prstGeom>
          </p:spPr>
        </p:pic>
      </p:grpSp>
      <p:sp>
        <p:nvSpPr>
          <p:cNvPr id="137" name="TextBox 136">
            <a:extLst>
              <a:ext uri="{FF2B5EF4-FFF2-40B4-BE49-F238E27FC236}">
                <a16:creationId xmlns:a16="http://schemas.microsoft.com/office/drawing/2014/main" id="{0E09173E-57BE-47AB-927A-5E3E1B4CB50F}"/>
              </a:ext>
            </a:extLst>
          </p:cNvPr>
          <p:cNvSpPr txBox="1"/>
          <p:nvPr/>
        </p:nvSpPr>
        <p:spPr>
          <a:xfrm>
            <a:off x="502084" y="1790989"/>
            <a:ext cx="1486305" cy="369332"/>
          </a:xfrm>
          <a:prstGeom prst="rect">
            <a:avLst/>
          </a:prstGeom>
          <a:noFill/>
          <a:ln w="28575">
            <a:noFill/>
          </a:ln>
        </p:spPr>
        <p:txBody>
          <a:bodyPr wrap="none" rtlCol="0" anchor="ctr" anchorCtr="0">
            <a:spAutoFit/>
          </a:bodyPr>
          <a:lstStyle/>
          <a:p>
            <a:pPr algn="ctr"/>
            <a:r>
              <a:rPr lang="en-US" b="1" dirty="0">
                <a:latin typeface="Rubik" pitchFamily="2" charset="-79"/>
                <a:cs typeface="Rubik" pitchFamily="2" charset="-79"/>
              </a:rPr>
              <a:t>REAL DATA</a:t>
            </a:r>
          </a:p>
        </p:txBody>
      </p:sp>
      <p:sp>
        <p:nvSpPr>
          <p:cNvPr id="138" name="TextBox 137">
            <a:extLst>
              <a:ext uri="{FF2B5EF4-FFF2-40B4-BE49-F238E27FC236}">
                <a16:creationId xmlns:a16="http://schemas.microsoft.com/office/drawing/2014/main" id="{210A9A92-3435-4643-B5A3-117B8A090994}"/>
              </a:ext>
            </a:extLst>
          </p:cNvPr>
          <p:cNvSpPr txBox="1"/>
          <p:nvPr/>
        </p:nvSpPr>
        <p:spPr>
          <a:xfrm>
            <a:off x="99690" y="4516160"/>
            <a:ext cx="1715643" cy="369332"/>
          </a:xfrm>
          <a:prstGeom prst="rect">
            <a:avLst/>
          </a:prstGeom>
          <a:noFill/>
        </p:spPr>
        <p:txBody>
          <a:bodyPr wrap="square" rtlCol="0" anchor="ctr" anchorCtr="0">
            <a:spAutoFit/>
          </a:bodyPr>
          <a:lstStyle/>
          <a:p>
            <a:pPr algn="ctr"/>
            <a:r>
              <a:rPr lang="en-US" b="1" dirty="0">
                <a:solidFill>
                  <a:schemeClr val="tx1">
                    <a:lumMod val="75000"/>
                    <a:lumOff val="25000"/>
                  </a:schemeClr>
                </a:solidFill>
                <a:latin typeface="Rubik" pitchFamily="2" charset="-79"/>
                <a:cs typeface="Rubik" pitchFamily="2" charset="-79"/>
              </a:rPr>
              <a:t>. . .</a:t>
            </a:r>
          </a:p>
        </p:txBody>
      </p:sp>
      <p:sp>
        <p:nvSpPr>
          <p:cNvPr id="152" name="Arrow: Right 151">
            <a:extLst>
              <a:ext uri="{FF2B5EF4-FFF2-40B4-BE49-F238E27FC236}">
                <a16:creationId xmlns:a16="http://schemas.microsoft.com/office/drawing/2014/main" id="{389355A1-CA47-4E88-A2E7-A203CCA32894}"/>
              </a:ext>
            </a:extLst>
          </p:cNvPr>
          <p:cNvSpPr/>
          <p:nvPr/>
        </p:nvSpPr>
        <p:spPr>
          <a:xfrm>
            <a:off x="9682302" y="2894762"/>
            <a:ext cx="405793" cy="363103"/>
          </a:xfrm>
          <a:prstGeom prst="rightArrow">
            <a:avLst/>
          </a:prstGeom>
          <a:solidFill>
            <a:schemeClr val="tx1">
              <a:lumMod val="65000"/>
              <a:lumOff val="3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Arrow: Right 152">
            <a:extLst>
              <a:ext uri="{FF2B5EF4-FFF2-40B4-BE49-F238E27FC236}">
                <a16:creationId xmlns:a16="http://schemas.microsoft.com/office/drawing/2014/main" id="{881BDCDD-21E4-4444-96FE-B91D9CFC075D}"/>
              </a:ext>
            </a:extLst>
          </p:cNvPr>
          <p:cNvSpPr/>
          <p:nvPr/>
        </p:nvSpPr>
        <p:spPr>
          <a:xfrm>
            <a:off x="5155155" y="2909146"/>
            <a:ext cx="405793" cy="363103"/>
          </a:xfrm>
          <a:prstGeom prst="rightArrow">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TextBox 154">
            <a:extLst>
              <a:ext uri="{FF2B5EF4-FFF2-40B4-BE49-F238E27FC236}">
                <a16:creationId xmlns:a16="http://schemas.microsoft.com/office/drawing/2014/main" id="{8E787F98-2F2B-4972-B591-105BB6D6A369}"/>
              </a:ext>
            </a:extLst>
          </p:cNvPr>
          <p:cNvSpPr txBox="1"/>
          <p:nvPr/>
        </p:nvSpPr>
        <p:spPr>
          <a:xfrm>
            <a:off x="10186930" y="1228463"/>
            <a:ext cx="1754006" cy="369332"/>
          </a:xfrm>
          <a:prstGeom prst="rect">
            <a:avLst/>
          </a:prstGeom>
          <a:noFill/>
          <a:ln w="28575">
            <a:noFill/>
          </a:ln>
        </p:spPr>
        <p:txBody>
          <a:bodyPr wrap="none" rtlCol="0" anchor="ctr" anchorCtr="0">
            <a:spAutoFit/>
          </a:bodyPr>
          <a:lstStyle/>
          <a:p>
            <a:pPr algn="ctr"/>
            <a:r>
              <a:rPr lang="en-US" b="1" dirty="0">
                <a:latin typeface="Rubik" pitchFamily="2" charset="-79"/>
                <a:cs typeface="Rubik" pitchFamily="2" charset="-79"/>
              </a:rPr>
              <a:t>APPLICATION</a:t>
            </a:r>
          </a:p>
        </p:txBody>
      </p:sp>
      <p:sp>
        <p:nvSpPr>
          <p:cNvPr id="156" name="TextBox 155">
            <a:extLst>
              <a:ext uri="{FF2B5EF4-FFF2-40B4-BE49-F238E27FC236}">
                <a16:creationId xmlns:a16="http://schemas.microsoft.com/office/drawing/2014/main" id="{7C906140-E1BE-4401-B739-20608359283A}"/>
              </a:ext>
            </a:extLst>
          </p:cNvPr>
          <p:cNvSpPr txBox="1"/>
          <p:nvPr/>
        </p:nvSpPr>
        <p:spPr>
          <a:xfrm>
            <a:off x="3243020" y="4819203"/>
            <a:ext cx="1715643" cy="369332"/>
          </a:xfrm>
          <a:prstGeom prst="rect">
            <a:avLst/>
          </a:prstGeom>
          <a:noFill/>
        </p:spPr>
        <p:txBody>
          <a:bodyPr wrap="square" rtlCol="0" anchor="ctr" anchorCtr="0">
            <a:spAutoFit/>
          </a:bodyPr>
          <a:lstStyle/>
          <a:p>
            <a:pPr algn="ctr"/>
            <a:r>
              <a:rPr lang="en-US" b="1" dirty="0">
                <a:latin typeface="Rubik" pitchFamily="2" charset="-79"/>
                <a:cs typeface="Rubik" pitchFamily="2" charset="-79"/>
              </a:rPr>
              <a:t>. . .</a:t>
            </a:r>
          </a:p>
        </p:txBody>
      </p:sp>
      <p:sp>
        <p:nvSpPr>
          <p:cNvPr id="106" name="Arrow: Right 105">
            <a:extLst>
              <a:ext uri="{FF2B5EF4-FFF2-40B4-BE49-F238E27FC236}">
                <a16:creationId xmlns:a16="http://schemas.microsoft.com/office/drawing/2014/main" id="{82EFDD57-5286-47C3-834B-7224BCF31D6D}"/>
              </a:ext>
            </a:extLst>
          </p:cNvPr>
          <p:cNvSpPr/>
          <p:nvPr/>
        </p:nvSpPr>
        <p:spPr>
          <a:xfrm>
            <a:off x="2548125" y="2891469"/>
            <a:ext cx="405793" cy="363103"/>
          </a:xfrm>
          <a:prstGeom prst="rightArrow">
            <a:avLst/>
          </a:prstGeom>
          <a:solidFill>
            <a:schemeClr val="bg1">
              <a:lumMod val="95000"/>
            </a:schemeClr>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TextBox 116">
            <a:extLst>
              <a:ext uri="{FF2B5EF4-FFF2-40B4-BE49-F238E27FC236}">
                <a16:creationId xmlns:a16="http://schemas.microsoft.com/office/drawing/2014/main" id="{8678CEEB-440F-47B1-896B-89BC22FFE436}"/>
              </a:ext>
            </a:extLst>
          </p:cNvPr>
          <p:cNvSpPr txBox="1"/>
          <p:nvPr/>
        </p:nvSpPr>
        <p:spPr>
          <a:xfrm>
            <a:off x="10534781" y="2654579"/>
            <a:ext cx="1362874" cy="307777"/>
          </a:xfrm>
          <a:prstGeom prst="rect">
            <a:avLst/>
          </a:prstGeom>
          <a:solidFill>
            <a:schemeClr val="tx1">
              <a:lumMod val="75000"/>
              <a:lumOff val="25000"/>
            </a:schemeClr>
          </a:solidFill>
          <a:ln w="12700" cap="rnd">
            <a:solidFill>
              <a:schemeClr val="tx1">
                <a:lumMod val="75000"/>
                <a:lumOff val="25000"/>
              </a:schemeClr>
            </a:solidFill>
          </a:ln>
        </p:spPr>
        <p:txBody>
          <a:bodyPr wrap="none" lIns="91440" rtlCol="0" anchor="ctr" anchorCtr="0">
            <a:spAutoFit/>
          </a:bodyPr>
          <a:lstStyle/>
          <a:p>
            <a:pPr algn="ctr"/>
            <a:r>
              <a:rPr lang="en-US" sz="1400" dirty="0">
                <a:solidFill>
                  <a:schemeClr val="bg1"/>
                </a:solidFill>
                <a:latin typeface="Rubik" pitchFamily="2" charset="-79"/>
                <a:cs typeface="Rubik" pitchFamily="2" charset="-79"/>
              </a:rPr>
              <a:t>Cybersecurity</a:t>
            </a:r>
          </a:p>
        </p:txBody>
      </p:sp>
      <p:sp>
        <p:nvSpPr>
          <p:cNvPr id="120" name="TextBox 119">
            <a:extLst>
              <a:ext uri="{FF2B5EF4-FFF2-40B4-BE49-F238E27FC236}">
                <a16:creationId xmlns:a16="http://schemas.microsoft.com/office/drawing/2014/main" id="{17E0C70C-AB9D-4F53-9F1D-F91AA352755F}"/>
              </a:ext>
            </a:extLst>
          </p:cNvPr>
          <p:cNvSpPr txBox="1"/>
          <p:nvPr/>
        </p:nvSpPr>
        <p:spPr>
          <a:xfrm>
            <a:off x="10361657" y="2992578"/>
            <a:ext cx="1535998" cy="307777"/>
          </a:xfrm>
          <a:prstGeom prst="rect">
            <a:avLst/>
          </a:prstGeom>
          <a:solidFill>
            <a:schemeClr val="tx1">
              <a:lumMod val="75000"/>
              <a:lumOff val="25000"/>
            </a:schemeClr>
          </a:solidFill>
          <a:ln w="12700" cap="rnd">
            <a:solidFill>
              <a:schemeClr val="tx1">
                <a:lumMod val="75000"/>
                <a:lumOff val="25000"/>
              </a:schemeClr>
            </a:solidFill>
          </a:ln>
        </p:spPr>
        <p:txBody>
          <a:bodyPr wrap="none" lIns="91440" rtlCol="0" anchor="ctr" anchorCtr="0">
            <a:spAutoFit/>
          </a:bodyPr>
          <a:lstStyle/>
          <a:p>
            <a:pPr algn="ctr"/>
            <a:r>
              <a:rPr lang="en-US" sz="1400" dirty="0">
                <a:solidFill>
                  <a:schemeClr val="bg1"/>
                </a:solidFill>
                <a:latin typeface="Rubik" pitchFamily="2" charset="-79"/>
                <a:cs typeface="Rubik" pitchFamily="2" charset="-79"/>
              </a:rPr>
              <a:t>Fraud Detection</a:t>
            </a:r>
          </a:p>
        </p:txBody>
      </p:sp>
      <p:sp>
        <p:nvSpPr>
          <p:cNvPr id="123" name="TextBox 122">
            <a:extLst>
              <a:ext uri="{FF2B5EF4-FFF2-40B4-BE49-F238E27FC236}">
                <a16:creationId xmlns:a16="http://schemas.microsoft.com/office/drawing/2014/main" id="{24184761-084C-4230-ABD1-25A37D13231B}"/>
              </a:ext>
            </a:extLst>
          </p:cNvPr>
          <p:cNvSpPr txBox="1"/>
          <p:nvPr/>
        </p:nvSpPr>
        <p:spPr>
          <a:xfrm>
            <a:off x="10230211" y="1640582"/>
            <a:ext cx="1667444" cy="307777"/>
          </a:xfrm>
          <a:prstGeom prst="rect">
            <a:avLst/>
          </a:prstGeom>
          <a:solidFill>
            <a:schemeClr val="tx1">
              <a:lumMod val="75000"/>
              <a:lumOff val="25000"/>
            </a:schemeClr>
          </a:solidFill>
          <a:ln w="12700" cap="rnd">
            <a:solidFill>
              <a:schemeClr val="tx1">
                <a:lumMod val="75000"/>
                <a:lumOff val="25000"/>
              </a:schemeClr>
            </a:solidFill>
          </a:ln>
        </p:spPr>
        <p:txBody>
          <a:bodyPr wrap="none" lIns="91440" rtlCol="0" anchor="ctr" anchorCtr="0">
            <a:spAutoFit/>
          </a:bodyPr>
          <a:lstStyle/>
          <a:p>
            <a:pPr algn="ctr"/>
            <a:r>
              <a:rPr lang="en-US" sz="1400" dirty="0">
                <a:solidFill>
                  <a:schemeClr val="bg1"/>
                </a:solidFill>
                <a:latin typeface="Rubik" pitchFamily="2" charset="-79"/>
                <a:cs typeface="Rubik" pitchFamily="2" charset="-79"/>
              </a:rPr>
              <a:t>Recommendation</a:t>
            </a:r>
          </a:p>
        </p:txBody>
      </p:sp>
      <p:sp>
        <p:nvSpPr>
          <p:cNvPr id="124" name="TextBox 123">
            <a:extLst>
              <a:ext uri="{FF2B5EF4-FFF2-40B4-BE49-F238E27FC236}">
                <a16:creationId xmlns:a16="http://schemas.microsoft.com/office/drawing/2014/main" id="{0C5FF8CF-ED06-4FC4-962E-6F6B5DCAD1B7}"/>
              </a:ext>
            </a:extLst>
          </p:cNvPr>
          <p:cNvSpPr txBox="1"/>
          <p:nvPr/>
        </p:nvSpPr>
        <p:spPr>
          <a:xfrm>
            <a:off x="10651801" y="2316580"/>
            <a:ext cx="1245854" cy="307777"/>
          </a:xfrm>
          <a:prstGeom prst="rect">
            <a:avLst/>
          </a:prstGeom>
          <a:solidFill>
            <a:schemeClr val="tx1">
              <a:lumMod val="75000"/>
              <a:lumOff val="25000"/>
            </a:schemeClr>
          </a:solidFill>
          <a:ln w="12700" cap="rnd">
            <a:solidFill>
              <a:schemeClr val="tx1">
                <a:lumMod val="75000"/>
                <a:lumOff val="25000"/>
              </a:schemeClr>
            </a:solidFill>
          </a:ln>
        </p:spPr>
        <p:txBody>
          <a:bodyPr wrap="none" lIns="91440" rtlCol="0" anchor="ctr" anchorCtr="0">
            <a:spAutoFit/>
          </a:bodyPr>
          <a:lstStyle/>
          <a:p>
            <a:pPr algn="ctr"/>
            <a:r>
              <a:rPr lang="en-US" sz="1400" dirty="0">
                <a:solidFill>
                  <a:schemeClr val="bg1"/>
                </a:solidFill>
                <a:latin typeface="Rubik" pitchFamily="2" charset="-79"/>
                <a:cs typeface="Rubik" pitchFamily="2" charset="-79"/>
              </a:rPr>
              <a:t>Visualization</a:t>
            </a:r>
          </a:p>
        </p:txBody>
      </p:sp>
      <p:sp>
        <p:nvSpPr>
          <p:cNvPr id="140" name="TextBox 139">
            <a:extLst>
              <a:ext uri="{FF2B5EF4-FFF2-40B4-BE49-F238E27FC236}">
                <a16:creationId xmlns:a16="http://schemas.microsoft.com/office/drawing/2014/main" id="{2AE7CC97-A3D3-4D1C-8356-5B8F3E44840E}"/>
              </a:ext>
            </a:extLst>
          </p:cNvPr>
          <p:cNvSpPr txBox="1"/>
          <p:nvPr/>
        </p:nvSpPr>
        <p:spPr>
          <a:xfrm>
            <a:off x="10114795" y="1978581"/>
            <a:ext cx="1782860" cy="307777"/>
          </a:xfrm>
          <a:prstGeom prst="rect">
            <a:avLst/>
          </a:prstGeom>
          <a:solidFill>
            <a:schemeClr val="tx1">
              <a:lumMod val="75000"/>
              <a:lumOff val="25000"/>
            </a:schemeClr>
          </a:solidFill>
          <a:ln w="12700" cap="rnd">
            <a:solidFill>
              <a:schemeClr val="tx1">
                <a:lumMod val="75000"/>
                <a:lumOff val="25000"/>
              </a:schemeClr>
            </a:solidFill>
          </a:ln>
        </p:spPr>
        <p:txBody>
          <a:bodyPr wrap="none" lIns="91440" rtlCol="0" anchor="ctr" anchorCtr="0">
            <a:spAutoFit/>
          </a:bodyPr>
          <a:lstStyle/>
          <a:p>
            <a:pPr algn="ctr"/>
            <a:r>
              <a:rPr lang="en-US" sz="1400" dirty="0">
                <a:solidFill>
                  <a:schemeClr val="bg1"/>
                </a:solidFill>
                <a:latin typeface="Rubik" pitchFamily="2" charset="-79"/>
                <a:cs typeface="Rubik" pitchFamily="2" charset="-79"/>
              </a:rPr>
              <a:t>Anomaly Detection</a:t>
            </a:r>
          </a:p>
        </p:txBody>
      </p:sp>
      <p:sp>
        <p:nvSpPr>
          <p:cNvPr id="141" name="TextBox 140">
            <a:extLst>
              <a:ext uri="{FF2B5EF4-FFF2-40B4-BE49-F238E27FC236}">
                <a16:creationId xmlns:a16="http://schemas.microsoft.com/office/drawing/2014/main" id="{D46F9ECE-BABE-4809-8C0A-5AC517C61031}"/>
              </a:ext>
            </a:extLst>
          </p:cNvPr>
          <p:cNvSpPr txBox="1"/>
          <p:nvPr/>
        </p:nvSpPr>
        <p:spPr>
          <a:xfrm>
            <a:off x="10877824" y="3330577"/>
            <a:ext cx="1019831" cy="307777"/>
          </a:xfrm>
          <a:prstGeom prst="rect">
            <a:avLst/>
          </a:prstGeom>
          <a:solidFill>
            <a:schemeClr val="tx1">
              <a:lumMod val="75000"/>
              <a:lumOff val="25000"/>
            </a:schemeClr>
          </a:solidFill>
          <a:ln w="12700" cap="rnd">
            <a:solidFill>
              <a:schemeClr val="tx1">
                <a:lumMod val="75000"/>
                <a:lumOff val="25000"/>
              </a:schemeClr>
            </a:solidFill>
          </a:ln>
        </p:spPr>
        <p:txBody>
          <a:bodyPr wrap="none" lIns="91440" rtlCol="0" anchor="ctr" anchorCtr="0">
            <a:spAutoFit/>
          </a:bodyPr>
          <a:lstStyle/>
          <a:p>
            <a:pPr algn="ctr"/>
            <a:r>
              <a:rPr lang="en-US" sz="1400" dirty="0">
                <a:solidFill>
                  <a:schemeClr val="bg1"/>
                </a:solidFill>
                <a:latin typeface="Rubik" pitchFamily="2" charset="-79"/>
                <a:cs typeface="Rubik" pitchFamily="2" charset="-79"/>
              </a:rPr>
              <a:t>Marketing</a:t>
            </a:r>
          </a:p>
        </p:txBody>
      </p:sp>
      <p:sp>
        <p:nvSpPr>
          <p:cNvPr id="144" name="TextBox 143">
            <a:extLst>
              <a:ext uri="{FF2B5EF4-FFF2-40B4-BE49-F238E27FC236}">
                <a16:creationId xmlns:a16="http://schemas.microsoft.com/office/drawing/2014/main" id="{458459BE-2A0E-4A92-A197-8EC8C620F538}"/>
              </a:ext>
            </a:extLst>
          </p:cNvPr>
          <p:cNvSpPr txBox="1"/>
          <p:nvPr/>
        </p:nvSpPr>
        <p:spPr>
          <a:xfrm>
            <a:off x="10837748" y="4006575"/>
            <a:ext cx="1059907" cy="307777"/>
          </a:xfrm>
          <a:prstGeom prst="rect">
            <a:avLst/>
          </a:prstGeom>
          <a:solidFill>
            <a:schemeClr val="tx1">
              <a:lumMod val="75000"/>
              <a:lumOff val="25000"/>
            </a:schemeClr>
          </a:solidFill>
          <a:ln w="12700" cap="rnd">
            <a:solidFill>
              <a:schemeClr val="tx1">
                <a:lumMod val="75000"/>
                <a:lumOff val="25000"/>
              </a:schemeClr>
            </a:solidFill>
          </a:ln>
        </p:spPr>
        <p:txBody>
          <a:bodyPr wrap="none" lIns="91440" rtlCol="0" anchor="ctr" anchorCtr="0">
            <a:spAutoFit/>
          </a:bodyPr>
          <a:lstStyle/>
          <a:p>
            <a:pPr algn="ctr"/>
            <a:r>
              <a:rPr lang="en-US" sz="1400" dirty="0">
                <a:solidFill>
                  <a:schemeClr val="bg1"/>
                </a:solidFill>
                <a:latin typeface="Rubik" pitchFamily="2" charset="-79"/>
                <a:cs typeface="Rubik" pitchFamily="2" charset="-79"/>
              </a:rPr>
              <a:t>Promotion</a:t>
            </a:r>
          </a:p>
        </p:txBody>
      </p:sp>
      <p:sp>
        <p:nvSpPr>
          <p:cNvPr id="146" name="TextBox 145">
            <a:extLst>
              <a:ext uri="{FF2B5EF4-FFF2-40B4-BE49-F238E27FC236}">
                <a16:creationId xmlns:a16="http://schemas.microsoft.com/office/drawing/2014/main" id="{E2676FEB-D96D-4D43-9B16-B07F8059841D}"/>
              </a:ext>
            </a:extLst>
          </p:cNvPr>
          <p:cNvSpPr txBox="1"/>
          <p:nvPr/>
        </p:nvSpPr>
        <p:spPr>
          <a:xfrm>
            <a:off x="10337612" y="3668576"/>
            <a:ext cx="1560043" cy="307777"/>
          </a:xfrm>
          <a:prstGeom prst="rect">
            <a:avLst/>
          </a:prstGeom>
          <a:solidFill>
            <a:schemeClr val="tx1">
              <a:lumMod val="75000"/>
              <a:lumOff val="25000"/>
            </a:schemeClr>
          </a:solidFill>
          <a:ln w="12700" cap="rnd">
            <a:solidFill>
              <a:schemeClr val="tx1">
                <a:lumMod val="75000"/>
                <a:lumOff val="25000"/>
              </a:schemeClr>
            </a:solidFill>
          </a:ln>
        </p:spPr>
        <p:txBody>
          <a:bodyPr wrap="none" lIns="91440" rtlCol="0" anchor="ctr" anchorCtr="0">
            <a:spAutoFit/>
          </a:bodyPr>
          <a:lstStyle/>
          <a:p>
            <a:pPr algn="ctr"/>
            <a:r>
              <a:rPr lang="en-US" sz="1400" dirty="0">
                <a:solidFill>
                  <a:schemeClr val="bg1"/>
                </a:solidFill>
                <a:latin typeface="Rubik" pitchFamily="2" charset="-79"/>
                <a:cs typeface="Rubik" pitchFamily="2" charset="-79"/>
              </a:rPr>
              <a:t>Legal Reasoning</a:t>
            </a:r>
          </a:p>
        </p:txBody>
      </p:sp>
      <p:sp>
        <p:nvSpPr>
          <p:cNvPr id="147" name="TextBox 146">
            <a:extLst>
              <a:ext uri="{FF2B5EF4-FFF2-40B4-BE49-F238E27FC236}">
                <a16:creationId xmlns:a16="http://schemas.microsoft.com/office/drawing/2014/main" id="{10B4E87B-8FA5-4E36-A069-B59A2647D631}"/>
              </a:ext>
            </a:extLst>
          </p:cNvPr>
          <p:cNvSpPr txBox="1"/>
          <p:nvPr/>
        </p:nvSpPr>
        <p:spPr>
          <a:xfrm>
            <a:off x="10217387" y="4344574"/>
            <a:ext cx="1680268" cy="307777"/>
          </a:xfrm>
          <a:prstGeom prst="rect">
            <a:avLst/>
          </a:prstGeom>
          <a:solidFill>
            <a:schemeClr val="tx1">
              <a:lumMod val="75000"/>
              <a:lumOff val="25000"/>
            </a:schemeClr>
          </a:solidFill>
          <a:ln w="12700" cap="rnd">
            <a:solidFill>
              <a:schemeClr val="tx1">
                <a:lumMod val="75000"/>
                <a:lumOff val="25000"/>
              </a:schemeClr>
            </a:solidFill>
          </a:ln>
        </p:spPr>
        <p:txBody>
          <a:bodyPr wrap="none" lIns="91440" rtlCol="0" anchor="ctr" anchorCtr="0">
            <a:spAutoFit/>
          </a:bodyPr>
          <a:lstStyle/>
          <a:p>
            <a:pPr algn="ctr"/>
            <a:r>
              <a:rPr lang="en-US" sz="1400" dirty="0">
                <a:solidFill>
                  <a:schemeClr val="bg1"/>
                </a:solidFill>
                <a:latin typeface="Rubik" pitchFamily="2" charset="-79"/>
                <a:cs typeface="Rubik" pitchFamily="2" charset="-79"/>
              </a:rPr>
              <a:t>Traffic Monitoring</a:t>
            </a:r>
          </a:p>
        </p:txBody>
      </p:sp>
      <p:sp>
        <p:nvSpPr>
          <p:cNvPr id="148" name="TextBox 147">
            <a:extLst>
              <a:ext uri="{FF2B5EF4-FFF2-40B4-BE49-F238E27FC236}">
                <a16:creationId xmlns:a16="http://schemas.microsoft.com/office/drawing/2014/main" id="{01CCDDD5-2789-40B7-9217-A1C5FCD97768}"/>
              </a:ext>
            </a:extLst>
          </p:cNvPr>
          <p:cNvSpPr txBox="1"/>
          <p:nvPr/>
        </p:nvSpPr>
        <p:spPr>
          <a:xfrm>
            <a:off x="10576459" y="4682571"/>
            <a:ext cx="1321196" cy="307777"/>
          </a:xfrm>
          <a:prstGeom prst="rect">
            <a:avLst/>
          </a:prstGeom>
          <a:solidFill>
            <a:schemeClr val="tx1">
              <a:lumMod val="75000"/>
              <a:lumOff val="25000"/>
            </a:schemeClr>
          </a:solidFill>
          <a:ln w="12700" cap="rnd">
            <a:solidFill>
              <a:schemeClr val="tx1">
                <a:lumMod val="75000"/>
                <a:lumOff val="25000"/>
              </a:schemeClr>
            </a:solidFill>
          </a:ln>
        </p:spPr>
        <p:txBody>
          <a:bodyPr wrap="none" lIns="91440" rtlCol="0" anchor="ctr" anchorCtr="0">
            <a:spAutoFit/>
          </a:bodyPr>
          <a:lstStyle/>
          <a:p>
            <a:pPr algn="ctr"/>
            <a:r>
              <a:rPr lang="en-US" sz="1400" dirty="0">
                <a:solidFill>
                  <a:schemeClr val="bg1"/>
                </a:solidFill>
                <a:latin typeface="Rubik" pitchFamily="2" charset="-79"/>
                <a:cs typeface="Rubik" pitchFamily="2" charset="-79"/>
              </a:rPr>
              <a:t>Virus Control</a:t>
            </a:r>
          </a:p>
        </p:txBody>
      </p:sp>
      <p:sp>
        <p:nvSpPr>
          <p:cNvPr id="149" name="TextBox 148">
            <a:extLst>
              <a:ext uri="{FF2B5EF4-FFF2-40B4-BE49-F238E27FC236}">
                <a16:creationId xmlns:a16="http://schemas.microsoft.com/office/drawing/2014/main" id="{18F4E14E-B7D6-426E-BD5B-641D1A0CAFF2}"/>
              </a:ext>
            </a:extLst>
          </p:cNvPr>
          <p:cNvSpPr txBox="1"/>
          <p:nvPr/>
        </p:nvSpPr>
        <p:spPr>
          <a:xfrm>
            <a:off x="10337612" y="4958477"/>
            <a:ext cx="1715643" cy="369332"/>
          </a:xfrm>
          <a:prstGeom prst="rect">
            <a:avLst/>
          </a:prstGeom>
          <a:noFill/>
        </p:spPr>
        <p:txBody>
          <a:bodyPr wrap="square" rtlCol="0" anchor="ctr" anchorCtr="0">
            <a:spAutoFit/>
          </a:bodyPr>
          <a:lstStyle/>
          <a:p>
            <a:pPr algn="ctr"/>
            <a:r>
              <a:rPr lang="en-US" b="1" dirty="0">
                <a:solidFill>
                  <a:schemeClr val="tx1">
                    <a:lumMod val="75000"/>
                    <a:lumOff val="25000"/>
                  </a:schemeClr>
                </a:solidFill>
                <a:latin typeface="Rubik" pitchFamily="2" charset="-79"/>
                <a:cs typeface="Rubik" pitchFamily="2" charset="-79"/>
              </a:rPr>
              <a:t>. . .</a:t>
            </a:r>
          </a:p>
        </p:txBody>
      </p:sp>
      <p:sp>
        <p:nvSpPr>
          <p:cNvPr id="96" name="TextBox 95">
            <a:extLst>
              <a:ext uri="{FF2B5EF4-FFF2-40B4-BE49-F238E27FC236}">
                <a16:creationId xmlns:a16="http://schemas.microsoft.com/office/drawing/2014/main" id="{61A11E9C-E42C-46AE-9C49-2E3F1CA03373}"/>
              </a:ext>
            </a:extLst>
          </p:cNvPr>
          <p:cNvSpPr txBox="1"/>
          <p:nvPr/>
        </p:nvSpPr>
        <p:spPr>
          <a:xfrm>
            <a:off x="206262" y="428179"/>
            <a:ext cx="2153154" cy="954107"/>
          </a:xfrm>
          <a:prstGeom prst="rect">
            <a:avLst/>
          </a:prstGeom>
          <a:noFill/>
          <a:ln w="28575">
            <a:noFill/>
          </a:ln>
        </p:spPr>
        <p:txBody>
          <a:bodyPr wrap="none" rtlCol="0" anchor="ctr" anchorCtr="0">
            <a:spAutoFit/>
          </a:bodyPr>
          <a:lstStyle/>
          <a:p>
            <a:r>
              <a:rPr lang="en-US" sz="2800" b="1" dirty="0">
                <a:latin typeface="Rubik" pitchFamily="2" charset="-79"/>
                <a:cs typeface="Rubik" pitchFamily="2" charset="-79"/>
              </a:rPr>
              <a:t>RESEARCH</a:t>
            </a:r>
          </a:p>
          <a:p>
            <a:r>
              <a:rPr lang="en-US" sz="2800" b="1" dirty="0">
                <a:latin typeface="Rubik" pitchFamily="2" charset="-79"/>
                <a:cs typeface="Rubik" pitchFamily="2" charset="-79"/>
              </a:rPr>
              <a:t>ON GRAPH:</a:t>
            </a:r>
          </a:p>
        </p:txBody>
      </p:sp>
      <p:sp>
        <p:nvSpPr>
          <p:cNvPr id="2" name="Footer Placeholder 1">
            <a:extLst>
              <a:ext uri="{FF2B5EF4-FFF2-40B4-BE49-F238E27FC236}">
                <a16:creationId xmlns:a16="http://schemas.microsoft.com/office/drawing/2014/main" id="{ED38D8AE-2C1F-AA50-1D31-9A893E57EE8F}"/>
              </a:ext>
            </a:extLst>
          </p:cNvPr>
          <p:cNvSpPr>
            <a:spLocks noGrp="1"/>
          </p:cNvSpPr>
          <p:nvPr>
            <p:ph type="ftr" sz="quarter" idx="10"/>
          </p:nvPr>
        </p:nvSpPr>
        <p:spPr/>
        <p:txBody>
          <a:bodyPr/>
          <a:lstStyle/>
          <a:p>
            <a:r>
              <a:rPr lang="en-AU"/>
              <a:t>22T2</a:t>
            </a:r>
            <a:endParaRPr lang="en-AU" dirty="0"/>
          </a:p>
        </p:txBody>
      </p:sp>
    </p:spTree>
    <p:extLst>
      <p:ext uri="{BB962C8B-B14F-4D97-AF65-F5344CB8AC3E}">
        <p14:creationId xmlns:p14="http://schemas.microsoft.com/office/powerpoint/2010/main" val="186961640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CA52A-0801-9A0E-4874-CB2DC3D47E67}"/>
              </a:ext>
            </a:extLst>
          </p:cNvPr>
          <p:cNvSpPr>
            <a:spLocks noGrp="1"/>
          </p:cNvSpPr>
          <p:nvPr>
            <p:ph type="title"/>
          </p:nvPr>
        </p:nvSpPr>
        <p:spPr/>
        <p:txBody>
          <a:bodyPr/>
          <a:lstStyle/>
          <a:p>
            <a:r>
              <a:rPr lang="en-US" dirty="0"/>
              <a:t>Learning outcome</a:t>
            </a:r>
          </a:p>
        </p:txBody>
      </p:sp>
      <p:sp>
        <p:nvSpPr>
          <p:cNvPr id="4" name="Footer Placeholder 3">
            <a:extLst>
              <a:ext uri="{FF2B5EF4-FFF2-40B4-BE49-F238E27FC236}">
                <a16:creationId xmlns:a16="http://schemas.microsoft.com/office/drawing/2014/main" id="{5F361D38-3DFC-414C-72FE-3B48E0BF09CD}"/>
              </a:ext>
            </a:extLst>
          </p:cNvPr>
          <p:cNvSpPr>
            <a:spLocks noGrp="1"/>
          </p:cNvSpPr>
          <p:nvPr>
            <p:ph type="ftr" sz="quarter" idx="11"/>
          </p:nvPr>
        </p:nvSpPr>
        <p:spPr/>
        <p:txBody>
          <a:bodyPr/>
          <a:lstStyle/>
          <a:p>
            <a:r>
              <a:rPr lang="en-AU"/>
              <a:t>22T2</a:t>
            </a:r>
            <a:endParaRPr lang="en-AU" dirty="0"/>
          </a:p>
        </p:txBody>
      </p:sp>
      <p:sp>
        <p:nvSpPr>
          <p:cNvPr id="5" name="Slide Number Placeholder 4">
            <a:extLst>
              <a:ext uri="{FF2B5EF4-FFF2-40B4-BE49-F238E27FC236}">
                <a16:creationId xmlns:a16="http://schemas.microsoft.com/office/drawing/2014/main" id="{830C5212-8927-BC36-FEC2-150FD48EF007}"/>
              </a:ext>
            </a:extLst>
          </p:cNvPr>
          <p:cNvSpPr>
            <a:spLocks noGrp="1"/>
          </p:cNvSpPr>
          <p:nvPr>
            <p:ph type="sldNum" sz="quarter" idx="12"/>
          </p:nvPr>
        </p:nvSpPr>
        <p:spPr/>
        <p:txBody>
          <a:bodyPr/>
          <a:lstStyle/>
          <a:p>
            <a:fld id="{009375D7-070A-4959-9224-FB5E66F2B1B3}" type="slidenum">
              <a:rPr lang="en-AU" smtClean="0"/>
              <a:pPr/>
              <a:t>92</a:t>
            </a:fld>
            <a:endParaRPr lang="en-AU" dirty="0"/>
          </a:p>
        </p:txBody>
      </p:sp>
      <p:sp>
        <p:nvSpPr>
          <p:cNvPr id="6" name="Arrow: Left-Right 5">
            <a:extLst>
              <a:ext uri="{FF2B5EF4-FFF2-40B4-BE49-F238E27FC236}">
                <a16:creationId xmlns:a16="http://schemas.microsoft.com/office/drawing/2014/main" id="{E8B79830-4378-E932-575D-258F917409EE}"/>
              </a:ext>
            </a:extLst>
          </p:cNvPr>
          <p:cNvSpPr/>
          <p:nvPr/>
        </p:nvSpPr>
        <p:spPr>
          <a:xfrm>
            <a:off x="4555620" y="3163515"/>
            <a:ext cx="3080760" cy="576000"/>
          </a:xfrm>
          <a:prstGeom prst="leftRightArrow">
            <a:avLst>
              <a:gd name="adj1" fmla="val 50000"/>
              <a:gd name="adj2" fmla="val 72490"/>
            </a:avLst>
          </a:prstGeom>
          <a:gradFill flip="none" rotWithShape="1">
            <a:gsLst>
              <a:gs pos="0">
                <a:schemeClr val="accent5">
                  <a:lumMod val="75000"/>
                </a:schemeClr>
              </a:gs>
              <a:gs pos="100000">
                <a:schemeClr val="accent6"/>
              </a:gs>
            </a:gsLst>
            <a:lin ang="108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C31AE0A2-EC28-B066-6B54-9DCC7EDC48DA}"/>
              </a:ext>
            </a:extLst>
          </p:cNvPr>
          <p:cNvSpPr txBox="1"/>
          <p:nvPr/>
        </p:nvSpPr>
        <p:spPr>
          <a:xfrm>
            <a:off x="7467600" y="3189905"/>
            <a:ext cx="1582680" cy="523220"/>
          </a:xfrm>
          <a:prstGeom prst="rect">
            <a:avLst/>
          </a:prstGeom>
          <a:noFill/>
        </p:spPr>
        <p:txBody>
          <a:bodyPr wrap="square" rtlCol="0">
            <a:spAutoFit/>
          </a:bodyPr>
          <a:lstStyle/>
          <a:p>
            <a:pPr algn="ctr"/>
            <a:r>
              <a:rPr lang="en-US" sz="2800" b="1" dirty="0">
                <a:solidFill>
                  <a:schemeClr val="tx2">
                    <a:lumMod val="60000"/>
                    <a:lumOff val="40000"/>
                  </a:schemeClr>
                </a:solidFill>
                <a:latin typeface="+mj-lt"/>
              </a:rPr>
              <a:t>Breath</a:t>
            </a:r>
            <a:endParaRPr lang="en-US" sz="2000" b="1" dirty="0">
              <a:solidFill>
                <a:schemeClr val="tx2">
                  <a:lumMod val="60000"/>
                  <a:lumOff val="40000"/>
                </a:schemeClr>
              </a:solidFill>
              <a:latin typeface="+mj-lt"/>
            </a:endParaRPr>
          </a:p>
        </p:txBody>
      </p:sp>
      <p:sp>
        <p:nvSpPr>
          <p:cNvPr id="9" name="TextBox 8">
            <a:extLst>
              <a:ext uri="{FF2B5EF4-FFF2-40B4-BE49-F238E27FC236}">
                <a16:creationId xmlns:a16="http://schemas.microsoft.com/office/drawing/2014/main" id="{C2014F19-0386-20FA-47D1-04DB11D599B2}"/>
              </a:ext>
            </a:extLst>
          </p:cNvPr>
          <p:cNvSpPr txBox="1"/>
          <p:nvPr/>
        </p:nvSpPr>
        <p:spPr>
          <a:xfrm>
            <a:off x="3200400" y="3167390"/>
            <a:ext cx="1355220" cy="523220"/>
          </a:xfrm>
          <a:prstGeom prst="rect">
            <a:avLst/>
          </a:prstGeom>
          <a:noFill/>
        </p:spPr>
        <p:txBody>
          <a:bodyPr wrap="square" rtlCol="0">
            <a:spAutoFit/>
          </a:bodyPr>
          <a:lstStyle/>
          <a:p>
            <a:pPr algn="ctr"/>
            <a:r>
              <a:rPr lang="en-US" sz="2800" b="1" dirty="0">
                <a:latin typeface="+mj-lt"/>
              </a:rPr>
              <a:t>Depth</a:t>
            </a:r>
            <a:endParaRPr lang="en-US" sz="2000" b="1" dirty="0">
              <a:latin typeface="+mj-lt"/>
            </a:endParaRPr>
          </a:p>
        </p:txBody>
      </p:sp>
      <p:sp>
        <p:nvSpPr>
          <p:cNvPr id="10" name="TextBox 9">
            <a:extLst>
              <a:ext uri="{FF2B5EF4-FFF2-40B4-BE49-F238E27FC236}">
                <a16:creationId xmlns:a16="http://schemas.microsoft.com/office/drawing/2014/main" id="{18821162-E877-7FEC-8FCC-CA1BD7F63B7C}"/>
              </a:ext>
            </a:extLst>
          </p:cNvPr>
          <p:cNvSpPr txBox="1"/>
          <p:nvPr/>
        </p:nvSpPr>
        <p:spPr>
          <a:xfrm>
            <a:off x="868680" y="2052821"/>
            <a:ext cx="7208520" cy="1200329"/>
          </a:xfrm>
          <a:prstGeom prst="rect">
            <a:avLst/>
          </a:prstGeom>
          <a:noFill/>
        </p:spPr>
        <p:txBody>
          <a:bodyPr wrap="square" rtlCol="0">
            <a:spAutoFit/>
          </a:bodyPr>
          <a:lstStyle/>
          <a:p>
            <a:r>
              <a:rPr lang="en-US" dirty="0"/>
              <a:t>We did not introduce too many algorithms in COMP9312, but there are some implementation details you need to consider even only about graph storage and very fundamental algorithms like connected component detection.</a:t>
            </a:r>
          </a:p>
        </p:txBody>
      </p:sp>
      <p:sp>
        <p:nvSpPr>
          <p:cNvPr id="12" name="TextBox 11">
            <a:extLst>
              <a:ext uri="{FF2B5EF4-FFF2-40B4-BE49-F238E27FC236}">
                <a16:creationId xmlns:a16="http://schemas.microsoft.com/office/drawing/2014/main" id="{5A706752-8EDB-AC30-2AB9-5E677EC44AC5}"/>
              </a:ext>
            </a:extLst>
          </p:cNvPr>
          <p:cNvSpPr txBox="1"/>
          <p:nvPr/>
        </p:nvSpPr>
        <p:spPr>
          <a:xfrm>
            <a:off x="830010" y="3877974"/>
            <a:ext cx="6096000" cy="1477328"/>
          </a:xfrm>
          <a:prstGeom prst="rect">
            <a:avLst/>
          </a:prstGeom>
          <a:noFill/>
        </p:spPr>
        <p:txBody>
          <a:bodyPr wrap="square">
            <a:spAutoFit/>
          </a:bodyPr>
          <a:lstStyle/>
          <a:p>
            <a:r>
              <a:rPr lang="en-US" dirty="0"/>
              <a:t>When you implement some ideas in the future, whatever programming language you use, think about how we optimize the algorithm. When designing and implementing algorithms, one small step forward may significantly improve efficiency and reduce space usage.</a:t>
            </a:r>
          </a:p>
        </p:txBody>
      </p:sp>
    </p:spTree>
    <p:extLst>
      <p:ext uri="{BB962C8B-B14F-4D97-AF65-F5344CB8AC3E}">
        <p14:creationId xmlns:p14="http://schemas.microsoft.com/office/powerpoint/2010/main" val="2122970102"/>
      </p:ext>
    </p:extLst>
  </p:cSld>
  <p:clrMapOvr>
    <a:masterClrMapping/>
  </p:clrMapOvr>
</p:sld>
</file>

<file path=ppt/theme/theme1.xml><?xml version="1.0" encoding="utf-8"?>
<a:theme xmlns:a="http://schemas.openxmlformats.org/drawingml/2006/main" name="Office Theme">
  <a:themeElements>
    <a:clrScheme name="UNSW_2020">
      <a:dk1>
        <a:srgbClr val="000000"/>
      </a:dk1>
      <a:lt1>
        <a:sysClr val="window" lastClr="FFFFFF"/>
      </a:lt1>
      <a:dk2>
        <a:srgbClr val="737373"/>
      </a:dk2>
      <a:lt2>
        <a:srgbClr val="F2F2F2"/>
      </a:lt2>
      <a:accent1>
        <a:srgbClr val="FFDC00"/>
      </a:accent1>
      <a:accent2>
        <a:srgbClr val="FF635D"/>
      </a:accent2>
      <a:accent3>
        <a:srgbClr val="3F61C4"/>
      </a:accent3>
      <a:accent4>
        <a:srgbClr val="1AC987"/>
      </a:accent4>
      <a:accent5>
        <a:srgbClr val="FA91B6"/>
      </a:accent5>
      <a:accent6>
        <a:srgbClr val="8A68C8"/>
      </a:accent6>
      <a:hlink>
        <a:srgbClr val="0000FF"/>
      </a:hlink>
      <a:folHlink>
        <a:srgbClr val="7030A0"/>
      </a:folHlink>
    </a:clrScheme>
    <a:fontScheme name="UNSW Clancy">
      <a:majorFont>
        <a:latin typeface="Clancy"/>
        <a:ea typeface=""/>
        <a:cs typeface=""/>
      </a:majorFont>
      <a:minorFont>
        <a:latin typeface="Robot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0AF6346C-F122-D342-8893-E640F6F9BAE5}" vid="{BC75AE98-37FA-A545-9B0D-9FAFF0DFFF4F}"/>
    </a:ext>
  </a:extLst>
</a:theme>
</file>

<file path=ppt/theme/theme2.xml><?xml version="1.0" encoding="utf-8"?>
<a:theme xmlns:a="http://schemas.openxmlformats.org/drawingml/2006/main" name="1_Custom Design">
  <a:themeElements>
    <a:clrScheme name="UNSW_2020">
      <a:dk1>
        <a:srgbClr val="000000"/>
      </a:dk1>
      <a:lt1>
        <a:sysClr val="window" lastClr="FFFFFF"/>
      </a:lt1>
      <a:dk2>
        <a:srgbClr val="737373"/>
      </a:dk2>
      <a:lt2>
        <a:srgbClr val="F2F2F2"/>
      </a:lt2>
      <a:accent1>
        <a:srgbClr val="FFDC00"/>
      </a:accent1>
      <a:accent2>
        <a:srgbClr val="FF635D"/>
      </a:accent2>
      <a:accent3>
        <a:srgbClr val="3F61C4"/>
      </a:accent3>
      <a:accent4>
        <a:srgbClr val="1AC987"/>
      </a:accent4>
      <a:accent5>
        <a:srgbClr val="FA91B6"/>
      </a:accent5>
      <a:accent6>
        <a:srgbClr val="8A68C8"/>
      </a:accent6>
      <a:hlink>
        <a:srgbClr val="0000FF"/>
      </a:hlink>
      <a:folHlink>
        <a:srgbClr val="7030A0"/>
      </a:folHlink>
    </a:clrScheme>
    <a:fontScheme name="UNSW Clancy">
      <a:majorFont>
        <a:latin typeface="Clancy"/>
        <a:ea typeface=""/>
        <a:cs typeface=""/>
      </a:majorFont>
      <a:minorFont>
        <a:latin typeface="Robot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0AF6346C-F122-D342-8893-E640F6F9BAE5}" vid="{F1609FBF-3F0B-1F43-B464-26C0EBD994F8}"/>
    </a:ext>
  </a:extLst>
</a:theme>
</file>

<file path=ppt/theme/theme3.xml><?xml version="1.0" encoding="utf-8"?>
<a:theme xmlns:a="http://schemas.openxmlformats.org/drawingml/2006/main" name="2_Custom Design">
  <a:themeElements>
    <a:clrScheme name="UNSW_2020">
      <a:dk1>
        <a:srgbClr val="000000"/>
      </a:dk1>
      <a:lt1>
        <a:sysClr val="window" lastClr="FFFFFF"/>
      </a:lt1>
      <a:dk2>
        <a:srgbClr val="737373"/>
      </a:dk2>
      <a:lt2>
        <a:srgbClr val="F2F2F2"/>
      </a:lt2>
      <a:accent1>
        <a:srgbClr val="FFDC00"/>
      </a:accent1>
      <a:accent2>
        <a:srgbClr val="FF635D"/>
      </a:accent2>
      <a:accent3>
        <a:srgbClr val="3F61C4"/>
      </a:accent3>
      <a:accent4>
        <a:srgbClr val="1AC987"/>
      </a:accent4>
      <a:accent5>
        <a:srgbClr val="FA91B6"/>
      </a:accent5>
      <a:accent6>
        <a:srgbClr val="8A68C8"/>
      </a:accent6>
      <a:hlink>
        <a:srgbClr val="0000FF"/>
      </a:hlink>
      <a:folHlink>
        <a:srgbClr val="7030A0"/>
      </a:folHlink>
    </a:clrScheme>
    <a:fontScheme name="UNSW Clancy">
      <a:majorFont>
        <a:latin typeface="Clancy"/>
        <a:ea typeface=""/>
        <a:cs typeface=""/>
      </a:majorFont>
      <a:minorFont>
        <a:latin typeface="Robot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0AF6346C-F122-D342-8893-E640F6F9BAE5}" vid="{835946F9-D9FF-5940-85E6-708DEF3592A6}"/>
    </a:ext>
  </a:extLst>
</a:theme>
</file>

<file path=ppt/theme/theme4.xml><?xml version="1.0" encoding="utf-8"?>
<a:theme xmlns:a="http://schemas.openxmlformats.org/drawingml/2006/main" name="3_Custom Design">
  <a:themeElements>
    <a:clrScheme name="UNSW_2020">
      <a:dk1>
        <a:srgbClr val="000000"/>
      </a:dk1>
      <a:lt1>
        <a:sysClr val="window" lastClr="FFFFFF"/>
      </a:lt1>
      <a:dk2>
        <a:srgbClr val="737373"/>
      </a:dk2>
      <a:lt2>
        <a:srgbClr val="F2F2F2"/>
      </a:lt2>
      <a:accent1>
        <a:srgbClr val="FFDC00"/>
      </a:accent1>
      <a:accent2>
        <a:srgbClr val="FF635D"/>
      </a:accent2>
      <a:accent3>
        <a:srgbClr val="3F61C4"/>
      </a:accent3>
      <a:accent4>
        <a:srgbClr val="1AC987"/>
      </a:accent4>
      <a:accent5>
        <a:srgbClr val="FA91B6"/>
      </a:accent5>
      <a:accent6>
        <a:srgbClr val="8A68C8"/>
      </a:accent6>
      <a:hlink>
        <a:srgbClr val="0000FF"/>
      </a:hlink>
      <a:folHlink>
        <a:srgbClr val="7030A0"/>
      </a:folHlink>
    </a:clrScheme>
    <a:fontScheme name="UNSW Clancy">
      <a:majorFont>
        <a:latin typeface="Clancy"/>
        <a:ea typeface=""/>
        <a:cs typeface=""/>
      </a:majorFont>
      <a:minorFont>
        <a:latin typeface="Robot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0AF6346C-F122-D342-8893-E640F6F9BAE5}" vid="{835946F9-D9FF-5940-85E6-708DEF3592A6}"/>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2932</TotalTime>
  <Words>4788</Words>
  <Application>Microsoft Macintosh PowerPoint</Application>
  <PresentationFormat>Widescreen</PresentationFormat>
  <Paragraphs>1569</Paragraphs>
  <Slides>92</Slides>
  <Notes>15</Notes>
  <HiddenSlides>0</HiddenSlides>
  <MMClips>0</MMClips>
  <ScaleCrop>false</ScaleCrop>
  <HeadingPairs>
    <vt:vector size="6" baseType="variant">
      <vt:variant>
        <vt:lpstr>Fonts Used</vt:lpstr>
      </vt:variant>
      <vt:variant>
        <vt:i4>19</vt:i4>
      </vt:variant>
      <vt:variant>
        <vt:lpstr>Theme</vt:lpstr>
      </vt:variant>
      <vt:variant>
        <vt:i4>4</vt:i4>
      </vt:variant>
      <vt:variant>
        <vt:lpstr>Slide Titles</vt:lpstr>
      </vt:variant>
      <vt:variant>
        <vt:i4>92</vt:i4>
      </vt:variant>
    </vt:vector>
  </HeadingPairs>
  <TitlesOfParts>
    <vt:vector size="115" baseType="lpstr">
      <vt:lpstr>ArialMT</vt:lpstr>
      <vt:lpstr>FreeSerif</vt:lpstr>
      <vt:lpstr>Arial</vt:lpstr>
      <vt:lpstr>Calibri</vt:lpstr>
      <vt:lpstr>Cambria Math</vt:lpstr>
      <vt:lpstr>Clancy</vt:lpstr>
      <vt:lpstr>Clancy Bold</vt:lpstr>
      <vt:lpstr>Comic Sans MS</vt:lpstr>
      <vt:lpstr>Consolas</vt:lpstr>
      <vt:lpstr>Corbel</vt:lpstr>
      <vt:lpstr>Fira Code</vt:lpstr>
      <vt:lpstr>Gill Sans</vt:lpstr>
      <vt:lpstr>Monotype Sorts</vt:lpstr>
      <vt:lpstr>Roboto</vt:lpstr>
      <vt:lpstr>Rubik</vt:lpstr>
      <vt:lpstr>Tahoma</vt:lpstr>
      <vt:lpstr>Times New Roman</vt:lpstr>
      <vt:lpstr>Wingdings</vt:lpstr>
      <vt:lpstr>Wingdings 2</vt:lpstr>
      <vt:lpstr>Office Theme</vt:lpstr>
      <vt:lpstr>1_Custom Design</vt:lpstr>
      <vt:lpstr>2_Custom Design</vt:lpstr>
      <vt:lpstr>3_Custom Design</vt:lpstr>
      <vt:lpstr>PowerPoint Presentation</vt:lpstr>
      <vt:lpstr>Outline</vt:lpstr>
      <vt:lpstr>Distributed Graph Algorithms</vt:lpstr>
      <vt:lpstr>Distributed Processing is Non-Trivial </vt:lpstr>
      <vt:lpstr>Big Data Tools</vt:lpstr>
      <vt:lpstr>Apache Hadoop Ecosystem</vt:lpstr>
      <vt:lpstr>MapReduce for General Big Data Processing</vt:lpstr>
      <vt:lpstr>Typical Big Data Problem</vt:lpstr>
      <vt:lpstr>Idea of MapReduce</vt:lpstr>
      <vt:lpstr>MapReduce Data Flow in Hadoop</vt:lpstr>
      <vt:lpstr>MapReduce Example - WordCount</vt:lpstr>
      <vt:lpstr>BFS (SSSP for Unweighted Graphs)</vt:lpstr>
      <vt:lpstr>Intuition for parallel BFS</vt:lpstr>
      <vt:lpstr>Visualizing Parallel BFS</vt:lpstr>
      <vt:lpstr>From Intuition to Algorithm</vt:lpstr>
      <vt:lpstr>BFS in MapReduce</vt:lpstr>
      <vt:lpstr>Multiple Iterations Needed</vt:lpstr>
      <vt:lpstr>MapReduce for Graphs?</vt:lpstr>
      <vt:lpstr>Iterative MapReduce</vt:lpstr>
      <vt:lpstr>Iterative MapReduce</vt:lpstr>
      <vt:lpstr>Pregel for Distributed Graph Processing</vt:lpstr>
      <vt:lpstr>Pregel for Distributed Graph Processing</vt:lpstr>
      <vt:lpstr>Bulk Synchronous Parallel (BSP)</vt:lpstr>
      <vt:lpstr>Bulk Synchronous Parallel (BSP)</vt:lpstr>
      <vt:lpstr>Vertex in Pregel</vt:lpstr>
      <vt:lpstr>Messages</vt:lpstr>
      <vt:lpstr>Vertex in Pregel</vt:lpstr>
      <vt:lpstr>The C++ API of Pregel</vt:lpstr>
      <vt:lpstr>Implementation for SSSP</vt:lpstr>
      <vt:lpstr>Single-Source Shortest Path (SSSP) in Pregel</vt:lpstr>
      <vt:lpstr>PowerPoint Presentation</vt:lpstr>
      <vt:lpstr>SSSP in Pregel</vt:lpstr>
      <vt:lpstr>SSSP in Pregel</vt:lpstr>
      <vt:lpstr>SSSP in Pregel</vt:lpstr>
      <vt:lpstr>SSSP in Pregel</vt:lpstr>
      <vt:lpstr>SSSP in Pregel</vt:lpstr>
      <vt:lpstr>SSSP in Pregel</vt:lpstr>
      <vt:lpstr>SSSP in Pregel</vt:lpstr>
      <vt:lpstr>Combiner in Pregel</vt:lpstr>
      <vt:lpstr>Combiner in Pregel (Cont.)</vt:lpstr>
      <vt:lpstr>Combiner in SSSP</vt:lpstr>
      <vt:lpstr>Others in Pregel</vt:lpstr>
      <vt:lpstr>Pagerank</vt:lpstr>
      <vt:lpstr>Pagerank</vt:lpstr>
      <vt:lpstr>Pagerank in Pregel</vt:lpstr>
      <vt:lpstr>Combiner for Pagerank?</vt:lpstr>
      <vt:lpstr>Core Decomposition</vt:lpstr>
      <vt:lpstr>Core Decomposition: Local-view (Converging)</vt:lpstr>
      <vt:lpstr>Quiz</vt:lpstr>
      <vt:lpstr>Core Decomposition: Local-view (Converging)</vt:lpstr>
      <vt:lpstr>Core Decomposition: Local-view (Converging)</vt:lpstr>
      <vt:lpstr>Core Decomposition: Local-view (Converging)</vt:lpstr>
      <vt:lpstr>Core Decomposition: Local-view (Converging)</vt:lpstr>
      <vt:lpstr>Core Decomposition: Local-view (Converging)</vt:lpstr>
      <vt:lpstr>Core Decomposition: Local-view (Converging)</vt:lpstr>
      <vt:lpstr>Core Decomposition: Local-view (Converging)</vt:lpstr>
      <vt:lpstr>Core Decomposition: Local-view (Converging)</vt:lpstr>
      <vt:lpstr>Core Decomposition: Local-view (Converging)</vt:lpstr>
      <vt:lpstr>Core Decomposition: Local-view (Converging)</vt:lpstr>
      <vt:lpstr>Core Decomposition: Local-view (Converging)</vt:lpstr>
      <vt:lpstr>Core Decomposition: Local-view (Converging)</vt:lpstr>
      <vt:lpstr>Core Decomposition: Local-view (Converging)</vt:lpstr>
      <vt:lpstr>Core Decomposition: Local-view (Converging)</vt:lpstr>
      <vt:lpstr>Core Decomposition Pregel</vt:lpstr>
      <vt:lpstr>Connected Component Detection in Pregel</vt:lpstr>
      <vt:lpstr>Graph Database</vt:lpstr>
      <vt:lpstr>Drawbacks of Relational Databases</vt:lpstr>
      <vt:lpstr>Drawbacks of Relational Databases (Cont.)</vt:lpstr>
      <vt:lpstr>What is a Graph Database?</vt:lpstr>
      <vt:lpstr>Why we care about Graph Database~</vt:lpstr>
      <vt:lpstr>How a graph database works</vt:lpstr>
      <vt:lpstr>Graph DB VS RDBMS</vt:lpstr>
      <vt:lpstr>Data Modelling: RDBMS vs Graph DB</vt:lpstr>
      <vt:lpstr>Data Modelling in RDBMS</vt:lpstr>
      <vt:lpstr>Data Modelling in Graph DB</vt:lpstr>
      <vt:lpstr>Cypher: the graph query language in Neo4j</vt:lpstr>
      <vt:lpstr>Representing Nodes in Cypher</vt:lpstr>
      <vt:lpstr>Representing Relationships in Cypher</vt:lpstr>
      <vt:lpstr>Node or Relationship Properties</vt:lpstr>
      <vt:lpstr>Find nodes by relationships</vt:lpstr>
      <vt:lpstr>Create a node</vt:lpstr>
      <vt:lpstr>Create a relationship</vt:lpstr>
      <vt:lpstr>Other operations</vt:lpstr>
      <vt:lpstr>Some Complex Patterns</vt:lpstr>
      <vt:lpstr>Some Complex Patterns (Cont.)</vt:lpstr>
      <vt:lpstr>Resources</vt:lpstr>
      <vt:lpstr>Other Graph Algorithms</vt:lpstr>
      <vt:lpstr>Graph Similarity</vt:lpstr>
      <vt:lpstr>Graph Edit Distance</vt:lpstr>
      <vt:lpstr>Graph Edit Distance (Cont.)</vt:lpstr>
      <vt:lpstr>PowerPoint Presentation</vt:lpstr>
      <vt:lpstr>Learning outcome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Dong Wen</dc:creator>
  <cp:lastModifiedBy>Dong Wen</cp:lastModifiedBy>
  <cp:revision>850</cp:revision>
  <dcterms:created xsi:type="dcterms:W3CDTF">2022-05-23T06:15:00Z</dcterms:created>
  <dcterms:modified xsi:type="dcterms:W3CDTF">2022-06-28T05:50:41Z</dcterms:modified>
</cp:coreProperties>
</file>